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25" r:id="rId3"/>
    <p:sldId id="307" r:id="rId4"/>
    <p:sldId id="323" r:id="rId5"/>
    <p:sldId id="324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</p:sldIdLst>
  <p:sldSz cx="13004800" cy="9753600"/>
  <p:notesSz cx="6858000" cy="9144000"/>
  <p:custDataLst>
    <p:tags r:id="rId26"/>
  </p:custDataLst>
  <p:defaultTextStyle>
    <a:defPPr>
      <a:defRPr lang="en-US"/>
    </a:defPPr>
    <a:lvl1pPr marL="0" lvl="0" indent="0" algn="l" defTabSz="584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rgbClr val="000000"/>
        </a:solidFill>
        <a:latin typeface="Arial" panose="020B0604020202020204" pitchFamily="34" charset="0"/>
        <a:ea typeface="MS PGothic" panose="020B0600070205080204" pitchFamily="4" charset="-128"/>
        <a:cs typeface="+mn-cs"/>
        <a:sym typeface="Helvetica Light" pitchFamily="4" charset="0"/>
      </a:defRPr>
    </a:lvl1pPr>
    <a:lvl2pPr marL="457200" lvl="1" indent="-228600" algn="l" defTabSz="584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rgbClr val="000000"/>
        </a:solidFill>
        <a:latin typeface="Arial" panose="020B0604020202020204" pitchFamily="34" charset="0"/>
        <a:ea typeface="MS PGothic" panose="020B0600070205080204" pitchFamily="4" charset="-128"/>
        <a:cs typeface="+mn-cs"/>
        <a:sym typeface="Helvetica Light" pitchFamily="4" charset="0"/>
      </a:defRPr>
    </a:lvl2pPr>
    <a:lvl3pPr marL="914400" lvl="2" indent="-457200" algn="l" defTabSz="584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rgbClr val="000000"/>
        </a:solidFill>
        <a:latin typeface="Arial" panose="020B0604020202020204" pitchFamily="34" charset="0"/>
        <a:ea typeface="MS PGothic" panose="020B0600070205080204" pitchFamily="4" charset="-128"/>
        <a:cs typeface="+mn-cs"/>
        <a:sym typeface="Helvetica Light" pitchFamily="4" charset="0"/>
      </a:defRPr>
    </a:lvl3pPr>
    <a:lvl4pPr marL="1371600" lvl="3" indent="-685800" algn="l" defTabSz="584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rgbClr val="000000"/>
        </a:solidFill>
        <a:latin typeface="Arial" panose="020B0604020202020204" pitchFamily="34" charset="0"/>
        <a:ea typeface="MS PGothic" panose="020B0600070205080204" pitchFamily="4" charset="-128"/>
        <a:cs typeface="+mn-cs"/>
        <a:sym typeface="Helvetica Light" pitchFamily="4" charset="0"/>
      </a:defRPr>
    </a:lvl4pPr>
    <a:lvl5pPr marL="1828800" lvl="4" indent="-914400" algn="l" defTabSz="584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rgbClr val="000000"/>
        </a:solidFill>
        <a:latin typeface="Arial" panose="020B0604020202020204" pitchFamily="34" charset="0"/>
        <a:ea typeface="MS PGothic" panose="020B0600070205080204" pitchFamily="4" charset="-128"/>
        <a:cs typeface="+mn-cs"/>
        <a:sym typeface="Helvetica Light" pitchFamily="4" charset="0"/>
      </a:defRPr>
    </a:lvl5pPr>
    <a:lvl6pPr marL="2286000" lvl="5" indent="-914400" algn="l" defTabSz="584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rgbClr val="000000"/>
        </a:solidFill>
        <a:latin typeface="Arial" panose="020B0604020202020204" pitchFamily="34" charset="0"/>
        <a:ea typeface="MS PGothic" panose="020B0600070205080204" pitchFamily="4" charset="-128"/>
        <a:cs typeface="+mn-cs"/>
        <a:sym typeface="Helvetica Light" pitchFamily="4" charset="0"/>
      </a:defRPr>
    </a:lvl6pPr>
    <a:lvl7pPr marL="2743200" lvl="6" indent="-914400" algn="l" defTabSz="584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rgbClr val="000000"/>
        </a:solidFill>
        <a:latin typeface="Arial" panose="020B0604020202020204" pitchFamily="34" charset="0"/>
        <a:ea typeface="MS PGothic" panose="020B0600070205080204" pitchFamily="4" charset="-128"/>
        <a:cs typeface="+mn-cs"/>
        <a:sym typeface="Helvetica Light" pitchFamily="4" charset="0"/>
      </a:defRPr>
    </a:lvl7pPr>
    <a:lvl8pPr marL="3200400" lvl="7" indent="-914400" algn="l" defTabSz="584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rgbClr val="000000"/>
        </a:solidFill>
        <a:latin typeface="Arial" panose="020B0604020202020204" pitchFamily="34" charset="0"/>
        <a:ea typeface="MS PGothic" panose="020B0600070205080204" pitchFamily="4" charset="-128"/>
        <a:cs typeface="+mn-cs"/>
        <a:sym typeface="Helvetica Light" pitchFamily="4" charset="0"/>
      </a:defRPr>
    </a:lvl8pPr>
    <a:lvl9pPr marL="3657600" lvl="8" indent="-914400" algn="l" defTabSz="584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rgbClr val="000000"/>
        </a:solidFill>
        <a:latin typeface="Arial" panose="020B0604020202020204" pitchFamily="34" charset="0"/>
        <a:ea typeface="MS PGothic" panose="020B0600070205080204" pitchFamily="4" charset="-128"/>
        <a:cs typeface="+mn-cs"/>
        <a:sym typeface="Helvetica Light" pitchFamily="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 showGuides="1">
      <p:cViewPr varScale="1">
        <p:scale>
          <a:sx n="50" d="100"/>
          <a:sy n="50" d="100"/>
        </p:scale>
        <p:origin x="1132" y="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099" name="Shape 1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pitchFamily="4" charset="0"/>
      </a:defRPr>
    </a:lvl1pPr>
    <a:lvl2pPr marL="37931725" indent="-37474525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pitchFamily="4" charset="0"/>
      </a:defRPr>
    </a:lvl2pPr>
    <a:lvl3pPr indent="457200" defTabSz="45720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pitchFamily="4" charset="0"/>
      </a:defRPr>
    </a:lvl3pPr>
    <a:lvl4pPr indent="685800" defTabSz="45720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pitchFamily="4" charset="0"/>
      </a:defRPr>
    </a:lvl4pPr>
    <a:lvl5pPr indent="914400" defTabSz="45720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pitchFamily="4" charset="0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vert="horz" wrap="square" lIns="91439" tIns="45719" rIns="91439" bIns="45719" numCol="1" anchor="t" anchorCtr="0" compatLnSpc="1">
            <a:noAutofit/>
          </a:bodyPr>
          <a:lstStyle/>
          <a:p>
            <a:pPr marL="444500" marR="0" lvl="0" indent="-444500" algn="l" defTabSz="584200" rtl="0" eaLnBrk="0" fontAlgn="base" latinLnBrk="0" hangingPunct="0">
              <a:lnSpc>
                <a:spcPct val="100000"/>
              </a:lnSpc>
              <a:spcBef>
                <a:spcPts val="4200"/>
              </a:spcBef>
              <a:spcAft>
                <a:spcPct val="0"/>
              </a:spcAft>
              <a:buClrTx/>
              <a:buSzPct val="75000"/>
              <a:buFontTx/>
              <a:buChar char="•"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Shape 21"/>
          <p:cNvSpPr>
            <a:spLocks noGrp="1"/>
          </p:cNvSpPr>
          <p:nvPr>
            <p:ph type="title" hasCustomPrompt="1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 hasCustomPrompt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23"/>
          <p:cNvSpPr>
            <a:spLocks noGrp="1"/>
          </p:cNvSpPr>
          <p:nvPr>
            <p:ph type="sldNum" sz="quarter" idx="4"/>
          </p:nvPr>
        </p:nvSpPr>
        <p:spPr>
          <a:xfrm>
            <a:off x="6311900" y="9245600"/>
            <a:ext cx="368300" cy="381000"/>
          </a:xfrm>
          <a:prstGeom prst="rect">
            <a:avLst/>
          </a:prstGeom>
          <a:ln w="12700">
            <a:miter lim="400000"/>
          </a:ln>
        </p:spPr>
        <p:txBody>
          <a:bodyPr vert="horz" wrap="none" lIns="50800" tIns="50800" rIns="50800" bIns="5080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1B725D-5D4E-4AFF-904A-972B8E52537F}" type="slidenum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 pitchFamily="4" charset="0"/>
                <a:ea typeface="宋体" panose="02010600030101010101" pitchFamily="2" charset="-122"/>
                <a:cs typeface="+mn-cs"/>
                <a:sym typeface="Helvetica Light" pitchFamily="4" charset="0"/>
              </a:rPr>
            </a:fld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pitchFamily="4" charset="0"/>
              <a:ea typeface="宋体" panose="02010600030101010101" pitchFamily="2" charset="-122"/>
              <a:cs typeface="+mn-cs"/>
              <a:sym typeface="Helvetica Light" pitchFamily="4" charset="0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vert="horz" wrap="square" lIns="91439" tIns="45719" rIns="91439" bIns="45719" numCol="1" anchor="t" anchorCtr="0" compatLnSpc="1">
            <a:noAutofit/>
          </a:bodyPr>
          <a:lstStyle/>
          <a:p>
            <a:pPr marL="444500" marR="0" lvl="0" indent="-444500" algn="l" defTabSz="584200" rtl="0" eaLnBrk="0" fontAlgn="base" latinLnBrk="0" hangingPunct="0">
              <a:lnSpc>
                <a:spcPct val="100000"/>
              </a:lnSpc>
              <a:spcBef>
                <a:spcPts val="4200"/>
              </a:spcBef>
              <a:spcAft>
                <a:spcPct val="0"/>
              </a:spcAft>
              <a:buClrTx/>
              <a:buSzPct val="75000"/>
              <a:buFontTx/>
              <a:buChar char="•"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F11CBB-EC3F-4870-ABAB-0DE03B9E2229}" type="slidenum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 pitchFamily="4" charset="0"/>
                <a:ea typeface="宋体" panose="02010600030101010101" pitchFamily="2" charset="-122"/>
                <a:cs typeface="+mn-cs"/>
                <a:sym typeface="Helvetica Light" pitchFamily="4" charset="0"/>
              </a:rPr>
            </a:fld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pitchFamily="4" charset="0"/>
              <a:ea typeface="宋体" panose="02010600030101010101" pitchFamily="2" charset="-122"/>
              <a:cs typeface="+mn-cs"/>
              <a:sym typeface="Helvetica Light" pitchFamily="4" charset="0"/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 hasCustomPrompt="1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650240">
              <a:defRPr sz="6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 hasCustomPrompt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170" indent="-471170" defTabSz="650240">
              <a:spcBef>
                <a:spcPts val="1000"/>
              </a:spcBef>
              <a:buSzPct val="100000"/>
              <a:buFont typeface="Arial" panose="020B0604020202020204"/>
              <a:defRPr sz="4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06145" indent="-448945" defTabSz="650240">
              <a:spcBef>
                <a:spcPts val="1000"/>
              </a:spcBef>
              <a:buSzPct val="100000"/>
              <a:buFont typeface="Arial" panose="020B0604020202020204"/>
              <a:buChar char="–"/>
              <a:defRPr sz="4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indent="-419100" defTabSz="650240">
              <a:spcBef>
                <a:spcPts val="1000"/>
              </a:spcBef>
              <a:buSzPct val="100000"/>
              <a:buFont typeface="Arial" panose="020B0604020202020204"/>
              <a:defRPr sz="4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74520" indent="-502920" defTabSz="650240">
              <a:spcBef>
                <a:spcPts val="1000"/>
              </a:spcBef>
              <a:buSzPct val="100000"/>
              <a:buFont typeface="Arial" panose="020B0604020202020204"/>
              <a:buChar char="–"/>
              <a:defRPr sz="4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331720" indent="-502920" defTabSz="650240">
              <a:spcBef>
                <a:spcPts val="1000"/>
              </a:spcBef>
              <a:buSzPct val="100000"/>
              <a:buFont typeface="Arial" panose="020B0604020202020204"/>
              <a:buChar char="»"/>
              <a:defRPr sz="4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119"/>
          <p:cNvSpPr>
            <a:spLocks noGrp="1"/>
          </p:cNvSpPr>
          <p:nvPr>
            <p:ph type="sldNum" sz="quarter" idx="4"/>
          </p:nvPr>
        </p:nvSpPr>
        <p:spPr bwMode="auto">
          <a:xfrm>
            <a:off x="11998325" y="9113838"/>
            <a:ext cx="355600" cy="371475"/>
          </a:xfrm>
          <a:prstGeom prst="rect">
            <a:avLst/>
          </a:prstGeom>
          <a:noFill/>
          <a:ln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65023" tIns="65023" rIns="65023" bIns="65023" numCol="1" anchor="ctr" anchorCtr="0" compatLnSpc="1">
            <a:spAutoFit/>
          </a:bodyPr>
          <a:lstStyle>
            <a:lvl1pPr algn="r">
              <a:defRPr sz="1600">
                <a:solidFill>
                  <a:srgbClr val="888888"/>
                </a:solidFill>
                <a:latin typeface="Calibri" panose="020F0502020204030204" pitchFamily="4" charset="0"/>
                <a:cs typeface="Calibri" panose="020F0502020204030204" pitchFamily="4" charset="0"/>
                <a:sym typeface="Calibri" panose="020F0502020204030204" pitchFamily="4" charset="0"/>
              </a:defRPr>
            </a:lvl1pPr>
          </a:lstStyle>
          <a:p>
            <a:pPr marL="0" marR="0" lvl="0" indent="0" algn="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4BB1A8-9C2B-4761-8954-24A3661B4E61}" type="slidenum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4" charset="0"/>
                <a:ea typeface="宋体" panose="02010600030101010101" pitchFamily="2" charset="-122"/>
                <a:cs typeface="Calibri" panose="020F0502020204030204" pitchFamily="4" charset="0"/>
                <a:sym typeface="Calibri" panose="020F0502020204030204" pitchFamily="4" charset="0"/>
              </a:rPr>
            </a:fld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4" charset="0"/>
              <a:ea typeface="宋体" panose="02010600030101010101" pitchFamily="2" charset="-122"/>
              <a:cs typeface="Calibri" panose="020F0502020204030204" pitchFamily="4" charset="0"/>
              <a:sym typeface="Calibri" panose="020F0502020204030204" pitchFamily="4" charset="0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 hasCustomPrompt="1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F11CBB-EC3F-4870-ABAB-0DE03B9E2229}" type="slidenum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 pitchFamily="4" charset="0"/>
                <a:ea typeface="宋体" panose="02010600030101010101" pitchFamily="2" charset="-122"/>
                <a:cs typeface="+mn-cs"/>
                <a:sym typeface="Helvetica Light" pitchFamily="4" charset="0"/>
              </a:rPr>
            </a:fld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pitchFamily="4" charset="0"/>
              <a:ea typeface="宋体" panose="02010600030101010101" pitchFamily="2" charset="-122"/>
              <a:cs typeface="+mn-cs"/>
              <a:sym typeface="Helvetica Light" pitchFamily="4" charset="0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vert="horz" wrap="square" lIns="91439" tIns="45719" rIns="91439" bIns="45719" numCol="1" anchor="t" anchorCtr="0" compatLnSpc="1">
            <a:noAutofit/>
          </a:bodyPr>
          <a:lstStyle/>
          <a:p>
            <a:pPr marL="444500" marR="0" lvl="0" indent="-444500" algn="l" defTabSz="584200" rtl="0" eaLnBrk="0" fontAlgn="base" latinLnBrk="0" hangingPunct="0">
              <a:lnSpc>
                <a:spcPct val="100000"/>
              </a:lnSpc>
              <a:spcBef>
                <a:spcPts val="4200"/>
              </a:spcBef>
              <a:spcAft>
                <a:spcPct val="0"/>
              </a:spcAft>
              <a:buClrTx/>
              <a:buSzPct val="75000"/>
              <a:buFontTx/>
              <a:buChar char="•"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title" hasCustomPrompt="1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 hasCustomPrompt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F11CBB-EC3F-4870-ABAB-0DE03B9E2229}" type="slidenum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 pitchFamily="4" charset="0"/>
                <a:ea typeface="宋体" panose="02010600030101010101" pitchFamily="2" charset="-122"/>
                <a:cs typeface="+mn-cs"/>
                <a:sym typeface="Helvetica Light" pitchFamily="4" charset="0"/>
              </a:rPr>
            </a:fld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pitchFamily="4" charset="0"/>
              <a:ea typeface="宋体" panose="02010600030101010101" pitchFamily="2" charset="-122"/>
              <a:cs typeface="+mn-cs"/>
              <a:sym typeface="Helvetica Light" pitchFamily="4" charset="0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F11CBB-EC3F-4870-ABAB-0DE03B9E2229}" type="slidenum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 pitchFamily="4" charset="0"/>
                <a:ea typeface="宋体" panose="02010600030101010101" pitchFamily="2" charset="-122"/>
                <a:cs typeface="+mn-cs"/>
                <a:sym typeface="Helvetica Light" pitchFamily="4" charset="0"/>
              </a:rPr>
            </a:fld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pitchFamily="4" charset="0"/>
              <a:ea typeface="宋体" panose="02010600030101010101" pitchFamily="2" charset="-122"/>
              <a:cs typeface="+mn-cs"/>
              <a:sym typeface="Helvetica Light" pitchFamily="4" charset="0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F11CBB-EC3F-4870-ABAB-0DE03B9E2229}" type="slidenum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 pitchFamily="4" charset="0"/>
                <a:ea typeface="宋体" panose="02010600030101010101" pitchFamily="2" charset="-122"/>
                <a:cs typeface="+mn-cs"/>
                <a:sym typeface="Helvetica Light" pitchFamily="4" charset="0"/>
              </a:rPr>
            </a:fld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pitchFamily="4" charset="0"/>
              <a:ea typeface="宋体" panose="02010600030101010101" pitchFamily="2" charset="-122"/>
              <a:cs typeface="+mn-cs"/>
              <a:sym typeface="Helvetica Light" pitchFamily="4" charset="0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vert="horz" wrap="square" lIns="91439" tIns="45719" rIns="91439" bIns="45719" numCol="1" anchor="t" anchorCtr="0" compatLnSpc="1">
            <a:noAutofit/>
          </a:bodyPr>
          <a:lstStyle/>
          <a:p>
            <a:pPr marL="444500" marR="0" lvl="0" indent="-444500" algn="l" defTabSz="584200" rtl="0" eaLnBrk="0" fontAlgn="base" latinLnBrk="0" hangingPunct="0">
              <a:lnSpc>
                <a:spcPct val="100000"/>
              </a:lnSpc>
              <a:spcBef>
                <a:spcPts val="4200"/>
              </a:spcBef>
              <a:spcAft>
                <a:spcPct val="0"/>
              </a:spcAft>
              <a:buClrTx/>
              <a:buSzPct val="75000"/>
              <a:buFontTx/>
              <a:buChar char="•"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 hasCustomPrompt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/>
        <p:txBody>
          <a:bodyPr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F11CBB-EC3F-4870-ABAB-0DE03B9E2229}" type="slidenum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 pitchFamily="4" charset="0"/>
                <a:ea typeface="宋体" panose="02010600030101010101" pitchFamily="2" charset="-122"/>
                <a:cs typeface="+mn-cs"/>
                <a:sym typeface="Helvetica Light" pitchFamily="4" charset="0"/>
              </a:rPr>
            </a:fld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pitchFamily="4" charset="0"/>
              <a:ea typeface="宋体" panose="02010600030101010101" pitchFamily="2" charset="-122"/>
              <a:cs typeface="+mn-cs"/>
              <a:sym typeface="Helvetica Light" pitchFamily="4" charset="0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 hasCustomPrompt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F11CBB-EC3F-4870-ABAB-0DE03B9E2229}" type="slidenum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 pitchFamily="4" charset="0"/>
                <a:ea typeface="宋体" panose="02010600030101010101" pitchFamily="2" charset="-122"/>
                <a:cs typeface="+mn-cs"/>
                <a:sym typeface="Helvetica Light" pitchFamily="4" charset="0"/>
              </a:rPr>
            </a:fld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pitchFamily="4" charset="0"/>
              <a:ea typeface="宋体" panose="02010600030101010101" pitchFamily="2" charset="-122"/>
              <a:cs typeface="+mn-cs"/>
              <a:sym typeface="Helvetica Light" pitchFamily="4" charset="0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vert="horz" wrap="square" lIns="91439" tIns="45719" rIns="91439" bIns="45719" numCol="1" anchor="t" anchorCtr="0" compatLnSpc="1">
            <a:noAutofit/>
          </a:bodyPr>
          <a:lstStyle/>
          <a:p>
            <a:pPr marL="444500" marR="0" lvl="0" indent="-444500" algn="l" defTabSz="584200" rtl="0" eaLnBrk="0" fontAlgn="base" latinLnBrk="0" hangingPunct="0">
              <a:lnSpc>
                <a:spcPct val="100000"/>
              </a:lnSpc>
              <a:spcBef>
                <a:spcPts val="4200"/>
              </a:spcBef>
              <a:spcAft>
                <a:spcPct val="0"/>
              </a:spcAft>
              <a:buClrTx/>
              <a:buSzPct val="75000"/>
              <a:buFontTx/>
              <a:buChar char="•"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vert="horz" wrap="square" lIns="91439" tIns="45719" rIns="91439" bIns="45719" numCol="1" anchor="t" anchorCtr="0" compatLnSpc="1">
            <a:noAutofit/>
          </a:bodyPr>
          <a:lstStyle/>
          <a:p>
            <a:pPr marL="444500" marR="0" lvl="0" indent="-444500" algn="l" defTabSz="584200" rtl="0" eaLnBrk="0" fontAlgn="base" latinLnBrk="0" hangingPunct="0">
              <a:lnSpc>
                <a:spcPct val="100000"/>
              </a:lnSpc>
              <a:spcBef>
                <a:spcPts val="4200"/>
              </a:spcBef>
              <a:spcAft>
                <a:spcPct val="0"/>
              </a:spcAft>
              <a:buClrTx/>
              <a:buSzPct val="75000"/>
              <a:buFontTx/>
              <a:buChar char="•"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vert="horz" wrap="square" lIns="91439" tIns="45719" rIns="91439" bIns="45719" numCol="1" anchor="t" anchorCtr="0" compatLnSpc="1">
            <a:noAutofit/>
          </a:bodyPr>
          <a:lstStyle/>
          <a:p>
            <a:pPr marL="444500" marR="0" lvl="0" indent="-444500" algn="l" defTabSz="584200" rtl="0" eaLnBrk="0" fontAlgn="base" latinLnBrk="0" hangingPunct="0">
              <a:lnSpc>
                <a:spcPct val="100000"/>
              </a:lnSpc>
              <a:spcBef>
                <a:spcPts val="4200"/>
              </a:spcBef>
              <a:spcAft>
                <a:spcPct val="0"/>
              </a:spcAft>
              <a:buClrTx/>
              <a:buSzPct val="75000"/>
              <a:buFontTx/>
              <a:buChar char="•"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F11CBB-EC3F-4870-ABAB-0DE03B9E2229}" type="slidenum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 pitchFamily="4" charset="0"/>
                <a:ea typeface="宋体" panose="02010600030101010101" pitchFamily="2" charset="-122"/>
                <a:cs typeface="+mn-cs"/>
                <a:sym typeface="Helvetica Light" pitchFamily="4" charset="0"/>
              </a:rPr>
            </a:fld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pitchFamily="4" charset="0"/>
              <a:ea typeface="宋体" panose="02010600030101010101" pitchFamily="2" charset="-122"/>
              <a:cs typeface="+mn-cs"/>
              <a:sym typeface="Helvetica Light" pitchFamily="4" charset="0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 hasCustomPrompt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 hasCustomPrompt="1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5"/>
          </p:nvPr>
        </p:nvSpPr>
        <p:spPr/>
        <p:txBody>
          <a:bodyPr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F11CBB-EC3F-4870-ABAB-0DE03B9E2229}" type="slidenum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 pitchFamily="4" charset="0"/>
                <a:ea typeface="宋体" panose="02010600030101010101" pitchFamily="2" charset="-122"/>
                <a:cs typeface="+mn-cs"/>
                <a:sym typeface="Helvetica Light" pitchFamily="4" charset="0"/>
              </a:rPr>
            </a:fld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pitchFamily="4" charset="0"/>
              <a:ea typeface="宋体" panose="02010600030101010101" pitchFamily="2" charset="-122"/>
              <a:cs typeface="+mn-cs"/>
              <a:sym typeface="Helvetica Light" pitchFamily="4" charset="0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 w="12700">
            <a:noFill/>
          </a:ln>
        </p:spPr>
        <p:txBody>
          <a:bodyPr lIns="50800" tIns="50800" rIns="50800" bIns="50800" anchor="ctr" anchorCtr="0"/>
          <a:p>
            <a:pPr lvl="0"/>
            <a:r>
              <a:rPr lang="en-US" altLang="zh-CN" dirty="0"/>
              <a:t>Title Text</a:t>
            </a:r>
            <a:endParaRPr lang="en-US" altLang="zh-CN" dirty="0"/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 w="12700">
            <a:noFill/>
          </a:ln>
        </p:spPr>
        <p:txBody>
          <a:bodyPr lIns="50800" tIns="50800" rIns="50800" bIns="50800" anchor="ctr" anchorCtr="0"/>
          <a:p>
            <a:pPr lvl="0"/>
            <a:r>
              <a:rPr lang="en-US" altLang="zh-CN" dirty="0"/>
              <a:t>Body Level One</a:t>
            </a:r>
            <a:endParaRPr lang="en-US" altLang="zh-CN" dirty="0"/>
          </a:p>
          <a:p>
            <a:pPr lvl="1"/>
            <a:r>
              <a:rPr lang="en-US" altLang="zh-CN" dirty="0"/>
              <a:t>Body Level Two</a:t>
            </a:r>
            <a:endParaRPr lang="en-US" altLang="zh-CN" dirty="0"/>
          </a:p>
          <a:p>
            <a:pPr lvl="2"/>
            <a:r>
              <a:rPr lang="en-US" altLang="zh-CN" dirty="0"/>
              <a:t>Body Level Three</a:t>
            </a:r>
            <a:endParaRPr lang="en-US" altLang="zh-CN" dirty="0"/>
          </a:p>
          <a:p>
            <a:pPr lvl="3"/>
            <a:r>
              <a:rPr lang="en-US" altLang="zh-CN" dirty="0"/>
              <a:t>Body Level Four</a:t>
            </a:r>
            <a:endParaRPr lang="en-US" altLang="zh-CN" dirty="0"/>
          </a:p>
          <a:p>
            <a:pPr lvl="4"/>
            <a:r>
              <a:rPr lang="en-US" altLang="zh-CN" dirty="0"/>
              <a:t>Body Level Five</a:t>
            </a:r>
            <a:endParaRPr lang="en-US" altLang="zh-CN" dirty="0"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251950"/>
            <a:ext cx="368300" cy="381000"/>
          </a:xfrm>
          <a:prstGeom prst="rect">
            <a:avLst/>
          </a:prstGeom>
          <a:ln w="12700">
            <a:miter lim="400000"/>
          </a:ln>
        </p:spPr>
        <p:txBody>
          <a:bodyPr vert="horz" wrap="none" lIns="50800" tIns="50800" rIns="50800" bIns="50800" numCol="1" anchor="t" anchorCtr="0" compatLnSpc="1">
            <a:spAutoFit/>
          </a:bodyPr>
          <a:lstStyle>
            <a:lvl1pPr algn="ctr" hangingPunct="0">
              <a:defRPr sz="1800">
                <a:latin typeface="Helvetica Light" pitchFamily="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F11CBB-EC3F-4870-ABAB-0DE03B9E2229}" type="slidenum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 pitchFamily="4" charset="0"/>
                <a:ea typeface="宋体" panose="02010600030101010101" pitchFamily="2" charset="-122"/>
                <a:cs typeface="+mn-cs"/>
                <a:sym typeface="Helvetica Light" pitchFamily="4" charset="0"/>
              </a:rPr>
            </a:fld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pitchFamily="4" charset="0"/>
              <a:ea typeface="宋体" panose="02010600030101010101" pitchFamily="2" charset="-122"/>
              <a:cs typeface="+mn-cs"/>
              <a:sym typeface="Helvetica Light" pitchFamily="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sldNum="0" hdr="0" ftr="0" dt="0"/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 pitchFamily="4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 pitchFamily="4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 pitchFamily="4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 pitchFamily="4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 pitchFamily="4" charset="0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pitchFamily="4" charset="0"/>
        </a:defRPr>
      </a:lvl1pPr>
      <a:lvl2pPr marL="889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pitchFamily="4" charset="0"/>
        </a:defRPr>
      </a:lvl2pPr>
      <a:lvl3pPr marL="1333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pitchFamily="4" charset="0"/>
        </a:defRPr>
      </a:lvl3pPr>
      <a:lvl4pPr marL="1778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pitchFamily="4" charset="0"/>
        </a:defRPr>
      </a:lvl4pPr>
      <a:lvl5pPr marL="2222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pitchFamily="4" charset="0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itle 2"/>
          <p:cNvSpPr>
            <a:spLocks noGrp="1"/>
          </p:cNvSpPr>
          <p:nvPr>
            <p:ph type="title" hasCustomPrompt="1"/>
          </p:nvPr>
        </p:nvSpPr>
        <p:spPr>
          <a:xfrm>
            <a:off x="1270000" y="3856038"/>
            <a:ext cx="10464800" cy="1422400"/>
          </a:xfrm>
          <a:ln/>
        </p:spPr>
        <p:txBody>
          <a:bodyPr vert="horz" wrap="square" lIns="50800" tIns="50800" rIns="50800" bIns="50800" anchor="b" anchorCtr="0"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Bayesian analysis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1" descr="3.Bayesian inference 9.p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88" y="0"/>
            <a:ext cx="12620625" cy="975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1" descr="3.Bayesian inference 10.p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88" y="0"/>
            <a:ext cx="12620625" cy="975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1" descr="3.Bayesian inference 11.p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88" y="0"/>
            <a:ext cx="12620625" cy="975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1" descr="3.Bayesian inference 12.p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88" y="0"/>
            <a:ext cx="12620625" cy="975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1" descr="3.Bayesian inference 13.p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88" y="0"/>
            <a:ext cx="12620625" cy="975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3.Bayesian inference 28.p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88" y="0"/>
            <a:ext cx="12620625" cy="975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1" descr="3.Bayesian inference 29.p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88" y="0"/>
            <a:ext cx="12620625" cy="975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1" descr="3.Bayesian inference 30.p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88" y="0"/>
            <a:ext cx="12620625" cy="975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1" descr="3.Bayesian inference 32.p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88" y="0"/>
            <a:ext cx="12620625" cy="975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4" descr="Screen Shot 2020-03-17 at 9.01.45 P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9125" y="1579563"/>
            <a:ext cx="9069388" cy="5764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 hasCustomPrompt="1"/>
          </p:nvPr>
        </p:nvSpPr>
        <p:spPr>
          <a:xfrm>
            <a:off x="912813" y="646113"/>
            <a:ext cx="11053762" cy="1214437"/>
          </a:xfrm>
          <a:ln/>
        </p:spPr>
        <p:txBody>
          <a:bodyPr vert="horz" wrap="square" lIns="125619" tIns="62809" rIns="125619" bIns="62809" anchor="ctr" anchorCtr="0"/>
          <a:p>
            <a:pPr defTabSz="649605" eaLnBrk="1" hangingPunct="1">
              <a:buNone/>
            </a:pPr>
            <a:r>
              <a:rPr lang="en-US" altLang="zh-CN" sz="5300" b="1" dirty="0">
                <a:latin typeface="Times New Roman" panose="02020603050405020304" pitchFamily="4" charset="0"/>
                <a:ea typeface="MS PGothic" panose="020B0600070205080204" pitchFamily="4" charset="-128"/>
                <a:cs typeface="+mn-cs"/>
                <a:sym typeface="Calibri" panose="020F0502020204030204" pitchFamily="4" charset="0"/>
              </a:rPr>
              <a:t>Objections to Likelihood</a:t>
            </a:r>
            <a:endParaRPr lang="en-US" altLang="zh-CN" sz="5300" b="1" dirty="0">
              <a:latin typeface="Times New Roman" panose="02020603050405020304" pitchFamily="4" charset="0"/>
              <a:ea typeface="MS PGothic" panose="020B0600070205080204" pitchFamily="4" charset="-128"/>
              <a:cs typeface="+mn-cs"/>
              <a:sym typeface="Calibri" panose="020F0502020204030204" pitchFamily="4" charset="0"/>
            </a:endParaRPr>
          </a:p>
        </p:txBody>
      </p:sp>
      <p:sp>
        <p:nvSpPr>
          <p:cNvPr id="589827" name="Rectangle 3"/>
          <p:cNvSpPr>
            <a:spLocks noGrp="1"/>
          </p:cNvSpPr>
          <p:nvPr>
            <p:ph type="body" idx="1" hasCustomPrompt="1"/>
          </p:nvPr>
        </p:nvSpPr>
        <p:spPr>
          <a:xfrm>
            <a:off x="825500" y="2338388"/>
            <a:ext cx="11353800" cy="6378575"/>
          </a:xfrm>
          <a:ln/>
        </p:spPr>
        <p:txBody>
          <a:bodyPr vert="horz" wrap="square" lIns="125619" tIns="62809" rIns="125619" bIns="62809" anchor="t" anchorCtr="0"/>
          <a:p>
            <a:pPr marL="520700" indent="-520700" defTabSz="1390650" eaLnBrk="1" hangingPunct="1">
              <a:lnSpc>
                <a:spcPct val="90000"/>
              </a:lnSpc>
              <a:spcBef>
                <a:spcPct val="100000"/>
              </a:spcBef>
              <a:buClr>
                <a:schemeClr val="tx1"/>
              </a:buClr>
              <a:buSzPct val="100000"/>
            </a:pPr>
            <a:r>
              <a:rPr lang="en-US" altLang="zh-CN" sz="3300" dirty="0">
                <a:solidFill>
                  <a:schemeClr val="tx2"/>
                </a:solidFill>
                <a:latin typeface="Times New Roman" panose="02020603050405020304" pitchFamily="4" charset="0"/>
                <a:ea typeface="MS PGothic" panose="020B0600070205080204" pitchFamily="4" charset="-128"/>
                <a:cs typeface="+mn-cs"/>
                <a:sym typeface="Calibri" panose="020F0502020204030204" pitchFamily="4" charset="0"/>
              </a:rPr>
              <a:t>Requires an explicit model of evolution </a:t>
            </a:r>
            <a:r>
              <a:rPr lang="en-US" altLang="zh-CN" sz="3700" dirty="0">
                <a:solidFill>
                  <a:schemeClr val="tx2"/>
                </a:solidFill>
                <a:latin typeface="Times New Roman" panose="02020603050405020304" pitchFamily="4" charset="0"/>
                <a:ea typeface="MS PGothic" panose="020B0600070205080204" pitchFamily="4" charset="-128"/>
                <a:cs typeface="+mn-cs"/>
                <a:sym typeface="Calibri" panose="020F0502020204030204" pitchFamily="4" charset="0"/>
              </a:rPr>
              <a:t>- </a:t>
            </a:r>
            <a:r>
              <a:rPr lang="en-US" altLang="zh-CN" sz="2100" dirty="0">
                <a:solidFill>
                  <a:schemeClr val="tx2"/>
                </a:solidFill>
                <a:latin typeface="Times New Roman" panose="02020603050405020304" pitchFamily="4" charset="0"/>
                <a:ea typeface="MS PGothic" panose="020B0600070205080204" pitchFamily="4" charset="-128"/>
                <a:cs typeface="+mn-cs"/>
                <a:sym typeface="Calibri" panose="020F0502020204030204" pitchFamily="4" charset="0"/>
              </a:rPr>
              <a:t>(both a strength and a weakness)</a:t>
            </a:r>
            <a:endParaRPr lang="en-US" altLang="zh-CN" sz="3700" dirty="0">
              <a:solidFill>
                <a:schemeClr val="tx2"/>
              </a:solidFill>
              <a:latin typeface="Times New Roman" panose="02020603050405020304" pitchFamily="4" charset="0"/>
              <a:ea typeface="MS PGothic" panose="020B0600070205080204" pitchFamily="4" charset="-128"/>
              <a:cs typeface="+mn-cs"/>
              <a:sym typeface="Calibri" panose="020F0502020204030204" pitchFamily="4" charset="0"/>
            </a:endParaRPr>
          </a:p>
          <a:p>
            <a:pPr marL="520700" indent="-520700" defTabSz="1390650" eaLnBrk="1" hangingPunct="1">
              <a:lnSpc>
                <a:spcPct val="90000"/>
              </a:lnSpc>
              <a:spcBef>
                <a:spcPct val="100000"/>
              </a:spcBef>
              <a:buClr>
                <a:schemeClr val="tx1"/>
              </a:buClr>
              <a:buSzPct val="100000"/>
            </a:pPr>
            <a:r>
              <a:rPr lang="en-US" altLang="zh-CN" sz="3300" dirty="0">
                <a:solidFill>
                  <a:schemeClr val="tx2"/>
                </a:solidFill>
                <a:latin typeface="Times New Roman" panose="02020603050405020304" pitchFamily="4" charset="0"/>
                <a:ea typeface="MS PGothic" panose="020B0600070205080204" pitchFamily="4" charset="-128"/>
                <a:cs typeface="+mn-cs"/>
                <a:sym typeface="Calibri" panose="020F0502020204030204" pitchFamily="4" charset="0"/>
              </a:rPr>
              <a:t>What model should we use and what parameters in the model eg ts/tv ratio? </a:t>
            </a:r>
            <a:endParaRPr lang="en-US" altLang="zh-CN" sz="3700" dirty="0">
              <a:solidFill>
                <a:schemeClr val="tx2"/>
              </a:solidFill>
              <a:latin typeface="Times New Roman" panose="02020603050405020304" pitchFamily="4" charset="0"/>
              <a:ea typeface="MS PGothic" panose="020B0600070205080204" pitchFamily="4" charset="-128"/>
              <a:cs typeface="+mn-cs"/>
              <a:sym typeface="Calibri" panose="020F0502020204030204" pitchFamily="4" charset="0"/>
            </a:endParaRPr>
          </a:p>
          <a:p>
            <a:pPr marL="520700" indent="-520700" defTabSz="1390650" eaLnBrk="1" hangingPunct="1">
              <a:lnSpc>
                <a:spcPct val="90000"/>
              </a:lnSpc>
              <a:spcBef>
                <a:spcPct val="100000"/>
              </a:spcBef>
              <a:buClr>
                <a:schemeClr val="tx1"/>
              </a:buClr>
              <a:buSzPct val="100000"/>
            </a:pPr>
            <a:r>
              <a:rPr lang="en-US" altLang="zh-CN" sz="3300" dirty="0">
                <a:solidFill>
                  <a:schemeClr val="tx2"/>
                </a:solidFill>
                <a:latin typeface="Times New Roman" panose="02020603050405020304" pitchFamily="4" charset="0"/>
                <a:ea typeface="MS PGothic" panose="020B0600070205080204" pitchFamily="4" charset="-128"/>
                <a:cs typeface="+mn-cs"/>
                <a:sym typeface="Calibri" panose="020F0502020204030204" pitchFamily="4" charset="0"/>
              </a:rPr>
              <a:t>Dilemma. If we knew the probabilities for change we could estimate the tree, but in order to know the probabilities of change we need to know  the tree.</a:t>
            </a:r>
            <a:endParaRPr lang="en-US" altLang="zh-CN" sz="3300" dirty="0">
              <a:solidFill>
                <a:schemeClr val="tx2"/>
              </a:solidFill>
              <a:latin typeface="Times New Roman" panose="02020603050405020304" pitchFamily="4" charset="0"/>
              <a:ea typeface="MS PGothic" panose="020B0600070205080204" pitchFamily="4" charset="-128"/>
              <a:cs typeface="+mn-cs"/>
              <a:sym typeface="Calibri" panose="020F0502020204030204" pitchFamily="4" charset="0"/>
            </a:endParaRPr>
          </a:p>
          <a:p>
            <a:pPr marL="520700" indent="-520700" defTabSz="1390650" eaLnBrk="1" hangingPunct="1">
              <a:lnSpc>
                <a:spcPct val="90000"/>
              </a:lnSpc>
              <a:spcBef>
                <a:spcPct val="100000"/>
              </a:spcBef>
              <a:buClr>
                <a:schemeClr val="tx1"/>
              </a:buClr>
              <a:buSzPct val="100000"/>
            </a:pPr>
            <a:r>
              <a:rPr lang="en-US" altLang="zh-CN" sz="3300" dirty="0">
                <a:solidFill>
                  <a:schemeClr val="tx2"/>
                </a:solidFill>
                <a:latin typeface="Times New Roman" panose="02020603050405020304" pitchFamily="4" charset="0"/>
                <a:ea typeface="MS PGothic" panose="020B0600070205080204" pitchFamily="4" charset="-128"/>
                <a:cs typeface="+mn-cs"/>
                <a:sym typeface="Calibri" panose="020F0502020204030204" pitchFamily="4" charset="0"/>
              </a:rPr>
              <a:t>One approach is to use the combination of model and parameters that maximizes likelihood, but this is computationally time consuming.</a:t>
            </a:r>
            <a:endParaRPr lang="en-US" altLang="zh-CN" sz="3300" dirty="0">
              <a:solidFill>
                <a:schemeClr val="tx2"/>
              </a:solidFill>
              <a:latin typeface="Times New Roman" panose="02020603050405020304" pitchFamily="4" charset="0"/>
              <a:ea typeface="MS PGothic" panose="020B0600070205080204" pitchFamily="4" charset="-128"/>
              <a:cs typeface="+mn-cs"/>
              <a:sym typeface="Calibri" panose="020F0502020204030204" pitchFamily="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charRg st="75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charRg st="150" end="3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charRg st="303" end="4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1"/>
          <p:cNvSpPr>
            <a:spLocks noGrp="1"/>
          </p:cNvSpPr>
          <p:nvPr>
            <p:ph type="title" hasCustomPrompt="1"/>
          </p:nvPr>
        </p:nvSpPr>
        <p:spPr>
          <a:xfrm>
            <a:off x="650875" y="8420100"/>
            <a:ext cx="11703050" cy="677863"/>
          </a:xfrm>
          <a:ln/>
        </p:spPr>
        <p:txBody>
          <a:bodyPr vert="horz" wrap="square" lIns="65023" tIns="65023" rIns="65023" bIns="65023" anchor="ctr" anchorCtr="0"/>
          <a:p>
            <a:pPr defTabSz="649605" eaLnBrk="1" hangingPunct="1">
              <a:buNone/>
            </a:pPr>
            <a:r>
              <a:rPr lang="en-US" altLang="zh-CN" sz="28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What is Bayesian statistics? (Eddy,</a:t>
            </a:r>
            <a:r>
              <a:rPr lang="zh-CN" altLang="en-US" sz="28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 </a:t>
            </a:r>
            <a:r>
              <a:rPr lang="en-US" altLang="zh-CN" sz="28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2004,</a:t>
            </a:r>
            <a:r>
              <a:rPr lang="zh-CN" altLang="en-US" sz="28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 </a:t>
            </a:r>
            <a:r>
              <a:rPr lang="en-US" altLang="zh-CN" sz="28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NatureBiotech)</a:t>
            </a:r>
            <a:endParaRPr lang="en-US" altLang="zh-CN" sz="2800" dirty="0">
              <a:latin typeface="Calibri" panose="020F0502020204030204" pitchFamily="4" charset="0"/>
              <a:ea typeface="宋体" panose="02010600030101010101" pitchFamily="2" charset="-122"/>
              <a:cs typeface="+mn-cs"/>
              <a:sym typeface="Calibri" panose="020F0502020204030204" pitchFamily="4" charset="0"/>
            </a:endParaRPr>
          </a:p>
        </p:txBody>
      </p:sp>
      <p:sp>
        <p:nvSpPr>
          <p:cNvPr id="717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0875" y="1162050"/>
            <a:ext cx="11703050" cy="7258050"/>
          </a:xfrm>
          <a:ln/>
        </p:spPr>
        <p:txBody>
          <a:bodyPr vert="horz" wrap="square" lIns="65023" tIns="65023" rIns="65023" bIns="65023" anchor="t" anchorCtr="0"/>
          <a:p>
            <a:pPr marL="469900" indent="-469900" defTabSz="649605" eaLnBrk="1" hangingPunct="1">
              <a:spcAft>
                <a:spcPts val="7200"/>
              </a:spcAft>
              <a:buSzPct val="100000"/>
            </a:pPr>
            <a:r>
              <a:rPr lang="en-US" altLang="zh-CN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We want to infer something from</a:t>
            </a:r>
            <a:r>
              <a:rPr lang="zh-CN" altLang="en-US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 </a:t>
            </a:r>
            <a:r>
              <a:rPr lang="en-US" altLang="zh-CN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observed data, but the inference depends on</a:t>
            </a:r>
            <a:r>
              <a:rPr lang="zh-CN" altLang="en-US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 </a:t>
            </a:r>
            <a:r>
              <a:rPr lang="en-US" altLang="zh-CN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uncertain parameters or missing data in a</a:t>
            </a:r>
            <a:r>
              <a:rPr lang="zh-CN" altLang="en-US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 </a:t>
            </a:r>
            <a:r>
              <a:rPr lang="en-US" altLang="zh-CN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probability model. </a:t>
            </a:r>
            <a:endParaRPr lang="en-US" altLang="zh-CN" sz="3600" dirty="0">
              <a:latin typeface="Calibri" panose="020F0502020204030204" pitchFamily="4" charset="0"/>
              <a:ea typeface="宋体" panose="02010600030101010101" pitchFamily="2" charset="-122"/>
              <a:cs typeface="+mn-cs"/>
              <a:sym typeface="Calibri" panose="020F0502020204030204" pitchFamily="4" charset="0"/>
            </a:endParaRPr>
          </a:p>
          <a:p>
            <a:pPr marL="469900" indent="-469900" defTabSz="649605" eaLnBrk="1" hangingPunct="1">
              <a:spcAft>
                <a:spcPts val="7200"/>
              </a:spcAft>
              <a:buSzPct val="100000"/>
            </a:pPr>
            <a:r>
              <a:rPr lang="en-US" altLang="zh-CN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In phylogenetic</a:t>
            </a:r>
            <a:r>
              <a:rPr lang="zh-CN" altLang="en-US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 </a:t>
            </a:r>
            <a:r>
              <a:rPr lang="en-US" altLang="zh-CN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analysis, the probability of an evolutionary</a:t>
            </a:r>
            <a:r>
              <a:rPr lang="zh-CN" altLang="en-US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 </a:t>
            </a:r>
            <a:r>
              <a:rPr lang="en-US" altLang="zh-CN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tree given some observed DNA sequences</a:t>
            </a:r>
            <a:r>
              <a:rPr lang="zh-CN" altLang="en-US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 </a:t>
            </a:r>
            <a:r>
              <a:rPr lang="en-US" altLang="zh-CN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is conditional on a multiple alignment, an</a:t>
            </a:r>
            <a:r>
              <a:rPr lang="zh-CN" altLang="en-US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 </a:t>
            </a:r>
            <a:r>
              <a:rPr lang="en-US" altLang="zh-CN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evolutionary model, and branch lengths on</a:t>
            </a:r>
            <a:r>
              <a:rPr lang="zh-CN" altLang="en-US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 </a:t>
            </a:r>
            <a:r>
              <a:rPr lang="en-US" altLang="zh-CN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the tree, all of which are subject to substantial</a:t>
            </a:r>
            <a:r>
              <a:rPr lang="zh-CN" altLang="en-US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 </a:t>
            </a:r>
            <a:r>
              <a:rPr lang="en-US" altLang="zh-CN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uncertainty, but for which traditional methods</a:t>
            </a:r>
            <a:r>
              <a:rPr lang="zh-CN" altLang="en-US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 </a:t>
            </a:r>
            <a:r>
              <a:rPr lang="en-US" altLang="zh-CN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try to make single point estimates. </a:t>
            </a:r>
            <a:endParaRPr lang="en-US" altLang="zh-CN" sz="3600" dirty="0">
              <a:latin typeface="Calibri" panose="020F0502020204030204" pitchFamily="4" charset="0"/>
              <a:ea typeface="宋体" panose="02010600030101010101" pitchFamily="2" charset="-122"/>
              <a:cs typeface="+mn-cs"/>
              <a:sym typeface="Calibri" panose="020F0502020204030204" pitchFamily="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>
            <a:spLocks noGrp="1"/>
          </p:cNvSpPr>
          <p:nvPr>
            <p:ph type="title" hasCustomPrompt="1"/>
          </p:nvPr>
        </p:nvSpPr>
        <p:spPr>
          <a:xfrm>
            <a:off x="650875" y="8420100"/>
            <a:ext cx="11703050" cy="677863"/>
          </a:xfrm>
          <a:ln/>
        </p:spPr>
        <p:txBody>
          <a:bodyPr vert="horz" wrap="square" lIns="65023" tIns="65023" rIns="65023" bIns="65023" anchor="ctr" anchorCtr="0"/>
          <a:p>
            <a:pPr defTabSz="649605" eaLnBrk="1" hangingPunct="1">
              <a:buNone/>
            </a:pPr>
            <a:r>
              <a:rPr lang="en-US" altLang="zh-CN" sz="28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What is Bayesian statistics? (Eddy,</a:t>
            </a:r>
            <a:r>
              <a:rPr lang="zh-CN" altLang="en-US" sz="28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 </a:t>
            </a:r>
            <a:r>
              <a:rPr lang="en-US" altLang="zh-CN" sz="28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2004,</a:t>
            </a:r>
            <a:r>
              <a:rPr lang="zh-CN" altLang="en-US" sz="28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 </a:t>
            </a:r>
            <a:r>
              <a:rPr lang="en-US" altLang="zh-CN" sz="28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NatureBiotech)</a:t>
            </a:r>
            <a:endParaRPr lang="en-US" altLang="zh-CN" sz="2800" dirty="0">
              <a:latin typeface="Calibri" panose="020F0502020204030204" pitchFamily="4" charset="0"/>
              <a:ea typeface="宋体" panose="02010600030101010101" pitchFamily="2" charset="-122"/>
              <a:cs typeface="+mn-cs"/>
              <a:sym typeface="Calibri" panose="020F0502020204030204" pitchFamily="4" charset="0"/>
            </a:endParaRPr>
          </a:p>
        </p:txBody>
      </p:sp>
      <p:sp>
        <p:nvSpPr>
          <p:cNvPr id="819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0875" y="1162050"/>
            <a:ext cx="11703050" cy="7258050"/>
          </a:xfrm>
          <a:ln/>
        </p:spPr>
        <p:txBody>
          <a:bodyPr vert="horz" wrap="square" lIns="65023" tIns="65023" rIns="65023" bIns="65023" anchor="t" anchorCtr="0"/>
          <a:p>
            <a:pPr marL="469900" indent="-469900" defTabSz="649605" eaLnBrk="1" hangingPunct="1">
              <a:spcAft>
                <a:spcPts val="3600"/>
              </a:spcAft>
              <a:buSzPct val="100000"/>
            </a:pPr>
            <a:r>
              <a:rPr lang="en-US" altLang="zh-CN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Using</a:t>
            </a:r>
            <a:r>
              <a:rPr lang="zh-CN" altLang="en-US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 </a:t>
            </a:r>
            <a:r>
              <a:rPr lang="en-US" altLang="zh-CN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Bayesian methods, we can instead integrate</a:t>
            </a:r>
            <a:r>
              <a:rPr lang="zh-CN" altLang="en-US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 </a:t>
            </a:r>
            <a:r>
              <a:rPr lang="en-US" altLang="zh-CN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over varying degrees of uncertainty in different</a:t>
            </a:r>
            <a:r>
              <a:rPr lang="zh-CN" altLang="en-US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 </a:t>
            </a:r>
            <a:r>
              <a:rPr lang="en-US" altLang="zh-CN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aspects of the analysis. </a:t>
            </a:r>
            <a:endParaRPr lang="en-US" altLang="zh-CN" sz="3600" dirty="0">
              <a:latin typeface="Calibri" panose="020F0502020204030204" pitchFamily="4" charset="0"/>
              <a:ea typeface="宋体" panose="02010600030101010101" pitchFamily="2" charset="-122"/>
              <a:cs typeface="+mn-cs"/>
              <a:sym typeface="Calibri" panose="020F0502020204030204" pitchFamily="4" charset="0"/>
            </a:endParaRPr>
          </a:p>
          <a:p>
            <a:pPr marL="469900" indent="-469900" defTabSz="649605" eaLnBrk="1" hangingPunct="1">
              <a:spcAft>
                <a:spcPts val="3600"/>
              </a:spcAft>
              <a:buSzPct val="100000"/>
            </a:pPr>
            <a:r>
              <a:rPr lang="en-US" altLang="zh-CN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The robustness of</a:t>
            </a:r>
            <a:r>
              <a:rPr lang="zh-CN" altLang="en-US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 </a:t>
            </a:r>
            <a:r>
              <a:rPr lang="en-US" altLang="zh-CN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Bayesian methods in the face of partial information</a:t>
            </a:r>
            <a:r>
              <a:rPr lang="zh-CN" altLang="en-US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 </a:t>
            </a:r>
            <a:r>
              <a:rPr lang="en-US" altLang="zh-CN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and poorly determined parameters</a:t>
            </a:r>
            <a:r>
              <a:rPr lang="zh-CN" altLang="en-US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 </a:t>
            </a:r>
            <a:r>
              <a:rPr lang="en-US" altLang="zh-CN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lets us use more complicated, more realistic</a:t>
            </a:r>
            <a:r>
              <a:rPr lang="zh-CN" altLang="en-US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 </a:t>
            </a:r>
            <a:r>
              <a:rPr lang="en-US" altLang="zh-CN" sz="3600" dirty="0">
                <a:latin typeface="Calibri" panose="020F0502020204030204" pitchFamily="4" charset="0"/>
                <a:ea typeface="宋体" panose="02010600030101010101" pitchFamily="2" charset="-122"/>
                <a:cs typeface="+mn-cs"/>
                <a:sym typeface="Calibri" panose="020F0502020204030204" pitchFamily="4" charset="0"/>
              </a:rPr>
              <a:t>probability models. </a:t>
            </a:r>
            <a:endParaRPr lang="en-US" altLang="zh-CN" sz="3600" dirty="0">
              <a:latin typeface="Calibri" panose="020F0502020204030204" pitchFamily="4" charset="0"/>
              <a:ea typeface="宋体" panose="02010600030101010101" pitchFamily="2" charset="-122"/>
              <a:cs typeface="+mn-cs"/>
              <a:sym typeface="Calibri" panose="020F0502020204030204" pitchFamily="4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6" descr="3.Bayesian inference 4.p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88" y="0"/>
            <a:ext cx="12620625" cy="975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3.Bayesian inference 5.p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88" y="0"/>
            <a:ext cx="12620625" cy="975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1" descr="3.Bayesian inference 6.p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88" y="0"/>
            <a:ext cx="12620625" cy="975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1" descr="3.Bayesian inference 7.p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88" y="0"/>
            <a:ext cx="12620625" cy="975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1" descr="3.Bayesian inference 8.p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88" y="0"/>
            <a:ext cx="12620625" cy="975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TIMING" val="|3.3|31.1|13.4|21.6"/>
</p:tagLst>
</file>

<file path=ppt/tags/tag2.xml><?xml version="1.0" encoding="utf-8"?>
<p:tagLst xmlns:p="http://schemas.openxmlformats.org/presentationml/2006/main">
  <p:tag name="KSO_WPP_MARK_KEY" val="b8d0e192-1712-4dce-a69e-23697270eec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1332</Words>
  <Application>WPS 演示</Application>
  <PresentationFormat>自定义</PresentationFormat>
  <Paragraphs>19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MS PGothic</vt:lpstr>
      <vt:lpstr>Helvetica Light</vt:lpstr>
      <vt:lpstr>Helvetica Neue</vt:lpstr>
      <vt:lpstr>Calibri</vt:lpstr>
      <vt:lpstr>Times New Roman</vt:lpstr>
      <vt:lpstr>Helvetica Light</vt:lpstr>
      <vt:lpstr>Calibri</vt:lpstr>
      <vt:lpstr>Arial</vt:lpstr>
      <vt:lpstr>Helvetica Neue</vt:lpstr>
      <vt:lpstr>微软雅黑</vt:lpstr>
      <vt:lpstr>Arial Unicode MS</vt:lpstr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Phylogenetic Inference</dc:title>
  <dc:creator/>
  <cp:lastModifiedBy>李晨虹</cp:lastModifiedBy>
  <cp:revision>33</cp:revision>
  <dcterms:created xsi:type="dcterms:W3CDTF">2020-03-17T13:00:51Z</dcterms:created>
  <dcterms:modified xsi:type="dcterms:W3CDTF">2022-11-18T10:51:36Z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97DBEE08ECBE45D79DEC62D47A33E046</vt:lpwstr>
  </property>
  <property fmtid="{D5CDD505-2E9C-101B-9397-08002B2CF9AE}" pid="3" name="KSOProductBuildVer">
    <vt:lpwstr>2052-11.1.0.12763</vt:lpwstr>
  </property>
</Properties>
</file>