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602" r:id="rId2"/>
    <p:sldId id="603" r:id="rId3"/>
    <p:sldId id="60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93" autoAdjust="0"/>
  </p:normalViewPr>
  <p:slideViewPr>
    <p:cSldViewPr snapToObjects="1">
      <p:cViewPr varScale="1">
        <p:scale>
          <a:sx n="71" d="100"/>
          <a:sy n="71" d="100"/>
        </p:scale>
        <p:origin x="114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521023-FBF5-F54C-B5B0-ADCC6F6BDC4D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70163-9973-B145-89C6-7E27DF1704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145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1680-0B42-FD46-BB19-5614FE11098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A962-8491-0944-A87E-07CE03AE7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1680-0B42-FD46-BB19-5614FE11098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A962-8491-0944-A87E-07CE03AE7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1680-0B42-FD46-BB19-5614FE11098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A962-8491-0944-A87E-07CE03AE7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1680-0B42-FD46-BB19-5614FE11098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A962-8491-0944-A87E-07CE03AE7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1680-0B42-FD46-BB19-5614FE11098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A962-8491-0944-A87E-07CE03AE7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1680-0B42-FD46-BB19-5614FE11098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A962-8491-0944-A87E-07CE03AE7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1680-0B42-FD46-BB19-5614FE11098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A962-8491-0944-A87E-07CE03AE7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1680-0B42-FD46-BB19-5614FE11098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A962-8491-0944-A87E-07CE03AE7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1680-0B42-FD46-BB19-5614FE11098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A962-8491-0944-A87E-07CE03AE7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1680-0B42-FD46-BB19-5614FE11098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A962-8491-0944-A87E-07CE03AE7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1680-0B42-FD46-BB19-5614FE11098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A962-8491-0944-A87E-07CE03AE7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11680-0B42-FD46-BB19-5614FE11098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8A962-8491-0944-A87E-07CE03AE7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itchFamily="-106" charset="0"/>
              </a:rPr>
              <a:t>Popular </a:t>
            </a:r>
            <a:r>
              <a:rPr lang="en-US" b="1" dirty="0">
                <a:solidFill>
                  <a:schemeClr val="tx1"/>
                </a:solidFill>
                <a:latin typeface="Times New Roman" pitchFamily="-106" charset="0"/>
              </a:rPr>
              <a:t>software used for phylogenetics and their limits</a:t>
            </a:r>
            <a:endParaRPr lang="en-US" dirty="0">
              <a:solidFill>
                <a:schemeClr val="tx1"/>
              </a:solidFill>
              <a:latin typeface="Times New Roman" pitchFamily="-10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PAUP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PHYLIP</a:t>
            </a:r>
          </a:p>
          <a:p>
            <a:r>
              <a:rPr lang="en-US" dirty="0" err="1" smtClean="0"/>
              <a:t>PhyML</a:t>
            </a:r>
            <a:endParaRPr lang="en-US" dirty="0" smtClean="0"/>
          </a:p>
          <a:p>
            <a:r>
              <a:rPr lang="en-US" dirty="0" smtClean="0"/>
              <a:t>TreeFinder</a:t>
            </a:r>
          </a:p>
          <a:p>
            <a:r>
              <a:rPr lang="en-US" dirty="0" err="1" smtClean="0"/>
              <a:t>BayesPhylogenetics</a:t>
            </a:r>
            <a:endParaRPr lang="en-US" dirty="0" smtClean="0"/>
          </a:p>
          <a:p>
            <a:r>
              <a:rPr lang="en-US" dirty="0" smtClean="0"/>
              <a:t>MrBayes</a:t>
            </a:r>
          </a:p>
          <a:p>
            <a:r>
              <a:rPr lang="en-US" dirty="0" smtClean="0"/>
              <a:t>ExaBayes-1.4.1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RaxML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altLang="zh-CN" dirty="0" smtClean="0"/>
              <a:t>ExaML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IQtree</a:t>
            </a:r>
            <a:r>
              <a:rPr lang="en-US" dirty="0" smtClean="0">
                <a:solidFill>
                  <a:schemeClr val="tx1"/>
                </a:solidFill>
              </a:rPr>
              <a:t> v1.6.9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BEAST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MEGA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44755" y="2242066"/>
            <a:ext cx="4667629" cy="523216"/>
          </a:xfrm>
          <a:prstGeom prst="rect">
            <a:avLst/>
          </a:prstGeom>
          <a:noFill/>
        </p:spPr>
        <p:txBody>
          <a:bodyPr wrap="none" lIns="91435" tIns="45718" rIns="91435" bIns="45718" rtlCol="0">
            <a:spAutoFit/>
          </a:bodyPr>
          <a:lstStyle/>
          <a:p>
            <a:pPr algn="ctr"/>
            <a:r>
              <a:rPr lang="en-US" sz="2800" dirty="0" smtClean="0"/>
              <a:t>http://</a:t>
            </a:r>
            <a:r>
              <a:rPr lang="en-US" sz="2800" dirty="0" err="1" smtClean="0"/>
              <a:t>www.megasoftware.net</a:t>
            </a: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</TotalTime>
  <Words>24</Words>
  <Application>Microsoft Office PowerPoint</Application>
  <PresentationFormat>全屏显示(4:3)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宋体</vt:lpstr>
      <vt:lpstr>Arial</vt:lpstr>
      <vt:lpstr>Calibri</vt:lpstr>
      <vt:lpstr>Times New Roman</vt:lpstr>
      <vt:lpstr>Office Theme</vt:lpstr>
      <vt:lpstr>Popular software used for phylogenetics and their limits</vt:lpstr>
      <vt:lpstr>PowerPoint 演示文稿</vt:lpstr>
      <vt:lpstr>MEGA</vt:lpstr>
    </vt:vector>
  </TitlesOfParts>
  <Company>unl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Li, Chenhong</dc:creator>
  <cp:lastModifiedBy>HC</cp:lastModifiedBy>
  <cp:revision>29</cp:revision>
  <dcterms:created xsi:type="dcterms:W3CDTF">2020-03-18T14:34:06Z</dcterms:created>
  <dcterms:modified xsi:type="dcterms:W3CDTF">2021-04-07T12:21:54Z</dcterms:modified>
</cp:coreProperties>
</file>