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59" r:id="rId2"/>
    <p:sldId id="388" r:id="rId3"/>
    <p:sldId id="389" r:id="rId4"/>
    <p:sldId id="390" r:id="rId5"/>
    <p:sldId id="391" r:id="rId6"/>
    <p:sldId id="392" r:id="rId7"/>
    <p:sldId id="393" r:id="rId8"/>
    <p:sldId id="394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21B3-59D9-2E4F-9598-FD10777116BC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DF10F-178A-FA42-A738-E5B710D0CD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0B4A9-B924-044D-8D97-A93F5EAFFCF8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0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1.pd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2.pd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3.pd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4.pd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5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6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.pd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.pd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.pd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.pd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.pd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9.pd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</a:t>
            </a:r>
            <a:endParaRPr lang="en-US" dirty="0"/>
          </a:p>
        </p:txBody>
      </p:sp>
      <p:pic>
        <p:nvPicPr>
          <p:cNvPr id="4" name="Content Placeholder 3" descr="AlphaGo-Logotype-Black-Highres-300ppi_hr8uel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5614" b="-4561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n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n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n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n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n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n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9144001" cy="6858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n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98437"/>
            <a:ext cx="9144000" cy="6461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98437"/>
            <a:ext cx="9144000" cy="646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98438"/>
            <a:ext cx="9144000" cy="646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98437"/>
            <a:ext cx="9144000" cy="646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98437"/>
            <a:ext cx="9144000" cy="646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98437"/>
            <a:ext cx="9144000" cy="646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98437"/>
            <a:ext cx="9144000" cy="646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n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</Words>
  <Application>Microsoft Office PowerPoint</Application>
  <PresentationFormat>全屏显示(4:3)</PresentationFormat>
  <Paragraphs>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Artificial intelligence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Li, Chenhong</dc:creator>
  <cp:lastModifiedBy>HC</cp:lastModifiedBy>
  <cp:revision>24</cp:revision>
  <dcterms:created xsi:type="dcterms:W3CDTF">2020-03-19T01:58:46Z</dcterms:created>
  <dcterms:modified xsi:type="dcterms:W3CDTF">2021-06-03T11:08:35Z</dcterms:modified>
</cp:coreProperties>
</file>