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6"/>
  </p:notesMasterIdLst>
  <p:sldIdLst>
    <p:sldId id="312" r:id="rId4"/>
    <p:sldId id="351" r:id="rId5"/>
    <p:sldId id="352" r:id="rId7"/>
    <p:sldId id="422" r:id="rId8"/>
    <p:sldId id="375" r:id="rId9"/>
    <p:sldId id="380" r:id="rId10"/>
    <p:sldId id="376" r:id="rId11"/>
    <p:sldId id="324" r:id="rId12"/>
    <p:sldId id="382" r:id="rId13"/>
    <p:sldId id="377" r:id="rId14"/>
    <p:sldId id="379" r:id="rId15"/>
    <p:sldId id="383" r:id="rId16"/>
    <p:sldId id="381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2" r:id="rId25"/>
    <p:sldId id="391" r:id="rId26"/>
    <p:sldId id="393" r:id="rId27"/>
    <p:sldId id="394" r:id="rId28"/>
    <p:sldId id="395" r:id="rId29"/>
    <p:sldId id="423" r:id="rId30"/>
    <p:sldId id="397" r:id="rId31"/>
    <p:sldId id="421" r:id="rId32"/>
  </p:sldIdLst>
  <p:sldSz cx="9144000" cy="514477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BBD6D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0"/>
      </p:cViewPr>
      <p:guideLst>
        <p:guide orient="horz" pos="670"/>
        <p:guide pos="29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86EA5-6311-43E1-8407-31F6367BFB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7BCFB-A7C3-4628-BC5B-9545862F0BD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6E2A2-F443-45A8-9E31-985F8E5D2C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CEED-9A9D-45B2-8E89-278C7A6CCD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CEED-9A9D-45B2-8E89-278C7A6CCD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CEED-9A9D-45B2-8E89-278C7A6CCD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6E2A2-F443-45A8-9E31-985F8E5D2C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6E2A2-F443-45A8-9E31-985F8E5D2C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CEED-9A9D-45B2-8E89-278C7A6CCD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F674-7462-4B20-BA2F-89C2D9DC9F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A31B-7A27-48E1-B8CA-BB525FBBDC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F674-7462-4B20-BA2F-89C2D9DC9F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A31B-7A27-48E1-B8CA-BB525FBBDC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829"/>
            <a:ext cx="2057400" cy="329309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829"/>
            <a:ext cx="6019800" cy="329309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F674-7462-4B20-BA2F-89C2D9DC9F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A31B-7A27-48E1-B8CA-BB525FBBDC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2886" y="2019043"/>
            <a:ext cx="1165376" cy="1107003"/>
          </a:xfrm>
          <a:custGeom>
            <a:avLst/>
            <a:gdLst>
              <a:gd name="connsiteX0" fmla="*/ 1412216 w 1553835"/>
              <a:gd name="connsiteY0" fmla="*/ 727 h 1475549"/>
              <a:gd name="connsiteX1" fmla="*/ 1506036 w 1553835"/>
              <a:gd name="connsiteY1" fmla="*/ 38193 h 1475549"/>
              <a:gd name="connsiteX2" fmla="*/ 1529926 w 1553835"/>
              <a:gd name="connsiteY2" fmla="*/ 433296 h 1475549"/>
              <a:gd name="connsiteX3" fmla="*/ 1553816 w 1553835"/>
              <a:gd name="connsiteY3" fmla="*/ 671720 h 1475549"/>
              <a:gd name="connsiteX4" fmla="*/ 1525944 w 1553835"/>
              <a:gd name="connsiteY4" fmla="*/ 937392 h 1475549"/>
              <a:gd name="connsiteX5" fmla="*/ 1525944 w 1553835"/>
              <a:gd name="connsiteY5" fmla="*/ 1359744 h 1475549"/>
              <a:gd name="connsiteX6" fmla="*/ 1466218 w 1553835"/>
              <a:gd name="connsiteY6" fmla="*/ 1407428 h 1475549"/>
              <a:gd name="connsiteX7" fmla="*/ 1318894 w 1553835"/>
              <a:gd name="connsiteY7" fmla="*/ 1441488 h 1475549"/>
              <a:gd name="connsiteX8" fmla="*/ 1083972 w 1553835"/>
              <a:gd name="connsiteY8" fmla="*/ 1421053 h 1475549"/>
              <a:gd name="connsiteX9" fmla="*/ 777379 w 1553835"/>
              <a:gd name="connsiteY9" fmla="*/ 1475549 h 1475549"/>
              <a:gd name="connsiteX10" fmla="*/ 482731 w 1553835"/>
              <a:gd name="connsiteY10" fmla="*/ 1421053 h 1475549"/>
              <a:gd name="connsiteX11" fmla="*/ 148265 w 1553835"/>
              <a:gd name="connsiteY11" fmla="*/ 1441488 h 1475549"/>
              <a:gd name="connsiteX12" fmla="*/ 16868 w 1553835"/>
              <a:gd name="connsiteY12" fmla="*/ 1400616 h 1475549"/>
              <a:gd name="connsiteX13" fmla="*/ 12886 w 1553835"/>
              <a:gd name="connsiteY13" fmla="*/ 1134943 h 1475549"/>
              <a:gd name="connsiteX14" fmla="*/ 941 w 1553835"/>
              <a:gd name="connsiteY14" fmla="*/ 903332 h 1475549"/>
              <a:gd name="connsiteX15" fmla="*/ 40758 w 1553835"/>
              <a:gd name="connsiteY15" fmla="*/ 508229 h 1475549"/>
              <a:gd name="connsiteX16" fmla="*/ 28814 w 1553835"/>
              <a:gd name="connsiteY16" fmla="*/ 194872 h 1475549"/>
              <a:gd name="connsiteX17" fmla="*/ 68631 w 1553835"/>
              <a:gd name="connsiteY17" fmla="*/ 72254 h 1475549"/>
              <a:gd name="connsiteX18" fmla="*/ 303553 w 1553835"/>
              <a:gd name="connsiteY18" fmla="*/ 17757 h 1475549"/>
              <a:gd name="connsiteX19" fmla="*/ 514585 w 1553835"/>
              <a:gd name="connsiteY19" fmla="*/ 72254 h 1475549"/>
              <a:gd name="connsiteX20" fmla="*/ 729598 w 1553835"/>
              <a:gd name="connsiteY20" fmla="*/ 10945 h 1475549"/>
              <a:gd name="connsiteX21" fmla="*/ 1048136 w 1553835"/>
              <a:gd name="connsiteY21" fmla="*/ 58630 h 1475549"/>
              <a:gd name="connsiteX22" fmla="*/ 1291022 w 1553835"/>
              <a:gd name="connsiteY22" fmla="*/ 17757 h 1475549"/>
              <a:gd name="connsiteX23" fmla="*/ 1412216 w 1553835"/>
              <a:gd name="connsiteY23" fmla="*/ 727 h 147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53835" h="1475549">
                <a:moveTo>
                  <a:pt x="1412216" y="727"/>
                </a:moveTo>
                <a:cubicBezTo>
                  <a:pt x="1451453" y="-2396"/>
                  <a:pt x="1486127" y="3565"/>
                  <a:pt x="1506036" y="38193"/>
                </a:cubicBezTo>
                <a:cubicBezTo>
                  <a:pt x="1545853" y="107450"/>
                  <a:pt x="1521962" y="327708"/>
                  <a:pt x="1529926" y="433296"/>
                </a:cubicBezTo>
                <a:cubicBezTo>
                  <a:pt x="1537889" y="538884"/>
                  <a:pt x="1554480" y="587703"/>
                  <a:pt x="1553816" y="671720"/>
                </a:cubicBezTo>
                <a:cubicBezTo>
                  <a:pt x="1553153" y="755736"/>
                  <a:pt x="1530589" y="822722"/>
                  <a:pt x="1525944" y="937392"/>
                </a:cubicBezTo>
                <a:cubicBezTo>
                  <a:pt x="1521298" y="1052063"/>
                  <a:pt x="1535898" y="1281405"/>
                  <a:pt x="1525944" y="1359744"/>
                </a:cubicBezTo>
                <a:cubicBezTo>
                  <a:pt x="1515990" y="1438083"/>
                  <a:pt x="1500727" y="1393804"/>
                  <a:pt x="1466218" y="1407428"/>
                </a:cubicBezTo>
                <a:cubicBezTo>
                  <a:pt x="1431710" y="1421053"/>
                  <a:pt x="1382602" y="1439218"/>
                  <a:pt x="1318894" y="1441488"/>
                </a:cubicBezTo>
                <a:cubicBezTo>
                  <a:pt x="1255186" y="1443759"/>
                  <a:pt x="1174225" y="1415376"/>
                  <a:pt x="1083972" y="1421053"/>
                </a:cubicBezTo>
                <a:cubicBezTo>
                  <a:pt x="993720" y="1426729"/>
                  <a:pt x="877586" y="1475549"/>
                  <a:pt x="777379" y="1475549"/>
                </a:cubicBezTo>
                <a:cubicBezTo>
                  <a:pt x="677172" y="1475549"/>
                  <a:pt x="587583" y="1426729"/>
                  <a:pt x="482731" y="1421053"/>
                </a:cubicBezTo>
                <a:cubicBezTo>
                  <a:pt x="377878" y="1415376"/>
                  <a:pt x="225909" y="1444894"/>
                  <a:pt x="148265" y="1441488"/>
                </a:cubicBezTo>
                <a:cubicBezTo>
                  <a:pt x="70622" y="1438083"/>
                  <a:pt x="39431" y="1451707"/>
                  <a:pt x="16868" y="1400616"/>
                </a:cubicBezTo>
                <a:cubicBezTo>
                  <a:pt x="-5695" y="1349525"/>
                  <a:pt x="15541" y="1217824"/>
                  <a:pt x="12886" y="1134943"/>
                </a:cubicBezTo>
                <a:cubicBezTo>
                  <a:pt x="10232" y="1052063"/>
                  <a:pt x="-3704" y="1007784"/>
                  <a:pt x="941" y="903332"/>
                </a:cubicBezTo>
                <a:cubicBezTo>
                  <a:pt x="5587" y="798879"/>
                  <a:pt x="36113" y="626306"/>
                  <a:pt x="40758" y="508229"/>
                </a:cubicBezTo>
                <a:cubicBezTo>
                  <a:pt x="45404" y="390152"/>
                  <a:pt x="26159" y="264128"/>
                  <a:pt x="28814" y="194872"/>
                </a:cubicBezTo>
                <a:cubicBezTo>
                  <a:pt x="31468" y="125615"/>
                  <a:pt x="22841" y="101773"/>
                  <a:pt x="68631" y="72254"/>
                </a:cubicBezTo>
                <a:cubicBezTo>
                  <a:pt x="114420" y="42735"/>
                  <a:pt x="229227" y="17757"/>
                  <a:pt x="303553" y="17757"/>
                </a:cubicBezTo>
                <a:cubicBezTo>
                  <a:pt x="377878" y="17757"/>
                  <a:pt x="443577" y="73389"/>
                  <a:pt x="514585" y="72254"/>
                </a:cubicBezTo>
                <a:cubicBezTo>
                  <a:pt x="585592" y="71118"/>
                  <a:pt x="640673" y="13215"/>
                  <a:pt x="729598" y="10945"/>
                </a:cubicBezTo>
                <a:cubicBezTo>
                  <a:pt x="818523" y="8674"/>
                  <a:pt x="954566" y="57494"/>
                  <a:pt x="1048136" y="58630"/>
                </a:cubicBezTo>
                <a:cubicBezTo>
                  <a:pt x="1141707" y="59765"/>
                  <a:pt x="1214706" y="21163"/>
                  <a:pt x="1291022" y="17757"/>
                </a:cubicBezTo>
                <a:cubicBezTo>
                  <a:pt x="1329180" y="16054"/>
                  <a:pt x="1372980" y="3849"/>
                  <a:pt x="1412216" y="72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2917171" y="2019043"/>
            <a:ext cx="1165376" cy="1107003"/>
          </a:xfrm>
          <a:custGeom>
            <a:avLst/>
            <a:gdLst>
              <a:gd name="connsiteX0" fmla="*/ 1412216 w 1553835"/>
              <a:gd name="connsiteY0" fmla="*/ 727 h 1475549"/>
              <a:gd name="connsiteX1" fmla="*/ 1506036 w 1553835"/>
              <a:gd name="connsiteY1" fmla="*/ 38193 h 1475549"/>
              <a:gd name="connsiteX2" fmla="*/ 1529926 w 1553835"/>
              <a:gd name="connsiteY2" fmla="*/ 433296 h 1475549"/>
              <a:gd name="connsiteX3" fmla="*/ 1553816 w 1553835"/>
              <a:gd name="connsiteY3" fmla="*/ 671720 h 1475549"/>
              <a:gd name="connsiteX4" fmla="*/ 1525944 w 1553835"/>
              <a:gd name="connsiteY4" fmla="*/ 937392 h 1475549"/>
              <a:gd name="connsiteX5" fmla="*/ 1525944 w 1553835"/>
              <a:gd name="connsiteY5" fmla="*/ 1359744 h 1475549"/>
              <a:gd name="connsiteX6" fmla="*/ 1466218 w 1553835"/>
              <a:gd name="connsiteY6" fmla="*/ 1407428 h 1475549"/>
              <a:gd name="connsiteX7" fmla="*/ 1318894 w 1553835"/>
              <a:gd name="connsiteY7" fmla="*/ 1441488 h 1475549"/>
              <a:gd name="connsiteX8" fmla="*/ 1083972 w 1553835"/>
              <a:gd name="connsiteY8" fmla="*/ 1421053 h 1475549"/>
              <a:gd name="connsiteX9" fmla="*/ 777379 w 1553835"/>
              <a:gd name="connsiteY9" fmla="*/ 1475549 h 1475549"/>
              <a:gd name="connsiteX10" fmla="*/ 482731 w 1553835"/>
              <a:gd name="connsiteY10" fmla="*/ 1421053 h 1475549"/>
              <a:gd name="connsiteX11" fmla="*/ 148265 w 1553835"/>
              <a:gd name="connsiteY11" fmla="*/ 1441488 h 1475549"/>
              <a:gd name="connsiteX12" fmla="*/ 16868 w 1553835"/>
              <a:gd name="connsiteY12" fmla="*/ 1400616 h 1475549"/>
              <a:gd name="connsiteX13" fmla="*/ 12886 w 1553835"/>
              <a:gd name="connsiteY13" fmla="*/ 1134943 h 1475549"/>
              <a:gd name="connsiteX14" fmla="*/ 941 w 1553835"/>
              <a:gd name="connsiteY14" fmla="*/ 903332 h 1475549"/>
              <a:gd name="connsiteX15" fmla="*/ 40759 w 1553835"/>
              <a:gd name="connsiteY15" fmla="*/ 508229 h 1475549"/>
              <a:gd name="connsiteX16" fmla="*/ 28814 w 1553835"/>
              <a:gd name="connsiteY16" fmla="*/ 194872 h 1475549"/>
              <a:gd name="connsiteX17" fmla="*/ 68631 w 1553835"/>
              <a:gd name="connsiteY17" fmla="*/ 72254 h 1475549"/>
              <a:gd name="connsiteX18" fmla="*/ 303553 w 1553835"/>
              <a:gd name="connsiteY18" fmla="*/ 17757 h 1475549"/>
              <a:gd name="connsiteX19" fmla="*/ 514585 w 1553835"/>
              <a:gd name="connsiteY19" fmla="*/ 72254 h 1475549"/>
              <a:gd name="connsiteX20" fmla="*/ 729598 w 1553835"/>
              <a:gd name="connsiteY20" fmla="*/ 10945 h 1475549"/>
              <a:gd name="connsiteX21" fmla="*/ 1048136 w 1553835"/>
              <a:gd name="connsiteY21" fmla="*/ 58630 h 1475549"/>
              <a:gd name="connsiteX22" fmla="*/ 1291022 w 1553835"/>
              <a:gd name="connsiteY22" fmla="*/ 17757 h 1475549"/>
              <a:gd name="connsiteX23" fmla="*/ 1412216 w 1553835"/>
              <a:gd name="connsiteY23" fmla="*/ 727 h 147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53835" h="1475549">
                <a:moveTo>
                  <a:pt x="1412216" y="727"/>
                </a:moveTo>
                <a:cubicBezTo>
                  <a:pt x="1451453" y="-2396"/>
                  <a:pt x="1486127" y="3565"/>
                  <a:pt x="1506036" y="38193"/>
                </a:cubicBezTo>
                <a:cubicBezTo>
                  <a:pt x="1545853" y="107450"/>
                  <a:pt x="1521962" y="327708"/>
                  <a:pt x="1529926" y="433296"/>
                </a:cubicBezTo>
                <a:cubicBezTo>
                  <a:pt x="1537889" y="538884"/>
                  <a:pt x="1554480" y="587703"/>
                  <a:pt x="1553816" y="671720"/>
                </a:cubicBezTo>
                <a:cubicBezTo>
                  <a:pt x="1553153" y="755736"/>
                  <a:pt x="1530589" y="822722"/>
                  <a:pt x="1525944" y="937392"/>
                </a:cubicBezTo>
                <a:cubicBezTo>
                  <a:pt x="1521298" y="1052063"/>
                  <a:pt x="1535898" y="1281405"/>
                  <a:pt x="1525944" y="1359744"/>
                </a:cubicBezTo>
                <a:cubicBezTo>
                  <a:pt x="1515990" y="1438083"/>
                  <a:pt x="1500727" y="1393804"/>
                  <a:pt x="1466218" y="1407428"/>
                </a:cubicBezTo>
                <a:cubicBezTo>
                  <a:pt x="1431710" y="1421053"/>
                  <a:pt x="1382602" y="1439218"/>
                  <a:pt x="1318894" y="1441488"/>
                </a:cubicBezTo>
                <a:cubicBezTo>
                  <a:pt x="1255186" y="1443759"/>
                  <a:pt x="1174225" y="1415376"/>
                  <a:pt x="1083972" y="1421053"/>
                </a:cubicBezTo>
                <a:cubicBezTo>
                  <a:pt x="993720" y="1426729"/>
                  <a:pt x="877586" y="1475549"/>
                  <a:pt x="777379" y="1475549"/>
                </a:cubicBezTo>
                <a:cubicBezTo>
                  <a:pt x="677172" y="1475549"/>
                  <a:pt x="587583" y="1426729"/>
                  <a:pt x="482731" y="1421053"/>
                </a:cubicBezTo>
                <a:cubicBezTo>
                  <a:pt x="377878" y="1415376"/>
                  <a:pt x="225909" y="1444894"/>
                  <a:pt x="148265" y="1441488"/>
                </a:cubicBezTo>
                <a:cubicBezTo>
                  <a:pt x="70621" y="1438083"/>
                  <a:pt x="39431" y="1451707"/>
                  <a:pt x="16868" y="1400616"/>
                </a:cubicBezTo>
                <a:cubicBezTo>
                  <a:pt x="-5695" y="1349525"/>
                  <a:pt x="15541" y="1217824"/>
                  <a:pt x="12886" y="1134943"/>
                </a:cubicBezTo>
                <a:cubicBezTo>
                  <a:pt x="10232" y="1052063"/>
                  <a:pt x="-3704" y="1007784"/>
                  <a:pt x="941" y="903332"/>
                </a:cubicBezTo>
                <a:cubicBezTo>
                  <a:pt x="5587" y="798879"/>
                  <a:pt x="36113" y="626306"/>
                  <a:pt x="40759" y="508229"/>
                </a:cubicBezTo>
                <a:cubicBezTo>
                  <a:pt x="45404" y="390152"/>
                  <a:pt x="26159" y="264128"/>
                  <a:pt x="28814" y="194872"/>
                </a:cubicBezTo>
                <a:cubicBezTo>
                  <a:pt x="31468" y="125615"/>
                  <a:pt x="22841" y="101773"/>
                  <a:pt x="68631" y="72254"/>
                </a:cubicBezTo>
                <a:cubicBezTo>
                  <a:pt x="114420" y="42735"/>
                  <a:pt x="229227" y="17757"/>
                  <a:pt x="303553" y="17757"/>
                </a:cubicBezTo>
                <a:cubicBezTo>
                  <a:pt x="377878" y="17757"/>
                  <a:pt x="443577" y="73389"/>
                  <a:pt x="514585" y="72254"/>
                </a:cubicBezTo>
                <a:cubicBezTo>
                  <a:pt x="585592" y="71118"/>
                  <a:pt x="640673" y="13215"/>
                  <a:pt x="729598" y="10945"/>
                </a:cubicBezTo>
                <a:cubicBezTo>
                  <a:pt x="818523" y="8674"/>
                  <a:pt x="954566" y="57494"/>
                  <a:pt x="1048136" y="58630"/>
                </a:cubicBezTo>
                <a:cubicBezTo>
                  <a:pt x="1141707" y="59765"/>
                  <a:pt x="1214706" y="21163"/>
                  <a:pt x="1291022" y="17757"/>
                </a:cubicBezTo>
                <a:cubicBezTo>
                  <a:pt x="1329181" y="16054"/>
                  <a:pt x="1372980" y="3849"/>
                  <a:pt x="1412216" y="72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5061455" y="2019043"/>
            <a:ext cx="1165376" cy="1107003"/>
          </a:xfrm>
          <a:custGeom>
            <a:avLst/>
            <a:gdLst>
              <a:gd name="connsiteX0" fmla="*/ 1412215 w 1553834"/>
              <a:gd name="connsiteY0" fmla="*/ 727 h 1475549"/>
              <a:gd name="connsiteX1" fmla="*/ 1506035 w 1553834"/>
              <a:gd name="connsiteY1" fmla="*/ 38193 h 1475549"/>
              <a:gd name="connsiteX2" fmla="*/ 1529925 w 1553834"/>
              <a:gd name="connsiteY2" fmla="*/ 433296 h 1475549"/>
              <a:gd name="connsiteX3" fmla="*/ 1553815 w 1553834"/>
              <a:gd name="connsiteY3" fmla="*/ 671720 h 1475549"/>
              <a:gd name="connsiteX4" fmla="*/ 1525943 w 1553834"/>
              <a:gd name="connsiteY4" fmla="*/ 937392 h 1475549"/>
              <a:gd name="connsiteX5" fmla="*/ 1525943 w 1553834"/>
              <a:gd name="connsiteY5" fmla="*/ 1359744 h 1475549"/>
              <a:gd name="connsiteX6" fmla="*/ 1466217 w 1553834"/>
              <a:gd name="connsiteY6" fmla="*/ 1407428 h 1475549"/>
              <a:gd name="connsiteX7" fmla="*/ 1318893 w 1553834"/>
              <a:gd name="connsiteY7" fmla="*/ 1441488 h 1475549"/>
              <a:gd name="connsiteX8" fmla="*/ 1083971 w 1553834"/>
              <a:gd name="connsiteY8" fmla="*/ 1421053 h 1475549"/>
              <a:gd name="connsiteX9" fmla="*/ 777378 w 1553834"/>
              <a:gd name="connsiteY9" fmla="*/ 1475549 h 1475549"/>
              <a:gd name="connsiteX10" fmla="*/ 482730 w 1553834"/>
              <a:gd name="connsiteY10" fmla="*/ 1421053 h 1475549"/>
              <a:gd name="connsiteX11" fmla="*/ 148264 w 1553834"/>
              <a:gd name="connsiteY11" fmla="*/ 1441488 h 1475549"/>
              <a:gd name="connsiteX12" fmla="*/ 16867 w 1553834"/>
              <a:gd name="connsiteY12" fmla="*/ 1400616 h 1475549"/>
              <a:gd name="connsiteX13" fmla="*/ 12886 w 1553834"/>
              <a:gd name="connsiteY13" fmla="*/ 1134943 h 1475549"/>
              <a:gd name="connsiteX14" fmla="*/ 941 w 1553834"/>
              <a:gd name="connsiteY14" fmla="*/ 903332 h 1475549"/>
              <a:gd name="connsiteX15" fmla="*/ 40758 w 1553834"/>
              <a:gd name="connsiteY15" fmla="*/ 508229 h 1475549"/>
              <a:gd name="connsiteX16" fmla="*/ 28813 w 1553834"/>
              <a:gd name="connsiteY16" fmla="*/ 194872 h 1475549"/>
              <a:gd name="connsiteX17" fmla="*/ 68630 w 1553834"/>
              <a:gd name="connsiteY17" fmla="*/ 72254 h 1475549"/>
              <a:gd name="connsiteX18" fmla="*/ 303552 w 1553834"/>
              <a:gd name="connsiteY18" fmla="*/ 17757 h 1475549"/>
              <a:gd name="connsiteX19" fmla="*/ 514584 w 1553834"/>
              <a:gd name="connsiteY19" fmla="*/ 72254 h 1475549"/>
              <a:gd name="connsiteX20" fmla="*/ 729597 w 1553834"/>
              <a:gd name="connsiteY20" fmla="*/ 10945 h 1475549"/>
              <a:gd name="connsiteX21" fmla="*/ 1048135 w 1553834"/>
              <a:gd name="connsiteY21" fmla="*/ 58630 h 1475549"/>
              <a:gd name="connsiteX22" fmla="*/ 1291021 w 1553834"/>
              <a:gd name="connsiteY22" fmla="*/ 17757 h 1475549"/>
              <a:gd name="connsiteX23" fmla="*/ 1412215 w 1553834"/>
              <a:gd name="connsiteY23" fmla="*/ 727 h 147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53834" h="1475549">
                <a:moveTo>
                  <a:pt x="1412215" y="727"/>
                </a:moveTo>
                <a:cubicBezTo>
                  <a:pt x="1451452" y="-2396"/>
                  <a:pt x="1486126" y="3565"/>
                  <a:pt x="1506035" y="38193"/>
                </a:cubicBezTo>
                <a:cubicBezTo>
                  <a:pt x="1545852" y="107450"/>
                  <a:pt x="1521961" y="327708"/>
                  <a:pt x="1529925" y="433296"/>
                </a:cubicBezTo>
                <a:cubicBezTo>
                  <a:pt x="1537888" y="538884"/>
                  <a:pt x="1554479" y="587703"/>
                  <a:pt x="1553815" y="671720"/>
                </a:cubicBezTo>
                <a:cubicBezTo>
                  <a:pt x="1553152" y="755736"/>
                  <a:pt x="1530588" y="822722"/>
                  <a:pt x="1525943" y="937392"/>
                </a:cubicBezTo>
                <a:cubicBezTo>
                  <a:pt x="1521297" y="1052063"/>
                  <a:pt x="1535897" y="1281405"/>
                  <a:pt x="1525943" y="1359744"/>
                </a:cubicBezTo>
                <a:cubicBezTo>
                  <a:pt x="1515989" y="1438083"/>
                  <a:pt x="1500726" y="1393804"/>
                  <a:pt x="1466217" y="1407428"/>
                </a:cubicBezTo>
                <a:cubicBezTo>
                  <a:pt x="1431709" y="1421053"/>
                  <a:pt x="1382601" y="1439218"/>
                  <a:pt x="1318893" y="1441488"/>
                </a:cubicBezTo>
                <a:cubicBezTo>
                  <a:pt x="1255185" y="1443759"/>
                  <a:pt x="1174224" y="1415376"/>
                  <a:pt x="1083971" y="1421053"/>
                </a:cubicBezTo>
                <a:cubicBezTo>
                  <a:pt x="993719" y="1426729"/>
                  <a:pt x="877585" y="1475549"/>
                  <a:pt x="777378" y="1475549"/>
                </a:cubicBezTo>
                <a:cubicBezTo>
                  <a:pt x="677171" y="1475549"/>
                  <a:pt x="587582" y="1426729"/>
                  <a:pt x="482730" y="1421053"/>
                </a:cubicBezTo>
                <a:cubicBezTo>
                  <a:pt x="377877" y="1415376"/>
                  <a:pt x="225908" y="1444894"/>
                  <a:pt x="148264" y="1441488"/>
                </a:cubicBezTo>
                <a:cubicBezTo>
                  <a:pt x="70621" y="1438083"/>
                  <a:pt x="39430" y="1451707"/>
                  <a:pt x="16867" y="1400616"/>
                </a:cubicBezTo>
                <a:cubicBezTo>
                  <a:pt x="-5696" y="1349525"/>
                  <a:pt x="15540" y="1217824"/>
                  <a:pt x="12886" y="1134943"/>
                </a:cubicBezTo>
                <a:cubicBezTo>
                  <a:pt x="10231" y="1052063"/>
                  <a:pt x="-3705" y="1007784"/>
                  <a:pt x="941" y="903332"/>
                </a:cubicBezTo>
                <a:cubicBezTo>
                  <a:pt x="5586" y="798879"/>
                  <a:pt x="36112" y="626306"/>
                  <a:pt x="40758" y="508229"/>
                </a:cubicBezTo>
                <a:cubicBezTo>
                  <a:pt x="45403" y="390152"/>
                  <a:pt x="26158" y="264128"/>
                  <a:pt x="28813" y="194872"/>
                </a:cubicBezTo>
                <a:cubicBezTo>
                  <a:pt x="31467" y="125615"/>
                  <a:pt x="22840" y="101773"/>
                  <a:pt x="68630" y="72254"/>
                </a:cubicBezTo>
                <a:cubicBezTo>
                  <a:pt x="114420" y="42735"/>
                  <a:pt x="229226" y="17757"/>
                  <a:pt x="303552" y="17757"/>
                </a:cubicBezTo>
                <a:cubicBezTo>
                  <a:pt x="377877" y="17757"/>
                  <a:pt x="443576" y="73389"/>
                  <a:pt x="514584" y="72254"/>
                </a:cubicBezTo>
                <a:cubicBezTo>
                  <a:pt x="585591" y="71118"/>
                  <a:pt x="640672" y="13215"/>
                  <a:pt x="729597" y="10945"/>
                </a:cubicBezTo>
                <a:cubicBezTo>
                  <a:pt x="818522" y="8674"/>
                  <a:pt x="954565" y="57494"/>
                  <a:pt x="1048135" y="58630"/>
                </a:cubicBezTo>
                <a:cubicBezTo>
                  <a:pt x="1141706" y="59765"/>
                  <a:pt x="1214705" y="21163"/>
                  <a:pt x="1291021" y="17757"/>
                </a:cubicBezTo>
                <a:cubicBezTo>
                  <a:pt x="1329179" y="16054"/>
                  <a:pt x="1372979" y="3849"/>
                  <a:pt x="1412215" y="72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7205739" y="2019043"/>
            <a:ext cx="1165376" cy="1107003"/>
          </a:xfrm>
          <a:custGeom>
            <a:avLst/>
            <a:gdLst>
              <a:gd name="connsiteX0" fmla="*/ 1412216 w 1553835"/>
              <a:gd name="connsiteY0" fmla="*/ 727 h 1475549"/>
              <a:gd name="connsiteX1" fmla="*/ 1506035 w 1553835"/>
              <a:gd name="connsiteY1" fmla="*/ 38193 h 1475549"/>
              <a:gd name="connsiteX2" fmla="*/ 1529926 w 1553835"/>
              <a:gd name="connsiteY2" fmla="*/ 433296 h 1475549"/>
              <a:gd name="connsiteX3" fmla="*/ 1553816 w 1553835"/>
              <a:gd name="connsiteY3" fmla="*/ 671720 h 1475549"/>
              <a:gd name="connsiteX4" fmla="*/ 1525944 w 1553835"/>
              <a:gd name="connsiteY4" fmla="*/ 937392 h 1475549"/>
              <a:gd name="connsiteX5" fmla="*/ 1525944 w 1553835"/>
              <a:gd name="connsiteY5" fmla="*/ 1359744 h 1475549"/>
              <a:gd name="connsiteX6" fmla="*/ 1466218 w 1553835"/>
              <a:gd name="connsiteY6" fmla="*/ 1407428 h 1475549"/>
              <a:gd name="connsiteX7" fmla="*/ 1318894 w 1553835"/>
              <a:gd name="connsiteY7" fmla="*/ 1441488 h 1475549"/>
              <a:gd name="connsiteX8" fmla="*/ 1083972 w 1553835"/>
              <a:gd name="connsiteY8" fmla="*/ 1421053 h 1475549"/>
              <a:gd name="connsiteX9" fmla="*/ 777379 w 1553835"/>
              <a:gd name="connsiteY9" fmla="*/ 1475549 h 1475549"/>
              <a:gd name="connsiteX10" fmla="*/ 482731 w 1553835"/>
              <a:gd name="connsiteY10" fmla="*/ 1421053 h 1475549"/>
              <a:gd name="connsiteX11" fmla="*/ 148265 w 1553835"/>
              <a:gd name="connsiteY11" fmla="*/ 1441488 h 1475549"/>
              <a:gd name="connsiteX12" fmla="*/ 16868 w 1553835"/>
              <a:gd name="connsiteY12" fmla="*/ 1400616 h 1475549"/>
              <a:gd name="connsiteX13" fmla="*/ 12886 w 1553835"/>
              <a:gd name="connsiteY13" fmla="*/ 1134943 h 1475549"/>
              <a:gd name="connsiteX14" fmla="*/ 941 w 1553835"/>
              <a:gd name="connsiteY14" fmla="*/ 903332 h 1475549"/>
              <a:gd name="connsiteX15" fmla="*/ 40758 w 1553835"/>
              <a:gd name="connsiteY15" fmla="*/ 508229 h 1475549"/>
              <a:gd name="connsiteX16" fmla="*/ 28813 w 1553835"/>
              <a:gd name="connsiteY16" fmla="*/ 194872 h 1475549"/>
              <a:gd name="connsiteX17" fmla="*/ 68631 w 1553835"/>
              <a:gd name="connsiteY17" fmla="*/ 72254 h 1475549"/>
              <a:gd name="connsiteX18" fmla="*/ 303553 w 1553835"/>
              <a:gd name="connsiteY18" fmla="*/ 17757 h 1475549"/>
              <a:gd name="connsiteX19" fmla="*/ 514585 w 1553835"/>
              <a:gd name="connsiteY19" fmla="*/ 72254 h 1475549"/>
              <a:gd name="connsiteX20" fmla="*/ 729598 w 1553835"/>
              <a:gd name="connsiteY20" fmla="*/ 10945 h 1475549"/>
              <a:gd name="connsiteX21" fmla="*/ 1048136 w 1553835"/>
              <a:gd name="connsiteY21" fmla="*/ 58630 h 1475549"/>
              <a:gd name="connsiteX22" fmla="*/ 1291022 w 1553835"/>
              <a:gd name="connsiteY22" fmla="*/ 17757 h 1475549"/>
              <a:gd name="connsiteX23" fmla="*/ 1412216 w 1553835"/>
              <a:gd name="connsiteY23" fmla="*/ 727 h 147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53835" h="1475549">
                <a:moveTo>
                  <a:pt x="1412216" y="727"/>
                </a:moveTo>
                <a:cubicBezTo>
                  <a:pt x="1451453" y="-2396"/>
                  <a:pt x="1486127" y="3565"/>
                  <a:pt x="1506035" y="38193"/>
                </a:cubicBezTo>
                <a:cubicBezTo>
                  <a:pt x="1545853" y="107450"/>
                  <a:pt x="1521962" y="327708"/>
                  <a:pt x="1529926" y="433296"/>
                </a:cubicBezTo>
                <a:cubicBezTo>
                  <a:pt x="1537889" y="538884"/>
                  <a:pt x="1554479" y="587703"/>
                  <a:pt x="1553816" y="671720"/>
                </a:cubicBezTo>
                <a:cubicBezTo>
                  <a:pt x="1553152" y="755736"/>
                  <a:pt x="1530589" y="822722"/>
                  <a:pt x="1525944" y="937392"/>
                </a:cubicBezTo>
                <a:cubicBezTo>
                  <a:pt x="1521298" y="1052063"/>
                  <a:pt x="1535898" y="1281405"/>
                  <a:pt x="1525944" y="1359744"/>
                </a:cubicBezTo>
                <a:cubicBezTo>
                  <a:pt x="1515990" y="1438083"/>
                  <a:pt x="1500726" y="1393804"/>
                  <a:pt x="1466218" y="1407428"/>
                </a:cubicBezTo>
                <a:cubicBezTo>
                  <a:pt x="1431709" y="1421053"/>
                  <a:pt x="1382601" y="1439218"/>
                  <a:pt x="1318894" y="1441488"/>
                </a:cubicBezTo>
                <a:cubicBezTo>
                  <a:pt x="1255186" y="1443759"/>
                  <a:pt x="1174224" y="1415376"/>
                  <a:pt x="1083972" y="1421053"/>
                </a:cubicBezTo>
                <a:cubicBezTo>
                  <a:pt x="993720" y="1426729"/>
                  <a:pt x="877586" y="1475549"/>
                  <a:pt x="777379" y="1475549"/>
                </a:cubicBezTo>
                <a:cubicBezTo>
                  <a:pt x="677172" y="1475549"/>
                  <a:pt x="587583" y="1426729"/>
                  <a:pt x="482731" y="1421053"/>
                </a:cubicBezTo>
                <a:cubicBezTo>
                  <a:pt x="377878" y="1415376"/>
                  <a:pt x="225909" y="1444894"/>
                  <a:pt x="148265" y="1441488"/>
                </a:cubicBezTo>
                <a:cubicBezTo>
                  <a:pt x="70621" y="1438083"/>
                  <a:pt x="39431" y="1451707"/>
                  <a:pt x="16868" y="1400616"/>
                </a:cubicBezTo>
                <a:cubicBezTo>
                  <a:pt x="-5695" y="1349525"/>
                  <a:pt x="15541" y="1217824"/>
                  <a:pt x="12886" y="1134943"/>
                </a:cubicBezTo>
                <a:cubicBezTo>
                  <a:pt x="10232" y="1052063"/>
                  <a:pt x="-3704" y="1007784"/>
                  <a:pt x="941" y="903332"/>
                </a:cubicBezTo>
                <a:cubicBezTo>
                  <a:pt x="5587" y="798879"/>
                  <a:pt x="36113" y="626306"/>
                  <a:pt x="40758" y="508229"/>
                </a:cubicBezTo>
                <a:cubicBezTo>
                  <a:pt x="45404" y="390152"/>
                  <a:pt x="26159" y="264128"/>
                  <a:pt x="28813" y="194872"/>
                </a:cubicBezTo>
                <a:cubicBezTo>
                  <a:pt x="31468" y="125615"/>
                  <a:pt x="22841" y="101773"/>
                  <a:pt x="68631" y="72254"/>
                </a:cubicBezTo>
                <a:cubicBezTo>
                  <a:pt x="114420" y="42735"/>
                  <a:pt x="229227" y="17757"/>
                  <a:pt x="303553" y="17757"/>
                </a:cubicBezTo>
                <a:cubicBezTo>
                  <a:pt x="377878" y="17757"/>
                  <a:pt x="443577" y="73389"/>
                  <a:pt x="514585" y="72254"/>
                </a:cubicBezTo>
                <a:cubicBezTo>
                  <a:pt x="585592" y="71118"/>
                  <a:pt x="640673" y="13215"/>
                  <a:pt x="729598" y="10945"/>
                </a:cubicBezTo>
                <a:cubicBezTo>
                  <a:pt x="818523" y="8674"/>
                  <a:pt x="954565" y="57494"/>
                  <a:pt x="1048136" y="58630"/>
                </a:cubicBezTo>
                <a:cubicBezTo>
                  <a:pt x="1141707" y="59765"/>
                  <a:pt x="1214705" y="21163"/>
                  <a:pt x="1291022" y="17757"/>
                </a:cubicBezTo>
                <a:cubicBezTo>
                  <a:pt x="1329181" y="16054"/>
                  <a:pt x="1372980" y="3849"/>
                  <a:pt x="1412216" y="72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内容与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 userDrawn="1"/>
        </p:nvSpPr>
        <p:spPr>
          <a:xfrm>
            <a:off x="0" y="0"/>
            <a:ext cx="9144000" cy="8489395"/>
          </a:xfrm>
          <a:prstGeom prst="rect">
            <a:avLst/>
          </a:prstGeom>
          <a:blipFill dpi="0" rotWithShape="1">
            <a:blip r:embed="rId2" cstate="print">
              <a:alphaModFix am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562732" y="625404"/>
            <a:ext cx="8290358" cy="0"/>
          </a:xfrm>
          <a:prstGeom prst="line">
            <a:avLst/>
          </a:prstGeom>
          <a:ln w="12700">
            <a:solidFill>
              <a:srgbClr val="005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1"/>
          <p:cNvGrpSpPr/>
          <p:nvPr userDrawn="1"/>
        </p:nvGrpSpPr>
        <p:grpSpPr>
          <a:xfrm>
            <a:off x="8431708" y="180780"/>
            <a:ext cx="421382" cy="444624"/>
            <a:chOff x="4197350" y="2182813"/>
            <a:chExt cx="608013" cy="641350"/>
          </a:xfrm>
          <a:solidFill>
            <a:srgbClr val="005188"/>
          </a:solidFill>
        </p:grpSpPr>
        <p:sp>
          <p:nvSpPr>
            <p:cNvPr id="13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4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5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6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7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8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9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0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1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2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3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4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5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6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7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8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9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0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1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2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3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4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5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6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7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8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9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0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1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2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3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4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5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6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7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8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9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0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1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2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3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4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5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6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7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8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600" decel="49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0.90768 -0.00162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9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F674-7462-4B20-BA2F-89C2D9DC9F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A31B-7A27-48E1-B8CA-BB525FBBDC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F674-7462-4B20-BA2F-89C2D9DC9F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A31B-7A27-48E1-B8CA-BB525FBBDC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F674-7462-4B20-BA2F-89C2D9DC9F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A31B-7A27-48E1-B8CA-BB525FBBDC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F674-7462-4B20-BA2F-89C2D9DC9F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A31B-7A27-48E1-B8CA-BB525FBBDC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F674-7462-4B20-BA2F-89C2D9DC9F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A31B-7A27-48E1-B8CA-BB525FBBDC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F674-7462-4B20-BA2F-89C2D9DC9F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A31B-7A27-48E1-B8CA-BB525FBBDC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F674-7462-4B20-BA2F-89C2D9DC9F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A31B-7A27-48E1-B8CA-BB525FBBDC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F674-7462-4B20-BA2F-89C2D9DC9F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A31B-7A27-48E1-B8CA-BB525FBBDC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F674-7462-4B20-BA2F-89C2D9DC9F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A31B-7A27-48E1-B8CA-BB525FBBDC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F674-7462-4B20-BA2F-89C2D9DC9F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A31B-7A27-48E1-B8CA-BB525FBBDC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F674-7462-4B20-BA2F-89C2D9DC9F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A31B-7A27-48E1-B8CA-BB525FBBDC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829"/>
            <a:ext cx="2057400" cy="329309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829"/>
            <a:ext cx="6019800" cy="329309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F674-7462-4B20-BA2F-89C2D9DC9F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A31B-7A27-48E1-B8CA-BB525FBBDC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2886" y="2019043"/>
            <a:ext cx="1165376" cy="1107003"/>
          </a:xfrm>
          <a:custGeom>
            <a:avLst/>
            <a:gdLst>
              <a:gd name="connsiteX0" fmla="*/ 1412216 w 1553835"/>
              <a:gd name="connsiteY0" fmla="*/ 727 h 1475549"/>
              <a:gd name="connsiteX1" fmla="*/ 1506036 w 1553835"/>
              <a:gd name="connsiteY1" fmla="*/ 38193 h 1475549"/>
              <a:gd name="connsiteX2" fmla="*/ 1529926 w 1553835"/>
              <a:gd name="connsiteY2" fmla="*/ 433296 h 1475549"/>
              <a:gd name="connsiteX3" fmla="*/ 1553816 w 1553835"/>
              <a:gd name="connsiteY3" fmla="*/ 671720 h 1475549"/>
              <a:gd name="connsiteX4" fmla="*/ 1525944 w 1553835"/>
              <a:gd name="connsiteY4" fmla="*/ 937392 h 1475549"/>
              <a:gd name="connsiteX5" fmla="*/ 1525944 w 1553835"/>
              <a:gd name="connsiteY5" fmla="*/ 1359744 h 1475549"/>
              <a:gd name="connsiteX6" fmla="*/ 1466218 w 1553835"/>
              <a:gd name="connsiteY6" fmla="*/ 1407428 h 1475549"/>
              <a:gd name="connsiteX7" fmla="*/ 1318894 w 1553835"/>
              <a:gd name="connsiteY7" fmla="*/ 1441488 h 1475549"/>
              <a:gd name="connsiteX8" fmla="*/ 1083972 w 1553835"/>
              <a:gd name="connsiteY8" fmla="*/ 1421053 h 1475549"/>
              <a:gd name="connsiteX9" fmla="*/ 777379 w 1553835"/>
              <a:gd name="connsiteY9" fmla="*/ 1475549 h 1475549"/>
              <a:gd name="connsiteX10" fmla="*/ 482731 w 1553835"/>
              <a:gd name="connsiteY10" fmla="*/ 1421053 h 1475549"/>
              <a:gd name="connsiteX11" fmla="*/ 148265 w 1553835"/>
              <a:gd name="connsiteY11" fmla="*/ 1441488 h 1475549"/>
              <a:gd name="connsiteX12" fmla="*/ 16868 w 1553835"/>
              <a:gd name="connsiteY12" fmla="*/ 1400616 h 1475549"/>
              <a:gd name="connsiteX13" fmla="*/ 12886 w 1553835"/>
              <a:gd name="connsiteY13" fmla="*/ 1134943 h 1475549"/>
              <a:gd name="connsiteX14" fmla="*/ 941 w 1553835"/>
              <a:gd name="connsiteY14" fmla="*/ 903332 h 1475549"/>
              <a:gd name="connsiteX15" fmla="*/ 40758 w 1553835"/>
              <a:gd name="connsiteY15" fmla="*/ 508229 h 1475549"/>
              <a:gd name="connsiteX16" fmla="*/ 28814 w 1553835"/>
              <a:gd name="connsiteY16" fmla="*/ 194872 h 1475549"/>
              <a:gd name="connsiteX17" fmla="*/ 68631 w 1553835"/>
              <a:gd name="connsiteY17" fmla="*/ 72254 h 1475549"/>
              <a:gd name="connsiteX18" fmla="*/ 303553 w 1553835"/>
              <a:gd name="connsiteY18" fmla="*/ 17757 h 1475549"/>
              <a:gd name="connsiteX19" fmla="*/ 514585 w 1553835"/>
              <a:gd name="connsiteY19" fmla="*/ 72254 h 1475549"/>
              <a:gd name="connsiteX20" fmla="*/ 729598 w 1553835"/>
              <a:gd name="connsiteY20" fmla="*/ 10945 h 1475549"/>
              <a:gd name="connsiteX21" fmla="*/ 1048136 w 1553835"/>
              <a:gd name="connsiteY21" fmla="*/ 58630 h 1475549"/>
              <a:gd name="connsiteX22" fmla="*/ 1291022 w 1553835"/>
              <a:gd name="connsiteY22" fmla="*/ 17757 h 1475549"/>
              <a:gd name="connsiteX23" fmla="*/ 1412216 w 1553835"/>
              <a:gd name="connsiteY23" fmla="*/ 727 h 147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53835" h="1475549">
                <a:moveTo>
                  <a:pt x="1412216" y="727"/>
                </a:moveTo>
                <a:cubicBezTo>
                  <a:pt x="1451453" y="-2396"/>
                  <a:pt x="1486127" y="3565"/>
                  <a:pt x="1506036" y="38193"/>
                </a:cubicBezTo>
                <a:cubicBezTo>
                  <a:pt x="1545853" y="107450"/>
                  <a:pt x="1521962" y="327708"/>
                  <a:pt x="1529926" y="433296"/>
                </a:cubicBezTo>
                <a:cubicBezTo>
                  <a:pt x="1537889" y="538884"/>
                  <a:pt x="1554480" y="587703"/>
                  <a:pt x="1553816" y="671720"/>
                </a:cubicBezTo>
                <a:cubicBezTo>
                  <a:pt x="1553153" y="755736"/>
                  <a:pt x="1530589" y="822722"/>
                  <a:pt x="1525944" y="937392"/>
                </a:cubicBezTo>
                <a:cubicBezTo>
                  <a:pt x="1521298" y="1052063"/>
                  <a:pt x="1535898" y="1281405"/>
                  <a:pt x="1525944" y="1359744"/>
                </a:cubicBezTo>
                <a:cubicBezTo>
                  <a:pt x="1515990" y="1438083"/>
                  <a:pt x="1500727" y="1393804"/>
                  <a:pt x="1466218" y="1407428"/>
                </a:cubicBezTo>
                <a:cubicBezTo>
                  <a:pt x="1431710" y="1421053"/>
                  <a:pt x="1382602" y="1439218"/>
                  <a:pt x="1318894" y="1441488"/>
                </a:cubicBezTo>
                <a:cubicBezTo>
                  <a:pt x="1255186" y="1443759"/>
                  <a:pt x="1174225" y="1415376"/>
                  <a:pt x="1083972" y="1421053"/>
                </a:cubicBezTo>
                <a:cubicBezTo>
                  <a:pt x="993720" y="1426729"/>
                  <a:pt x="877586" y="1475549"/>
                  <a:pt x="777379" y="1475549"/>
                </a:cubicBezTo>
                <a:cubicBezTo>
                  <a:pt x="677172" y="1475549"/>
                  <a:pt x="587583" y="1426729"/>
                  <a:pt x="482731" y="1421053"/>
                </a:cubicBezTo>
                <a:cubicBezTo>
                  <a:pt x="377878" y="1415376"/>
                  <a:pt x="225909" y="1444894"/>
                  <a:pt x="148265" y="1441488"/>
                </a:cubicBezTo>
                <a:cubicBezTo>
                  <a:pt x="70622" y="1438083"/>
                  <a:pt x="39431" y="1451707"/>
                  <a:pt x="16868" y="1400616"/>
                </a:cubicBezTo>
                <a:cubicBezTo>
                  <a:pt x="-5695" y="1349525"/>
                  <a:pt x="15541" y="1217824"/>
                  <a:pt x="12886" y="1134943"/>
                </a:cubicBezTo>
                <a:cubicBezTo>
                  <a:pt x="10232" y="1052063"/>
                  <a:pt x="-3704" y="1007784"/>
                  <a:pt x="941" y="903332"/>
                </a:cubicBezTo>
                <a:cubicBezTo>
                  <a:pt x="5587" y="798879"/>
                  <a:pt x="36113" y="626306"/>
                  <a:pt x="40758" y="508229"/>
                </a:cubicBezTo>
                <a:cubicBezTo>
                  <a:pt x="45404" y="390152"/>
                  <a:pt x="26159" y="264128"/>
                  <a:pt x="28814" y="194872"/>
                </a:cubicBezTo>
                <a:cubicBezTo>
                  <a:pt x="31468" y="125615"/>
                  <a:pt x="22841" y="101773"/>
                  <a:pt x="68631" y="72254"/>
                </a:cubicBezTo>
                <a:cubicBezTo>
                  <a:pt x="114420" y="42735"/>
                  <a:pt x="229227" y="17757"/>
                  <a:pt x="303553" y="17757"/>
                </a:cubicBezTo>
                <a:cubicBezTo>
                  <a:pt x="377878" y="17757"/>
                  <a:pt x="443577" y="73389"/>
                  <a:pt x="514585" y="72254"/>
                </a:cubicBezTo>
                <a:cubicBezTo>
                  <a:pt x="585592" y="71118"/>
                  <a:pt x="640673" y="13215"/>
                  <a:pt x="729598" y="10945"/>
                </a:cubicBezTo>
                <a:cubicBezTo>
                  <a:pt x="818523" y="8674"/>
                  <a:pt x="954566" y="57494"/>
                  <a:pt x="1048136" y="58630"/>
                </a:cubicBezTo>
                <a:cubicBezTo>
                  <a:pt x="1141707" y="59765"/>
                  <a:pt x="1214706" y="21163"/>
                  <a:pt x="1291022" y="17757"/>
                </a:cubicBezTo>
                <a:cubicBezTo>
                  <a:pt x="1329180" y="16054"/>
                  <a:pt x="1372980" y="3849"/>
                  <a:pt x="1412216" y="72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2917171" y="2019043"/>
            <a:ext cx="1165376" cy="1107003"/>
          </a:xfrm>
          <a:custGeom>
            <a:avLst/>
            <a:gdLst>
              <a:gd name="connsiteX0" fmla="*/ 1412216 w 1553835"/>
              <a:gd name="connsiteY0" fmla="*/ 727 h 1475549"/>
              <a:gd name="connsiteX1" fmla="*/ 1506036 w 1553835"/>
              <a:gd name="connsiteY1" fmla="*/ 38193 h 1475549"/>
              <a:gd name="connsiteX2" fmla="*/ 1529926 w 1553835"/>
              <a:gd name="connsiteY2" fmla="*/ 433296 h 1475549"/>
              <a:gd name="connsiteX3" fmla="*/ 1553816 w 1553835"/>
              <a:gd name="connsiteY3" fmla="*/ 671720 h 1475549"/>
              <a:gd name="connsiteX4" fmla="*/ 1525944 w 1553835"/>
              <a:gd name="connsiteY4" fmla="*/ 937392 h 1475549"/>
              <a:gd name="connsiteX5" fmla="*/ 1525944 w 1553835"/>
              <a:gd name="connsiteY5" fmla="*/ 1359744 h 1475549"/>
              <a:gd name="connsiteX6" fmla="*/ 1466218 w 1553835"/>
              <a:gd name="connsiteY6" fmla="*/ 1407428 h 1475549"/>
              <a:gd name="connsiteX7" fmla="*/ 1318894 w 1553835"/>
              <a:gd name="connsiteY7" fmla="*/ 1441488 h 1475549"/>
              <a:gd name="connsiteX8" fmla="*/ 1083972 w 1553835"/>
              <a:gd name="connsiteY8" fmla="*/ 1421053 h 1475549"/>
              <a:gd name="connsiteX9" fmla="*/ 777379 w 1553835"/>
              <a:gd name="connsiteY9" fmla="*/ 1475549 h 1475549"/>
              <a:gd name="connsiteX10" fmla="*/ 482731 w 1553835"/>
              <a:gd name="connsiteY10" fmla="*/ 1421053 h 1475549"/>
              <a:gd name="connsiteX11" fmla="*/ 148265 w 1553835"/>
              <a:gd name="connsiteY11" fmla="*/ 1441488 h 1475549"/>
              <a:gd name="connsiteX12" fmla="*/ 16868 w 1553835"/>
              <a:gd name="connsiteY12" fmla="*/ 1400616 h 1475549"/>
              <a:gd name="connsiteX13" fmla="*/ 12886 w 1553835"/>
              <a:gd name="connsiteY13" fmla="*/ 1134943 h 1475549"/>
              <a:gd name="connsiteX14" fmla="*/ 941 w 1553835"/>
              <a:gd name="connsiteY14" fmla="*/ 903332 h 1475549"/>
              <a:gd name="connsiteX15" fmla="*/ 40759 w 1553835"/>
              <a:gd name="connsiteY15" fmla="*/ 508229 h 1475549"/>
              <a:gd name="connsiteX16" fmla="*/ 28814 w 1553835"/>
              <a:gd name="connsiteY16" fmla="*/ 194872 h 1475549"/>
              <a:gd name="connsiteX17" fmla="*/ 68631 w 1553835"/>
              <a:gd name="connsiteY17" fmla="*/ 72254 h 1475549"/>
              <a:gd name="connsiteX18" fmla="*/ 303553 w 1553835"/>
              <a:gd name="connsiteY18" fmla="*/ 17757 h 1475549"/>
              <a:gd name="connsiteX19" fmla="*/ 514585 w 1553835"/>
              <a:gd name="connsiteY19" fmla="*/ 72254 h 1475549"/>
              <a:gd name="connsiteX20" fmla="*/ 729598 w 1553835"/>
              <a:gd name="connsiteY20" fmla="*/ 10945 h 1475549"/>
              <a:gd name="connsiteX21" fmla="*/ 1048136 w 1553835"/>
              <a:gd name="connsiteY21" fmla="*/ 58630 h 1475549"/>
              <a:gd name="connsiteX22" fmla="*/ 1291022 w 1553835"/>
              <a:gd name="connsiteY22" fmla="*/ 17757 h 1475549"/>
              <a:gd name="connsiteX23" fmla="*/ 1412216 w 1553835"/>
              <a:gd name="connsiteY23" fmla="*/ 727 h 147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53835" h="1475549">
                <a:moveTo>
                  <a:pt x="1412216" y="727"/>
                </a:moveTo>
                <a:cubicBezTo>
                  <a:pt x="1451453" y="-2396"/>
                  <a:pt x="1486127" y="3565"/>
                  <a:pt x="1506036" y="38193"/>
                </a:cubicBezTo>
                <a:cubicBezTo>
                  <a:pt x="1545853" y="107450"/>
                  <a:pt x="1521962" y="327708"/>
                  <a:pt x="1529926" y="433296"/>
                </a:cubicBezTo>
                <a:cubicBezTo>
                  <a:pt x="1537889" y="538884"/>
                  <a:pt x="1554480" y="587703"/>
                  <a:pt x="1553816" y="671720"/>
                </a:cubicBezTo>
                <a:cubicBezTo>
                  <a:pt x="1553153" y="755736"/>
                  <a:pt x="1530589" y="822722"/>
                  <a:pt x="1525944" y="937392"/>
                </a:cubicBezTo>
                <a:cubicBezTo>
                  <a:pt x="1521298" y="1052063"/>
                  <a:pt x="1535898" y="1281405"/>
                  <a:pt x="1525944" y="1359744"/>
                </a:cubicBezTo>
                <a:cubicBezTo>
                  <a:pt x="1515990" y="1438083"/>
                  <a:pt x="1500727" y="1393804"/>
                  <a:pt x="1466218" y="1407428"/>
                </a:cubicBezTo>
                <a:cubicBezTo>
                  <a:pt x="1431710" y="1421053"/>
                  <a:pt x="1382602" y="1439218"/>
                  <a:pt x="1318894" y="1441488"/>
                </a:cubicBezTo>
                <a:cubicBezTo>
                  <a:pt x="1255186" y="1443759"/>
                  <a:pt x="1174225" y="1415376"/>
                  <a:pt x="1083972" y="1421053"/>
                </a:cubicBezTo>
                <a:cubicBezTo>
                  <a:pt x="993720" y="1426729"/>
                  <a:pt x="877586" y="1475549"/>
                  <a:pt x="777379" y="1475549"/>
                </a:cubicBezTo>
                <a:cubicBezTo>
                  <a:pt x="677172" y="1475549"/>
                  <a:pt x="587583" y="1426729"/>
                  <a:pt x="482731" y="1421053"/>
                </a:cubicBezTo>
                <a:cubicBezTo>
                  <a:pt x="377878" y="1415376"/>
                  <a:pt x="225909" y="1444894"/>
                  <a:pt x="148265" y="1441488"/>
                </a:cubicBezTo>
                <a:cubicBezTo>
                  <a:pt x="70621" y="1438083"/>
                  <a:pt x="39431" y="1451707"/>
                  <a:pt x="16868" y="1400616"/>
                </a:cubicBezTo>
                <a:cubicBezTo>
                  <a:pt x="-5695" y="1349525"/>
                  <a:pt x="15541" y="1217824"/>
                  <a:pt x="12886" y="1134943"/>
                </a:cubicBezTo>
                <a:cubicBezTo>
                  <a:pt x="10232" y="1052063"/>
                  <a:pt x="-3704" y="1007784"/>
                  <a:pt x="941" y="903332"/>
                </a:cubicBezTo>
                <a:cubicBezTo>
                  <a:pt x="5587" y="798879"/>
                  <a:pt x="36113" y="626306"/>
                  <a:pt x="40759" y="508229"/>
                </a:cubicBezTo>
                <a:cubicBezTo>
                  <a:pt x="45404" y="390152"/>
                  <a:pt x="26159" y="264128"/>
                  <a:pt x="28814" y="194872"/>
                </a:cubicBezTo>
                <a:cubicBezTo>
                  <a:pt x="31468" y="125615"/>
                  <a:pt x="22841" y="101773"/>
                  <a:pt x="68631" y="72254"/>
                </a:cubicBezTo>
                <a:cubicBezTo>
                  <a:pt x="114420" y="42735"/>
                  <a:pt x="229227" y="17757"/>
                  <a:pt x="303553" y="17757"/>
                </a:cubicBezTo>
                <a:cubicBezTo>
                  <a:pt x="377878" y="17757"/>
                  <a:pt x="443577" y="73389"/>
                  <a:pt x="514585" y="72254"/>
                </a:cubicBezTo>
                <a:cubicBezTo>
                  <a:pt x="585592" y="71118"/>
                  <a:pt x="640673" y="13215"/>
                  <a:pt x="729598" y="10945"/>
                </a:cubicBezTo>
                <a:cubicBezTo>
                  <a:pt x="818523" y="8674"/>
                  <a:pt x="954566" y="57494"/>
                  <a:pt x="1048136" y="58630"/>
                </a:cubicBezTo>
                <a:cubicBezTo>
                  <a:pt x="1141707" y="59765"/>
                  <a:pt x="1214706" y="21163"/>
                  <a:pt x="1291022" y="17757"/>
                </a:cubicBezTo>
                <a:cubicBezTo>
                  <a:pt x="1329181" y="16054"/>
                  <a:pt x="1372980" y="3849"/>
                  <a:pt x="1412216" y="72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5061455" y="2019043"/>
            <a:ext cx="1165376" cy="1107003"/>
          </a:xfrm>
          <a:custGeom>
            <a:avLst/>
            <a:gdLst>
              <a:gd name="connsiteX0" fmla="*/ 1412215 w 1553834"/>
              <a:gd name="connsiteY0" fmla="*/ 727 h 1475549"/>
              <a:gd name="connsiteX1" fmla="*/ 1506035 w 1553834"/>
              <a:gd name="connsiteY1" fmla="*/ 38193 h 1475549"/>
              <a:gd name="connsiteX2" fmla="*/ 1529925 w 1553834"/>
              <a:gd name="connsiteY2" fmla="*/ 433296 h 1475549"/>
              <a:gd name="connsiteX3" fmla="*/ 1553815 w 1553834"/>
              <a:gd name="connsiteY3" fmla="*/ 671720 h 1475549"/>
              <a:gd name="connsiteX4" fmla="*/ 1525943 w 1553834"/>
              <a:gd name="connsiteY4" fmla="*/ 937392 h 1475549"/>
              <a:gd name="connsiteX5" fmla="*/ 1525943 w 1553834"/>
              <a:gd name="connsiteY5" fmla="*/ 1359744 h 1475549"/>
              <a:gd name="connsiteX6" fmla="*/ 1466217 w 1553834"/>
              <a:gd name="connsiteY6" fmla="*/ 1407428 h 1475549"/>
              <a:gd name="connsiteX7" fmla="*/ 1318893 w 1553834"/>
              <a:gd name="connsiteY7" fmla="*/ 1441488 h 1475549"/>
              <a:gd name="connsiteX8" fmla="*/ 1083971 w 1553834"/>
              <a:gd name="connsiteY8" fmla="*/ 1421053 h 1475549"/>
              <a:gd name="connsiteX9" fmla="*/ 777378 w 1553834"/>
              <a:gd name="connsiteY9" fmla="*/ 1475549 h 1475549"/>
              <a:gd name="connsiteX10" fmla="*/ 482730 w 1553834"/>
              <a:gd name="connsiteY10" fmla="*/ 1421053 h 1475549"/>
              <a:gd name="connsiteX11" fmla="*/ 148264 w 1553834"/>
              <a:gd name="connsiteY11" fmla="*/ 1441488 h 1475549"/>
              <a:gd name="connsiteX12" fmla="*/ 16867 w 1553834"/>
              <a:gd name="connsiteY12" fmla="*/ 1400616 h 1475549"/>
              <a:gd name="connsiteX13" fmla="*/ 12886 w 1553834"/>
              <a:gd name="connsiteY13" fmla="*/ 1134943 h 1475549"/>
              <a:gd name="connsiteX14" fmla="*/ 941 w 1553834"/>
              <a:gd name="connsiteY14" fmla="*/ 903332 h 1475549"/>
              <a:gd name="connsiteX15" fmla="*/ 40758 w 1553834"/>
              <a:gd name="connsiteY15" fmla="*/ 508229 h 1475549"/>
              <a:gd name="connsiteX16" fmla="*/ 28813 w 1553834"/>
              <a:gd name="connsiteY16" fmla="*/ 194872 h 1475549"/>
              <a:gd name="connsiteX17" fmla="*/ 68630 w 1553834"/>
              <a:gd name="connsiteY17" fmla="*/ 72254 h 1475549"/>
              <a:gd name="connsiteX18" fmla="*/ 303552 w 1553834"/>
              <a:gd name="connsiteY18" fmla="*/ 17757 h 1475549"/>
              <a:gd name="connsiteX19" fmla="*/ 514584 w 1553834"/>
              <a:gd name="connsiteY19" fmla="*/ 72254 h 1475549"/>
              <a:gd name="connsiteX20" fmla="*/ 729597 w 1553834"/>
              <a:gd name="connsiteY20" fmla="*/ 10945 h 1475549"/>
              <a:gd name="connsiteX21" fmla="*/ 1048135 w 1553834"/>
              <a:gd name="connsiteY21" fmla="*/ 58630 h 1475549"/>
              <a:gd name="connsiteX22" fmla="*/ 1291021 w 1553834"/>
              <a:gd name="connsiteY22" fmla="*/ 17757 h 1475549"/>
              <a:gd name="connsiteX23" fmla="*/ 1412215 w 1553834"/>
              <a:gd name="connsiteY23" fmla="*/ 727 h 147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53834" h="1475549">
                <a:moveTo>
                  <a:pt x="1412215" y="727"/>
                </a:moveTo>
                <a:cubicBezTo>
                  <a:pt x="1451452" y="-2396"/>
                  <a:pt x="1486126" y="3565"/>
                  <a:pt x="1506035" y="38193"/>
                </a:cubicBezTo>
                <a:cubicBezTo>
                  <a:pt x="1545852" y="107450"/>
                  <a:pt x="1521961" y="327708"/>
                  <a:pt x="1529925" y="433296"/>
                </a:cubicBezTo>
                <a:cubicBezTo>
                  <a:pt x="1537888" y="538884"/>
                  <a:pt x="1554479" y="587703"/>
                  <a:pt x="1553815" y="671720"/>
                </a:cubicBezTo>
                <a:cubicBezTo>
                  <a:pt x="1553152" y="755736"/>
                  <a:pt x="1530588" y="822722"/>
                  <a:pt x="1525943" y="937392"/>
                </a:cubicBezTo>
                <a:cubicBezTo>
                  <a:pt x="1521297" y="1052063"/>
                  <a:pt x="1535897" y="1281405"/>
                  <a:pt x="1525943" y="1359744"/>
                </a:cubicBezTo>
                <a:cubicBezTo>
                  <a:pt x="1515989" y="1438083"/>
                  <a:pt x="1500726" y="1393804"/>
                  <a:pt x="1466217" y="1407428"/>
                </a:cubicBezTo>
                <a:cubicBezTo>
                  <a:pt x="1431709" y="1421053"/>
                  <a:pt x="1382601" y="1439218"/>
                  <a:pt x="1318893" y="1441488"/>
                </a:cubicBezTo>
                <a:cubicBezTo>
                  <a:pt x="1255185" y="1443759"/>
                  <a:pt x="1174224" y="1415376"/>
                  <a:pt x="1083971" y="1421053"/>
                </a:cubicBezTo>
                <a:cubicBezTo>
                  <a:pt x="993719" y="1426729"/>
                  <a:pt x="877585" y="1475549"/>
                  <a:pt x="777378" y="1475549"/>
                </a:cubicBezTo>
                <a:cubicBezTo>
                  <a:pt x="677171" y="1475549"/>
                  <a:pt x="587582" y="1426729"/>
                  <a:pt x="482730" y="1421053"/>
                </a:cubicBezTo>
                <a:cubicBezTo>
                  <a:pt x="377877" y="1415376"/>
                  <a:pt x="225908" y="1444894"/>
                  <a:pt x="148264" y="1441488"/>
                </a:cubicBezTo>
                <a:cubicBezTo>
                  <a:pt x="70621" y="1438083"/>
                  <a:pt x="39430" y="1451707"/>
                  <a:pt x="16867" y="1400616"/>
                </a:cubicBezTo>
                <a:cubicBezTo>
                  <a:pt x="-5696" y="1349525"/>
                  <a:pt x="15540" y="1217824"/>
                  <a:pt x="12886" y="1134943"/>
                </a:cubicBezTo>
                <a:cubicBezTo>
                  <a:pt x="10231" y="1052063"/>
                  <a:pt x="-3705" y="1007784"/>
                  <a:pt x="941" y="903332"/>
                </a:cubicBezTo>
                <a:cubicBezTo>
                  <a:pt x="5586" y="798879"/>
                  <a:pt x="36112" y="626306"/>
                  <a:pt x="40758" y="508229"/>
                </a:cubicBezTo>
                <a:cubicBezTo>
                  <a:pt x="45403" y="390152"/>
                  <a:pt x="26158" y="264128"/>
                  <a:pt x="28813" y="194872"/>
                </a:cubicBezTo>
                <a:cubicBezTo>
                  <a:pt x="31467" y="125615"/>
                  <a:pt x="22840" y="101773"/>
                  <a:pt x="68630" y="72254"/>
                </a:cubicBezTo>
                <a:cubicBezTo>
                  <a:pt x="114420" y="42735"/>
                  <a:pt x="229226" y="17757"/>
                  <a:pt x="303552" y="17757"/>
                </a:cubicBezTo>
                <a:cubicBezTo>
                  <a:pt x="377877" y="17757"/>
                  <a:pt x="443576" y="73389"/>
                  <a:pt x="514584" y="72254"/>
                </a:cubicBezTo>
                <a:cubicBezTo>
                  <a:pt x="585591" y="71118"/>
                  <a:pt x="640672" y="13215"/>
                  <a:pt x="729597" y="10945"/>
                </a:cubicBezTo>
                <a:cubicBezTo>
                  <a:pt x="818522" y="8674"/>
                  <a:pt x="954565" y="57494"/>
                  <a:pt x="1048135" y="58630"/>
                </a:cubicBezTo>
                <a:cubicBezTo>
                  <a:pt x="1141706" y="59765"/>
                  <a:pt x="1214705" y="21163"/>
                  <a:pt x="1291021" y="17757"/>
                </a:cubicBezTo>
                <a:cubicBezTo>
                  <a:pt x="1329179" y="16054"/>
                  <a:pt x="1372979" y="3849"/>
                  <a:pt x="1412215" y="72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7205739" y="2019043"/>
            <a:ext cx="1165376" cy="1107003"/>
          </a:xfrm>
          <a:custGeom>
            <a:avLst/>
            <a:gdLst>
              <a:gd name="connsiteX0" fmla="*/ 1412216 w 1553835"/>
              <a:gd name="connsiteY0" fmla="*/ 727 h 1475549"/>
              <a:gd name="connsiteX1" fmla="*/ 1506035 w 1553835"/>
              <a:gd name="connsiteY1" fmla="*/ 38193 h 1475549"/>
              <a:gd name="connsiteX2" fmla="*/ 1529926 w 1553835"/>
              <a:gd name="connsiteY2" fmla="*/ 433296 h 1475549"/>
              <a:gd name="connsiteX3" fmla="*/ 1553816 w 1553835"/>
              <a:gd name="connsiteY3" fmla="*/ 671720 h 1475549"/>
              <a:gd name="connsiteX4" fmla="*/ 1525944 w 1553835"/>
              <a:gd name="connsiteY4" fmla="*/ 937392 h 1475549"/>
              <a:gd name="connsiteX5" fmla="*/ 1525944 w 1553835"/>
              <a:gd name="connsiteY5" fmla="*/ 1359744 h 1475549"/>
              <a:gd name="connsiteX6" fmla="*/ 1466218 w 1553835"/>
              <a:gd name="connsiteY6" fmla="*/ 1407428 h 1475549"/>
              <a:gd name="connsiteX7" fmla="*/ 1318894 w 1553835"/>
              <a:gd name="connsiteY7" fmla="*/ 1441488 h 1475549"/>
              <a:gd name="connsiteX8" fmla="*/ 1083972 w 1553835"/>
              <a:gd name="connsiteY8" fmla="*/ 1421053 h 1475549"/>
              <a:gd name="connsiteX9" fmla="*/ 777379 w 1553835"/>
              <a:gd name="connsiteY9" fmla="*/ 1475549 h 1475549"/>
              <a:gd name="connsiteX10" fmla="*/ 482731 w 1553835"/>
              <a:gd name="connsiteY10" fmla="*/ 1421053 h 1475549"/>
              <a:gd name="connsiteX11" fmla="*/ 148265 w 1553835"/>
              <a:gd name="connsiteY11" fmla="*/ 1441488 h 1475549"/>
              <a:gd name="connsiteX12" fmla="*/ 16868 w 1553835"/>
              <a:gd name="connsiteY12" fmla="*/ 1400616 h 1475549"/>
              <a:gd name="connsiteX13" fmla="*/ 12886 w 1553835"/>
              <a:gd name="connsiteY13" fmla="*/ 1134943 h 1475549"/>
              <a:gd name="connsiteX14" fmla="*/ 941 w 1553835"/>
              <a:gd name="connsiteY14" fmla="*/ 903332 h 1475549"/>
              <a:gd name="connsiteX15" fmla="*/ 40758 w 1553835"/>
              <a:gd name="connsiteY15" fmla="*/ 508229 h 1475549"/>
              <a:gd name="connsiteX16" fmla="*/ 28813 w 1553835"/>
              <a:gd name="connsiteY16" fmla="*/ 194872 h 1475549"/>
              <a:gd name="connsiteX17" fmla="*/ 68631 w 1553835"/>
              <a:gd name="connsiteY17" fmla="*/ 72254 h 1475549"/>
              <a:gd name="connsiteX18" fmla="*/ 303553 w 1553835"/>
              <a:gd name="connsiteY18" fmla="*/ 17757 h 1475549"/>
              <a:gd name="connsiteX19" fmla="*/ 514585 w 1553835"/>
              <a:gd name="connsiteY19" fmla="*/ 72254 h 1475549"/>
              <a:gd name="connsiteX20" fmla="*/ 729598 w 1553835"/>
              <a:gd name="connsiteY20" fmla="*/ 10945 h 1475549"/>
              <a:gd name="connsiteX21" fmla="*/ 1048136 w 1553835"/>
              <a:gd name="connsiteY21" fmla="*/ 58630 h 1475549"/>
              <a:gd name="connsiteX22" fmla="*/ 1291022 w 1553835"/>
              <a:gd name="connsiteY22" fmla="*/ 17757 h 1475549"/>
              <a:gd name="connsiteX23" fmla="*/ 1412216 w 1553835"/>
              <a:gd name="connsiteY23" fmla="*/ 727 h 147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53835" h="1475549">
                <a:moveTo>
                  <a:pt x="1412216" y="727"/>
                </a:moveTo>
                <a:cubicBezTo>
                  <a:pt x="1451453" y="-2396"/>
                  <a:pt x="1486127" y="3565"/>
                  <a:pt x="1506035" y="38193"/>
                </a:cubicBezTo>
                <a:cubicBezTo>
                  <a:pt x="1545853" y="107450"/>
                  <a:pt x="1521962" y="327708"/>
                  <a:pt x="1529926" y="433296"/>
                </a:cubicBezTo>
                <a:cubicBezTo>
                  <a:pt x="1537889" y="538884"/>
                  <a:pt x="1554479" y="587703"/>
                  <a:pt x="1553816" y="671720"/>
                </a:cubicBezTo>
                <a:cubicBezTo>
                  <a:pt x="1553152" y="755736"/>
                  <a:pt x="1530589" y="822722"/>
                  <a:pt x="1525944" y="937392"/>
                </a:cubicBezTo>
                <a:cubicBezTo>
                  <a:pt x="1521298" y="1052063"/>
                  <a:pt x="1535898" y="1281405"/>
                  <a:pt x="1525944" y="1359744"/>
                </a:cubicBezTo>
                <a:cubicBezTo>
                  <a:pt x="1515990" y="1438083"/>
                  <a:pt x="1500726" y="1393804"/>
                  <a:pt x="1466218" y="1407428"/>
                </a:cubicBezTo>
                <a:cubicBezTo>
                  <a:pt x="1431709" y="1421053"/>
                  <a:pt x="1382601" y="1439218"/>
                  <a:pt x="1318894" y="1441488"/>
                </a:cubicBezTo>
                <a:cubicBezTo>
                  <a:pt x="1255186" y="1443759"/>
                  <a:pt x="1174224" y="1415376"/>
                  <a:pt x="1083972" y="1421053"/>
                </a:cubicBezTo>
                <a:cubicBezTo>
                  <a:pt x="993720" y="1426729"/>
                  <a:pt x="877586" y="1475549"/>
                  <a:pt x="777379" y="1475549"/>
                </a:cubicBezTo>
                <a:cubicBezTo>
                  <a:pt x="677172" y="1475549"/>
                  <a:pt x="587583" y="1426729"/>
                  <a:pt x="482731" y="1421053"/>
                </a:cubicBezTo>
                <a:cubicBezTo>
                  <a:pt x="377878" y="1415376"/>
                  <a:pt x="225909" y="1444894"/>
                  <a:pt x="148265" y="1441488"/>
                </a:cubicBezTo>
                <a:cubicBezTo>
                  <a:pt x="70621" y="1438083"/>
                  <a:pt x="39431" y="1451707"/>
                  <a:pt x="16868" y="1400616"/>
                </a:cubicBezTo>
                <a:cubicBezTo>
                  <a:pt x="-5695" y="1349525"/>
                  <a:pt x="15541" y="1217824"/>
                  <a:pt x="12886" y="1134943"/>
                </a:cubicBezTo>
                <a:cubicBezTo>
                  <a:pt x="10232" y="1052063"/>
                  <a:pt x="-3704" y="1007784"/>
                  <a:pt x="941" y="903332"/>
                </a:cubicBezTo>
                <a:cubicBezTo>
                  <a:pt x="5587" y="798879"/>
                  <a:pt x="36113" y="626306"/>
                  <a:pt x="40758" y="508229"/>
                </a:cubicBezTo>
                <a:cubicBezTo>
                  <a:pt x="45404" y="390152"/>
                  <a:pt x="26159" y="264128"/>
                  <a:pt x="28813" y="194872"/>
                </a:cubicBezTo>
                <a:cubicBezTo>
                  <a:pt x="31468" y="125615"/>
                  <a:pt x="22841" y="101773"/>
                  <a:pt x="68631" y="72254"/>
                </a:cubicBezTo>
                <a:cubicBezTo>
                  <a:pt x="114420" y="42735"/>
                  <a:pt x="229227" y="17757"/>
                  <a:pt x="303553" y="17757"/>
                </a:cubicBezTo>
                <a:cubicBezTo>
                  <a:pt x="377878" y="17757"/>
                  <a:pt x="443577" y="73389"/>
                  <a:pt x="514585" y="72254"/>
                </a:cubicBezTo>
                <a:cubicBezTo>
                  <a:pt x="585592" y="71118"/>
                  <a:pt x="640673" y="13215"/>
                  <a:pt x="729598" y="10945"/>
                </a:cubicBezTo>
                <a:cubicBezTo>
                  <a:pt x="818523" y="8674"/>
                  <a:pt x="954565" y="57494"/>
                  <a:pt x="1048136" y="58630"/>
                </a:cubicBezTo>
                <a:cubicBezTo>
                  <a:pt x="1141707" y="59765"/>
                  <a:pt x="1214705" y="21163"/>
                  <a:pt x="1291022" y="17757"/>
                </a:cubicBezTo>
                <a:cubicBezTo>
                  <a:pt x="1329181" y="16054"/>
                  <a:pt x="1372980" y="3849"/>
                  <a:pt x="1412216" y="72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内容与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 userDrawn="1"/>
        </p:nvSpPr>
        <p:spPr>
          <a:xfrm>
            <a:off x="0" y="0"/>
            <a:ext cx="9144000" cy="8489395"/>
          </a:xfrm>
          <a:prstGeom prst="rect">
            <a:avLst/>
          </a:prstGeom>
          <a:blipFill dpi="0" rotWithShape="1">
            <a:blip r:embed="rId2" cstate="print">
              <a:alphaModFix am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562732" y="625404"/>
            <a:ext cx="8290358" cy="0"/>
          </a:xfrm>
          <a:prstGeom prst="line">
            <a:avLst/>
          </a:prstGeom>
          <a:ln w="12700">
            <a:solidFill>
              <a:srgbClr val="005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1"/>
          <p:cNvGrpSpPr/>
          <p:nvPr userDrawn="1"/>
        </p:nvGrpSpPr>
        <p:grpSpPr>
          <a:xfrm>
            <a:off x="8431708" y="180780"/>
            <a:ext cx="421382" cy="444624"/>
            <a:chOff x="4197350" y="2182813"/>
            <a:chExt cx="608013" cy="641350"/>
          </a:xfrm>
          <a:solidFill>
            <a:srgbClr val="005188"/>
          </a:solidFill>
        </p:grpSpPr>
        <p:sp>
          <p:nvSpPr>
            <p:cNvPr id="13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4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5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6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7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8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9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0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1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2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3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4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5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6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7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8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9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0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1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2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3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4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5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6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7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8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9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0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1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2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3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4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5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6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7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8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9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0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1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2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3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4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5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6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7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8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600" decel="49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0.90768 -0.00162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9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F674-7462-4B20-BA2F-89C2D9DC9F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A31B-7A27-48E1-B8CA-BB525FBBDC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F674-7462-4B20-BA2F-89C2D9DC9F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A31B-7A27-48E1-B8CA-BB525FBBDC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F674-7462-4B20-BA2F-89C2D9DC9F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A31B-7A27-48E1-B8CA-BB525FBBDC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F674-7462-4B20-BA2F-89C2D9DC9F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A31B-7A27-48E1-B8CA-BB525FBBDC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F674-7462-4B20-BA2F-89C2D9DC9F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A31B-7A27-48E1-B8CA-BB525FBBDC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F674-7462-4B20-BA2F-89C2D9DC9F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A31B-7A27-48E1-B8CA-BB525FBBDC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F674-7462-4B20-BA2F-89C2D9DC9F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A31B-7A27-48E1-B8CA-BB525FBBDC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5" Type="http://schemas.openxmlformats.org/officeDocument/2006/relationships/image" Target="../media/image2.png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AF674-7462-4B20-BA2F-89C2D9DC9F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2A31B-7A27-48E1-B8CA-BB525FBBDCE3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AF674-7462-4B20-BA2F-89C2D9DC9F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2A31B-7A27-48E1-B8CA-BB525FBBDCE3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21.xml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1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1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1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1.xml"/><Relationship Id="rId3" Type="http://schemas.openxmlformats.org/officeDocument/2006/relationships/image" Target="../media/image23.png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1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1.xml"/><Relationship Id="rId4" Type="http://schemas.openxmlformats.org/officeDocument/2006/relationships/tags" Target="../tags/tag42.xml"/><Relationship Id="rId3" Type="http://schemas.openxmlformats.org/officeDocument/2006/relationships/image" Target="../media/image26.png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1.xml"/><Relationship Id="rId3" Type="http://schemas.openxmlformats.org/officeDocument/2006/relationships/image" Target="../media/image27.png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1.xml"/><Relationship Id="rId3" Type="http://schemas.openxmlformats.org/officeDocument/2006/relationships/image" Target="../media/image28.png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1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1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1.xml"/><Relationship Id="rId6" Type="http://schemas.openxmlformats.org/officeDocument/2006/relationships/tags" Target="../tags/tag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4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1.xml"/><Relationship Id="rId3" Type="http://schemas.openxmlformats.org/officeDocument/2006/relationships/image" Target="../media/image14.png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19"/>
          <p:cNvSpPr/>
          <p:nvPr/>
        </p:nvSpPr>
        <p:spPr>
          <a:xfrm>
            <a:off x="3037205" y="3253105"/>
            <a:ext cx="1833245" cy="295275"/>
          </a:xfrm>
          <a:prstGeom prst="roundRect">
            <a:avLst>
              <a:gd name="adj" fmla="val 50000"/>
            </a:avLst>
          </a:prstGeom>
          <a:blipFill dpi="0" rotWithShape="1">
            <a:blip r:embed="rId1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Reported by Kai Tan</a:t>
            </a:r>
            <a:endParaRPr 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20"/>
          <p:cNvSpPr txBox="1"/>
          <p:nvPr/>
        </p:nvSpPr>
        <p:spPr>
          <a:xfrm>
            <a:off x="2794152" y="2124695"/>
            <a:ext cx="38023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sz="3200" b="1" spc="16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方正舒体" pitchFamily="2" charset="-122"/>
                <a:cs typeface="Times New Roman" panose="02020603050405020304" charset="0"/>
              </a:rPr>
              <a:t>Sequences</a:t>
            </a:r>
            <a:r>
              <a:rPr sz="3200" b="1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方正舒体" pitchFamily="2" charset="-122"/>
                <a:cs typeface="Times New Roman" panose="02020603050405020304" charset="0"/>
              </a:rPr>
              <a:t> </a:t>
            </a:r>
            <a:r>
              <a:rPr lang="en-US" sz="3200" b="1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方正舒体" pitchFamily="2" charset="-122"/>
                <a:cs typeface="Times New Roman" panose="02020603050405020304" charset="0"/>
              </a:rPr>
              <a:t>vs</a:t>
            </a:r>
            <a:r>
              <a:rPr sz="3200" b="1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方正舒体" pitchFamily="2" charset="-122"/>
                <a:cs typeface="Times New Roman" panose="02020603050405020304" charset="0"/>
              </a:rPr>
              <a:t> </a:t>
            </a:r>
            <a:r>
              <a:rPr sz="3200" b="1" spc="16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方正舒体" pitchFamily="2" charset="-122"/>
                <a:cs typeface="Times New Roman" panose="02020603050405020304" charset="0"/>
              </a:rPr>
              <a:t>SNPs</a:t>
            </a:r>
            <a:endParaRPr sz="3200" b="1" spc="16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方正舒体" pitchFamily="2" charset="-122"/>
              <a:cs typeface="Times New Roman" panose="02020603050405020304" charset="0"/>
            </a:endParaRPr>
          </a:p>
        </p:txBody>
      </p:sp>
      <p:grpSp>
        <p:nvGrpSpPr>
          <p:cNvPr id="9" name="PA_chenying0907 115"/>
          <p:cNvGrpSpPr/>
          <p:nvPr>
            <p:custDataLst>
              <p:tags r:id="rId2"/>
            </p:custDataLst>
          </p:nvPr>
        </p:nvGrpSpPr>
        <p:grpSpPr>
          <a:xfrm rot="21073">
            <a:off x="2706277" y="2768383"/>
            <a:ext cx="4428851" cy="154356"/>
            <a:chOff x="2481804" y="4179888"/>
            <a:chExt cx="7313171" cy="325437"/>
          </a:xfrm>
          <a:solidFill>
            <a:schemeClr val="accent1"/>
          </a:solidFill>
        </p:grpSpPr>
        <p:sp>
          <p:nvSpPr>
            <p:cNvPr id="10" name="Freeform 35"/>
            <p:cNvSpPr/>
            <p:nvPr/>
          </p:nvSpPr>
          <p:spPr bwMode="auto">
            <a:xfrm>
              <a:off x="9686693" y="4210050"/>
              <a:ext cx="108282" cy="19050"/>
            </a:xfrm>
            <a:custGeom>
              <a:avLst/>
              <a:gdLst>
                <a:gd name="T0" fmla="*/ 3 w 19"/>
                <a:gd name="T1" fmla="*/ 2 h 6"/>
                <a:gd name="T2" fmla="*/ 19 w 19"/>
                <a:gd name="T3" fmla="*/ 3 h 6"/>
                <a:gd name="T4" fmla="*/ 3 w 19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6">
                  <a:moveTo>
                    <a:pt x="3" y="2"/>
                  </a:moveTo>
                  <a:cubicBezTo>
                    <a:pt x="7" y="4"/>
                    <a:pt x="14" y="0"/>
                    <a:pt x="19" y="3"/>
                  </a:cubicBezTo>
                  <a:cubicBezTo>
                    <a:pt x="14" y="3"/>
                    <a:pt x="0" y="6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1"/>
            <p:cNvSpPr/>
            <p:nvPr/>
          </p:nvSpPr>
          <p:spPr bwMode="auto">
            <a:xfrm>
              <a:off x="9545093" y="4219575"/>
              <a:ext cx="91624" cy="9525"/>
            </a:xfrm>
            <a:custGeom>
              <a:avLst/>
              <a:gdLst>
                <a:gd name="T0" fmla="*/ 12 w 16"/>
                <a:gd name="T1" fmla="*/ 2 h 3"/>
                <a:gd name="T2" fmla="*/ 3 w 16"/>
                <a:gd name="T3" fmla="*/ 1 h 3"/>
                <a:gd name="T4" fmla="*/ 12 w 16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">
                  <a:moveTo>
                    <a:pt x="12" y="2"/>
                  </a:moveTo>
                  <a:cubicBezTo>
                    <a:pt x="10" y="2"/>
                    <a:pt x="0" y="3"/>
                    <a:pt x="3" y="1"/>
                  </a:cubicBezTo>
                  <a:cubicBezTo>
                    <a:pt x="6" y="1"/>
                    <a:pt x="16" y="0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7"/>
            <p:cNvSpPr/>
            <p:nvPr/>
          </p:nvSpPr>
          <p:spPr bwMode="auto">
            <a:xfrm>
              <a:off x="9148061" y="4271963"/>
              <a:ext cx="108282" cy="14288"/>
            </a:xfrm>
            <a:custGeom>
              <a:avLst/>
              <a:gdLst>
                <a:gd name="T0" fmla="*/ 0 w 19"/>
                <a:gd name="T1" fmla="*/ 2 h 4"/>
                <a:gd name="T2" fmla="*/ 19 w 19"/>
                <a:gd name="T3" fmla="*/ 2 h 4"/>
                <a:gd name="T4" fmla="*/ 0 w 19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4">
                  <a:moveTo>
                    <a:pt x="0" y="2"/>
                  </a:moveTo>
                  <a:cubicBezTo>
                    <a:pt x="8" y="1"/>
                    <a:pt x="12" y="0"/>
                    <a:pt x="19" y="2"/>
                  </a:cubicBezTo>
                  <a:cubicBezTo>
                    <a:pt x="13" y="2"/>
                    <a:pt x="4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52"/>
            <p:cNvSpPr/>
            <p:nvPr/>
          </p:nvSpPr>
          <p:spPr bwMode="auto">
            <a:xfrm>
              <a:off x="8403973" y="4268788"/>
              <a:ext cx="161034" cy="17463"/>
            </a:xfrm>
            <a:custGeom>
              <a:avLst/>
              <a:gdLst>
                <a:gd name="T0" fmla="*/ 8 w 28"/>
                <a:gd name="T1" fmla="*/ 4 h 5"/>
                <a:gd name="T2" fmla="*/ 0 w 28"/>
                <a:gd name="T3" fmla="*/ 3 h 5"/>
                <a:gd name="T4" fmla="*/ 10 w 28"/>
                <a:gd name="T5" fmla="*/ 3 h 5"/>
                <a:gd name="T6" fmla="*/ 28 w 28"/>
                <a:gd name="T7" fmla="*/ 4 h 5"/>
                <a:gd name="T8" fmla="*/ 8 w 28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">
                  <a:moveTo>
                    <a:pt x="8" y="4"/>
                  </a:moveTo>
                  <a:cubicBezTo>
                    <a:pt x="6" y="3"/>
                    <a:pt x="0" y="5"/>
                    <a:pt x="0" y="3"/>
                  </a:cubicBezTo>
                  <a:cubicBezTo>
                    <a:pt x="3" y="3"/>
                    <a:pt x="7" y="3"/>
                    <a:pt x="10" y="3"/>
                  </a:cubicBezTo>
                  <a:cubicBezTo>
                    <a:pt x="16" y="4"/>
                    <a:pt x="26" y="0"/>
                    <a:pt x="28" y="4"/>
                  </a:cubicBezTo>
                  <a:cubicBezTo>
                    <a:pt x="22" y="3"/>
                    <a:pt x="16" y="5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56"/>
            <p:cNvSpPr/>
            <p:nvPr/>
          </p:nvSpPr>
          <p:spPr bwMode="auto">
            <a:xfrm>
              <a:off x="8309574" y="4278313"/>
              <a:ext cx="88846" cy="11113"/>
            </a:xfrm>
            <a:custGeom>
              <a:avLst/>
              <a:gdLst>
                <a:gd name="T0" fmla="*/ 3 w 16"/>
                <a:gd name="T1" fmla="*/ 1 h 3"/>
                <a:gd name="T2" fmla="*/ 13 w 16"/>
                <a:gd name="T3" fmla="*/ 1 h 3"/>
                <a:gd name="T4" fmla="*/ 3 w 1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">
                  <a:moveTo>
                    <a:pt x="3" y="1"/>
                  </a:moveTo>
                  <a:cubicBezTo>
                    <a:pt x="6" y="1"/>
                    <a:pt x="16" y="0"/>
                    <a:pt x="13" y="1"/>
                  </a:cubicBezTo>
                  <a:cubicBezTo>
                    <a:pt x="11" y="1"/>
                    <a:pt x="0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59"/>
            <p:cNvSpPr/>
            <p:nvPr/>
          </p:nvSpPr>
          <p:spPr bwMode="auto">
            <a:xfrm>
              <a:off x="8212397" y="4308475"/>
              <a:ext cx="33317" cy="12700"/>
            </a:xfrm>
            <a:custGeom>
              <a:avLst/>
              <a:gdLst>
                <a:gd name="T0" fmla="*/ 0 w 6"/>
                <a:gd name="T1" fmla="*/ 2 h 4"/>
                <a:gd name="T2" fmla="*/ 3 w 6"/>
                <a:gd name="T3" fmla="*/ 1 h 4"/>
                <a:gd name="T4" fmla="*/ 1 w 6"/>
                <a:gd name="T5" fmla="*/ 0 h 4"/>
                <a:gd name="T6" fmla="*/ 6 w 6"/>
                <a:gd name="T7" fmla="*/ 1 h 4"/>
                <a:gd name="T8" fmla="*/ 5 w 6"/>
                <a:gd name="T9" fmla="*/ 3 h 4"/>
                <a:gd name="T10" fmla="*/ 0 w 6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cubicBezTo>
                    <a:pt x="1" y="2"/>
                    <a:pt x="3" y="2"/>
                    <a:pt x="3" y="1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3" y="1"/>
                    <a:pt x="6" y="0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3" y="3"/>
                    <a:pt x="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1"/>
            <p:cNvSpPr/>
            <p:nvPr/>
          </p:nvSpPr>
          <p:spPr bwMode="auto">
            <a:xfrm>
              <a:off x="8043034" y="4305300"/>
              <a:ext cx="99952" cy="19050"/>
            </a:xfrm>
            <a:custGeom>
              <a:avLst/>
              <a:gdLst>
                <a:gd name="T0" fmla="*/ 16 w 18"/>
                <a:gd name="T1" fmla="*/ 5 h 6"/>
                <a:gd name="T2" fmla="*/ 9 w 18"/>
                <a:gd name="T3" fmla="*/ 3 h 6"/>
                <a:gd name="T4" fmla="*/ 16 w 18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6">
                  <a:moveTo>
                    <a:pt x="16" y="5"/>
                  </a:moveTo>
                  <a:cubicBezTo>
                    <a:pt x="12" y="6"/>
                    <a:pt x="13" y="3"/>
                    <a:pt x="9" y="3"/>
                  </a:cubicBezTo>
                  <a:cubicBezTo>
                    <a:pt x="0" y="3"/>
                    <a:pt x="18" y="0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8"/>
            <p:cNvSpPr/>
            <p:nvPr/>
          </p:nvSpPr>
          <p:spPr bwMode="auto">
            <a:xfrm>
              <a:off x="7429438" y="4286250"/>
              <a:ext cx="136047" cy="22225"/>
            </a:xfrm>
            <a:custGeom>
              <a:avLst/>
              <a:gdLst>
                <a:gd name="T0" fmla="*/ 0 w 24"/>
                <a:gd name="T1" fmla="*/ 4 h 7"/>
                <a:gd name="T2" fmla="*/ 23 w 24"/>
                <a:gd name="T3" fmla="*/ 4 h 7"/>
                <a:gd name="T4" fmla="*/ 0 w 24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7">
                  <a:moveTo>
                    <a:pt x="0" y="4"/>
                  </a:moveTo>
                  <a:cubicBezTo>
                    <a:pt x="6" y="4"/>
                    <a:pt x="24" y="0"/>
                    <a:pt x="23" y="4"/>
                  </a:cubicBezTo>
                  <a:cubicBezTo>
                    <a:pt x="18" y="4"/>
                    <a:pt x="6" y="7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3"/>
            <p:cNvSpPr/>
            <p:nvPr/>
          </p:nvSpPr>
          <p:spPr bwMode="auto">
            <a:xfrm>
              <a:off x="7179558" y="4341813"/>
              <a:ext cx="61082" cy="15875"/>
            </a:xfrm>
            <a:custGeom>
              <a:avLst/>
              <a:gdLst>
                <a:gd name="T0" fmla="*/ 11 w 11"/>
                <a:gd name="T1" fmla="*/ 2 h 5"/>
                <a:gd name="T2" fmla="*/ 7 w 11"/>
                <a:gd name="T3" fmla="*/ 5 h 5"/>
                <a:gd name="T4" fmla="*/ 0 w 11"/>
                <a:gd name="T5" fmla="*/ 2 h 5"/>
                <a:gd name="T6" fmla="*/ 11 w 11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11" y="2"/>
                  </a:moveTo>
                  <a:cubicBezTo>
                    <a:pt x="6" y="1"/>
                    <a:pt x="10" y="5"/>
                    <a:pt x="7" y="5"/>
                  </a:cubicBezTo>
                  <a:cubicBezTo>
                    <a:pt x="5" y="4"/>
                    <a:pt x="0" y="5"/>
                    <a:pt x="0" y="2"/>
                  </a:cubicBezTo>
                  <a:cubicBezTo>
                    <a:pt x="3" y="2"/>
                    <a:pt x="9" y="0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74"/>
            <p:cNvSpPr/>
            <p:nvPr/>
          </p:nvSpPr>
          <p:spPr bwMode="auto">
            <a:xfrm>
              <a:off x="6951889" y="4324350"/>
              <a:ext cx="124941" cy="14288"/>
            </a:xfrm>
            <a:custGeom>
              <a:avLst/>
              <a:gdLst>
                <a:gd name="T0" fmla="*/ 22 w 22"/>
                <a:gd name="T1" fmla="*/ 2 h 4"/>
                <a:gd name="T2" fmla="*/ 0 w 22"/>
                <a:gd name="T3" fmla="*/ 2 h 4"/>
                <a:gd name="T4" fmla="*/ 22 w 22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">
                  <a:moveTo>
                    <a:pt x="22" y="2"/>
                  </a:moveTo>
                  <a:cubicBezTo>
                    <a:pt x="16" y="2"/>
                    <a:pt x="1" y="4"/>
                    <a:pt x="0" y="2"/>
                  </a:cubicBezTo>
                  <a:cubicBezTo>
                    <a:pt x="6" y="2"/>
                    <a:pt x="22" y="0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76"/>
            <p:cNvSpPr/>
            <p:nvPr/>
          </p:nvSpPr>
          <p:spPr bwMode="auto">
            <a:xfrm>
              <a:off x="6907466" y="4308475"/>
              <a:ext cx="102730" cy="9525"/>
            </a:xfrm>
            <a:custGeom>
              <a:avLst/>
              <a:gdLst>
                <a:gd name="T0" fmla="*/ 0 w 18"/>
                <a:gd name="T1" fmla="*/ 2 h 3"/>
                <a:gd name="T2" fmla="*/ 18 w 18"/>
                <a:gd name="T3" fmla="*/ 2 h 3"/>
                <a:gd name="T4" fmla="*/ 0 w 18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3">
                  <a:moveTo>
                    <a:pt x="0" y="2"/>
                  </a:moveTo>
                  <a:cubicBezTo>
                    <a:pt x="3" y="1"/>
                    <a:pt x="15" y="0"/>
                    <a:pt x="18" y="2"/>
                  </a:cubicBezTo>
                  <a:cubicBezTo>
                    <a:pt x="11" y="3"/>
                    <a:pt x="4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9"/>
            <p:cNvSpPr/>
            <p:nvPr/>
          </p:nvSpPr>
          <p:spPr bwMode="auto">
            <a:xfrm>
              <a:off x="6771420" y="4314825"/>
              <a:ext cx="72188" cy="9525"/>
            </a:xfrm>
            <a:custGeom>
              <a:avLst/>
              <a:gdLst>
                <a:gd name="T0" fmla="*/ 11 w 13"/>
                <a:gd name="T1" fmla="*/ 0 h 3"/>
                <a:gd name="T2" fmla="*/ 13 w 13"/>
                <a:gd name="T3" fmla="*/ 2 h 3"/>
                <a:gd name="T4" fmla="*/ 11 w 1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">
                  <a:moveTo>
                    <a:pt x="11" y="0"/>
                  </a:moveTo>
                  <a:cubicBezTo>
                    <a:pt x="11" y="1"/>
                    <a:pt x="13" y="1"/>
                    <a:pt x="13" y="2"/>
                  </a:cubicBezTo>
                  <a:cubicBezTo>
                    <a:pt x="1" y="3"/>
                    <a:pt x="0" y="2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80"/>
            <p:cNvSpPr/>
            <p:nvPr/>
          </p:nvSpPr>
          <p:spPr bwMode="auto">
            <a:xfrm>
              <a:off x="6629821" y="4330700"/>
              <a:ext cx="124941" cy="14288"/>
            </a:xfrm>
            <a:custGeom>
              <a:avLst/>
              <a:gdLst>
                <a:gd name="T0" fmla="*/ 0 w 22"/>
                <a:gd name="T1" fmla="*/ 2 h 4"/>
                <a:gd name="T2" fmla="*/ 22 w 22"/>
                <a:gd name="T3" fmla="*/ 2 h 4"/>
                <a:gd name="T4" fmla="*/ 0 w 22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">
                  <a:moveTo>
                    <a:pt x="0" y="2"/>
                  </a:moveTo>
                  <a:cubicBezTo>
                    <a:pt x="2" y="0"/>
                    <a:pt x="20" y="2"/>
                    <a:pt x="22" y="2"/>
                  </a:cubicBezTo>
                  <a:cubicBezTo>
                    <a:pt x="15" y="2"/>
                    <a:pt x="5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81"/>
            <p:cNvSpPr/>
            <p:nvPr/>
          </p:nvSpPr>
          <p:spPr bwMode="auto">
            <a:xfrm>
              <a:off x="6646479" y="4318000"/>
              <a:ext cx="97177" cy="9525"/>
            </a:xfrm>
            <a:custGeom>
              <a:avLst/>
              <a:gdLst>
                <a:gd name="T0" fmla="*/ 2 w 17"/>
                <a:gd name="T1" fmla="*/ 1 h 3"/>
                <a:gd name="T2" fmla="*/ 15 w 17"/>
                <a:gd name="T3" fmla="*/ 2 h 3"/>
                <a:gd name="T4" fmla="*/ 2 w 1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">
                  <a:moveTo>
                    <a:pt x="2" y="1"/>
                  </a:moveTo>
                  <a:cubicBezTo>
                    <a:pt x="6" y="2"/>
                    <a:pt x="17" y="0"/>
                    <a:pt x="15" y="2"/>
                  </a:cubicBezTo>
                  <a:cubicBezTo>
                    <a:pt x="12" y="1"/>
                    <a:pt x="0" y="3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83"/>
            <p:cNvSpPr/>
            <p:nvPr/>
          </p:nvSpPr>
          <p:spPr bwMode="auto">
            <a:xfrm>
              <a:off x="6452128" y="4318000"/>
              <a:ext cx="147153" cy="17463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3 h 5"/>
                <a:gd name="T4" fmla="*/ 0 w 26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10" y="2"/>
                    <a:pt x="17" y="0"/>
                    <a:pt x="26" y="3"/>
                  </a:cubicBezTo>
                  <a:cubicBezTo>
                    <a:pt x="20" y="3"/>
                    <a:pt x="7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85"/>
            <p:cNvSpPr/>
            <p:nvPr/>
          </p:nvSpPr>
          <p:spPr bwMode="auto">
            <a:xfrm>
              <a:off x="6402152" y="4200525"/>
              <a:ext cx="80518" cy="12700"/>
            </a:xfrm>
            <a:custGeom>
              <a:avLst/>
              <a:gdLst>
                <a:gd name="T0" fmla="*/ 13 w 14"/>
                <a:gd name="T1" fmla="*/ 3 h 4"/>
                <a:gd name="T2" fmla="*/ 1 w 14"/>
                <a:gd name="T3" fmla="*/ 4 h 4"/>
                <a:gd name="T4" fmla="*/ 13 w 14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4">
                  <a:moveTo>
                    <a:pt x="13" y="3"/>
                  </a:moveTo>
                  <a:cubicBezTo>
                    <a:pt x="8" y="4"/>
                    <a:pt x="5" y="2"/>
                    <a:pt x="1" y="4"/>
                  </a:cubicBezTo>
                  <a:cubicBezTo>
                    <a:pt x="0" y="1"/>
                    <a:pt x="14" y="0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87"/>
            <p:cNvSpPr/>
            <p:nvPr/>
          </p:nvSpPr>
          <p:spPr bwMode="auto">
            <a:xfrm>
              <a:off x="6304977" y="4252913"/>
              <a:ext cx="97177" cy="12700"/>
            </a:xfrm>
            <a:custGeom>
              <a:avLst/>
              <a:gdLst>
                <a:gd name="T0" fmla="*/ 15 w 17"/>
                <a:gd name="T1" fmla="*/ 2 h 4"/>
                <a:gd name="T2" fmla="*/ 3 w 17"/>
                <a:gd name="T3" fmla="*/ 2 h 4"/>
                <a:gd name="T4" fmla="*/ 15 w 17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15" y="2"/>
                  </a:moveTo>
                  <a:cubicBezTo>
                    <a:pt x="12" y="2"/>
                    <a:pt x="0" y="4"/>
                    <a:pt x="3" y="2"/>
                  </a:cubicBezTo>
                  <a:cubicBezTo>
                    <a:pt x="6" y="2"/>
                    <a:pt x="17" y="0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88"/>
            <p:cNvSpPr/>
            <p:nvPr/>
          </p:nvSpPr>
          <p:spPr bwMode="auto">
            <a:xfrm>
              <a:off x="6266107" y="4321175"/>
              <a:ext cx="113835" cy="23813"/>
            </a:xfrm>
            <a:custGeom>
              <a:avLst/>
              <a:gdLst>
                <a:gd name="T0" fmla="*/ 0 w 20"/>
                <a:gd name="T1" fmla="*/ 3 h 7"/>
                <a:gd name="T2" fmla="*/ 20 w 20"/>
                <a:gd name="T3" fmla="*/ 4 h 7"/>
                <a:gd name="T4" fmla="*/ 0 w 20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7">
                  <a:moveTo>
                    <a:pt x="0" y="3"/>
                  </a:moveTo>
                  <a:cubicBezTo>
                    <a:pt x="7" y="3"/>
                    <a:pt x="17" y="0"/>
                    <a:pt x="20" y="4"/>
                  </a:cubicBezTo>
                  <a:cubicBezTo>
                    <a:pt x="15" y="2"/>
                    <a:pt x="4" y="7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92"/>
            <p:cNvSpPr/>
            <p:nvPr/>
          </p:nvSpPr>
          <p:spPr bwMode="auto">
            <a:xfrm>
              <a:off x="6157824" y="4327525"/>
              <a:ext cx="102730" cy="14288"/>
            </a:xfrm>
            <a:custGeom>
              <a:avLst/>
              <a:gdLst>
                <a:gd name="T0" fmla="*/ 0 w 18"/>
                <a:gd name="T1" fmla="*/ 3 h 4"/>
                <a:gd name="T2" fmla="*/ 18 w 18"/>
                <a:gd name="T3" fmla="*/ 2 h 4"/>
                <a:gd name="T4" fmla="*/ 0 w 18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4">
                  <a:moveTo>
                    <a:pt x="0" y="3"/>
                  </a:moveTo>
                  <a:cubicBezTo>
                    <a:pt x="1" y="0"/>
                    <a:pt x="15" y="1"/>
                    <a:pt x="18" y="2"/>
                  </a:cubicBezTo>
                  <a:cubicBezTo>
                    <a:pt x="12" y="4"/>
                    <a:pt x="8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93"/>
            <p:cNvSpPr/>
            <p:nvPr/>
          </p:nvSpPr>
          <p:spPr bwMode="auto">
            <a:xfrm>
              <a:off x="6113401" y="4348163"/>
              <a:ext cx="88846" cy="9525"/>
            </a:xfrm>
            <a:custGeom>
              <a:avLst/>
              <a:gdLst>
                <a:gd name="T0" fmla="*/ 3 w 16"/>
                <a:gd name="T1" fmla="*/ 1 h 3"/>
                <a:gd name="T2" fmla="*/ 12 w 16"/>
                <a:gd name="T3" fmla="*/ 2 h 3"/>
                <a:gd name="T4" fmla="*/ 3 w 1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">
                  <a:moveTo>
                    <a:pt x="3" y="1"/>
                  </a:moveTo>
                  <a:cubicBezTo>
                    <a:pt x="6" y="2"/>
                    <a:pt x="16" y="0"/>
                    <a:pt x="12" y="2"/>
                  </a:cubicBezTo>
                  <a:cubicBezTo>
                    <a:pt x="10" y="2"/>
                    <a:pt x="0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94"/>
            <p:cNvSpPr/>
            <p:nvPr/>
          </p:nvSpPr>
          <p:spPr bwMode="auto">
            <a:xfrm>
              <a:off x="5308230" y="4206875"/>
              <a:ext cx="844041" cy="25400"/>
            </a:xfrm>
            <a:custGeom>
              <a:avLst/>
              <a:gdLst>
                <a:gd name="T0" fmla="*/ 0 w 149"/>
                <a:gd name="T1" fmla="*/ 5 h 8"/>
                <a:gd name="T2" fmla="*/ 149 w 149"/>
                <a:gd name="T3" fmla="*/ 3 h 8"/>
                <a:gd name="T4" fmla="*/ 74 w 149"/>
                <a:gd name="T5" fmla="*/ 6 h 8"/>
                <a:gd name="T6" fmla="*/ 0 w 149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8">
                  <a:moveTo>
                    <a:pt x="0" y="5"/>
                  </a:moveTo>
                  <a:cubicBezTo>
                    <a:pt x="45" y="6"/>
                    <a:pt x="109" y="0"/>
                    <a:pt x="149" y="3"/>
                  </a:cubicBezTo>
                  <a:cubicBezTo>
                    <a:pt x="126" y="5"/>
                    <a:pt x="100" y="6"/>
                    <a:pt x="74" y="6"/>
                  </a:cubicBezTo>
                  <a:cubicBezTo>
                    <a:pt x="51" y="7"/>
                    <a:pt x="26" y="8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95"/>
            <p:cNvSpPr/>
            <p:nvPr/>
          </p:nvSpPr>
          <p:spPr bwMode="auto">
            <a:xfrm>
              <a:off x="5941261" y="4351338"/>
              <a:ext cx="172140" cy="15875"/>
            </a:xfrm>
            <a:custGeom>
              <a:avLst/>
              <a:gdLst>
                <a:gd name="T0" fmla="*/ 0 w 30"/>
                <a:gd name="T1" fmla="*/ 1 h 5"/>
                <a:gd name="T2" fmla="*/ 30 w 30"/>
                <a:gd name="T3" fmla="*/ 2 h 5"/>
                <a:gd name="T4" fmla="*/ 0 w 30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5">
                  <a:moveTo>
                    <a:pt x="0" y="1"/>
                  </a:moveTo>
                  <a:cubicBezTo>
                    <a:pt x="10" y="1"/>
                    <a:pt x="23" y="0"/>
                    <a:pt x="30" y="2"/>
                  </a:cubicBezTo>
                  <a:cubicBezTo>
                    <a:pt x="20" y="1"/>
                    <a:pt x="3" y="5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96"/>
            <p:cNvSpPr/>
            <p:nvPr/>
          </p:nvSpPr>
          <p:spPr bwMode="auto">
            <a:xfrm>
              <a:off x="5624746" y="4338638"/>
              <a:ext cx="169364" cy="9525"/>
            </a:xfrm>
            <a:custGeom>
              <a:avLst/>
              <a:gdLst>
                <a:gd name="T0" fmla="*/ 0 w 30"/>
                <a:gd name="T1" fmla="*/ 2 h 3"/>
                <a:gd name="T2" fmla="*/ 30 w 30"/>
                <a:gd name="T3" fmla="*/ 1 h 3"/>
                <a:gd name="T4" fmla="*/ 0 w 30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">
                  <a:moveTo>
                    <a:pt x="0" y="2"/>
                  </a:moveTo>
                  <a:cubicBezTo>
                    <a:pt x="12" y="0"/>
                    <a:pt x="18" y="0"/>
                    <a:pt x="30" y="1"/>
                  </a:cubicBezTo>
                  <a:cubicBezTo>
                    <a:pt x="21" y="3"/>
                    <a:pt x="14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00"/>
            <p:cNvSpPr/>
            <p:nvPr/>
          </p:nvSpPr>
          <p:spPr bwMode="auto">
            <a:xfrm>
              <a:off x="5438724" y="4341813"/>
              <a:ext cx="116611" cy="12700"/>
            </a:xfrm>
            <a:custGeom>
              <a:avLst/>
              <a:gdLst>
                <a:gd name="T0" fmla="*/ 0 w 21"/>
                <a:gd name="T1" fmla="*/ 2 h 4"/>
                <a:gd name="T2" fmla="*/ 21 w 21"/>
                <a:gd name="T3" fmla="*/ 1 h 4"/>
                <a:gd name="T4" fmla="*/ 0 w 21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4">
                  <a:moveTo>
                    <a:pt x="0" y="2"/>
                  </a:moveTo>
                  <a:cubicBezTo>
                    <a:pt x="6" y="1"/>
                    <a:pt x="14" y="0"/>
                    <a:pt x="21" y="1"/>
                  </a:cubicBezTo>
                  <a:cubicBezTo>
                    <a:pt x="15" y="3"/>
                    <a:pt x="7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01"/>
            <p:cNvSpPr/>
            <p:nvPr/>
          </p:nvSpPr>
          <p:spPr bwMode="auto">
            <a:xfrm>
              <a:off x="5466489" y="4179888"/>
              <a:ext cx="83293" cy="14288"/>
            </a:xfrm>
            <a:custGeom>
              <a:avLst/>
              <a:gdLst>
                <a:gd name="T0" fmla="*/ 12 w 15"/>
                <a:gd name="T1" fmla="*/ 2 h 4"/>
                <a:gd name="T2" fmla="*/ 2 w 15"/>
                <a:gd name="T3" fmla="*/ 4 h 4"/>
                <a:gd name="T4" fmla="*/ 12 w 1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4">
                  <a:moveTo>
                    <a:pt x="12" y="2"/>
                  </a:moveTo>
                  <a:cubicBezTo>
                    <a:pt x="8" y="3"/>
                    <a:pt x="4" y="2"/>
                    <a:pt x="2" y="4"/>
                  </a:cubicBezTo>
                  <a:cubicBezTo>
                    <a:pt x="0" y="0"/>
                    <a:pt x="15" y="1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02"/>
            <p:cNvSpPr/>
            <p:nvPr/>
          </p:nvSpPr>
          <p:spPr bwMode="auto">
            <a:xfrm>
              <a:off x="5283243" y="4338638"/>
              <a:ext cx="149928" cy="15875"/>
            </a:xfrm>
            <a:custGeom>
              <a:avLst/>
              <a:gdLst>
                <a:gd name="T0" fmla="*/ 26 w 26"/>
                <a:gd name="T1" fmla="*/ 4 h 5"/>
                <a:gd name="T2" fmla="*/ 0 w 26"/>
                <a:gd name="T3" fmla="*/ 3 h 5"/>
                <a:gd name="T4" fmla="*/ 26 w 26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5">
                  <a:moveTo>
                    <a:pt x="26" y="4"/>
                  </a:moveTo>
                  <a:cubicBezTo>
                    <a:pt x="16" y="5"/>
                    <a:pt x="10" y="4"/>
                    <a:pt x="0" y="3"/>
                  </a:cubicBezTo>
                  <a:cubicBezTo>
                    <a:pt x="8" y="2"/>
                    <a:pt x="24" y="0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03"/>
            <p:cNvSpPr/>
            <p:nvPr/>
          </p:nvSpPr>
          <p:spPr bwMode="auto">
            <a:xfrm>
              <a:off x="5261032" y="4360863"/>
              <a:ext cx="141600" cy="9525"/>
            </a:xfrm>
            <a:custGeom>
              <a:avLst/>
              <a:gdLst>
                <a:gd name="T0" fmla="*/ 8 w 25"/>
                <a:gd name="T1" fmla="*/ 0 h 3"/>
                <a:gd name="T2" fmla="*/ 14 w 25"/>
                <a:gd name="T3" fmla="*/ 2 h 3"/>
                <a:gd name="T4" fmla="*/ 0 w 25"/>
                <a:gd name="T5" fmla="*/ 1 h 3"/>
                <a:gd name="T6" fmla="*/ 8 w 2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">
                  <a:moveTo>
                    <a:pt x="8" y="0"/>
                  </a:moveTo>
                  <a:cubicBezTo>
                    <a:pt x="11" y="0"/>
                    <a:pt x="25" y="1"/>
                    <a:pt x="14" y="2"/>
                  </a:cubicBezTo>
                  <a:cubicBezTo>
                    <a:pt x="11" y="2"/>
                    <a:pt x="5" y="3"/>
                    <a:pt x="0" y="1"/>
                  </a:cubicBezTo>
                  <a:cubicBezTo>
                    <a:pt x="3" y="1"/>
                    <a:pt x="5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05"/>
            <p:cNvSpPr/>
            <p:nvPr/>
          </p:nvSpPr>
          <p:spPr bwMode="auto">
            <a:xfrm>
              <a:off x="5199950" y="4219575"/>
              <a:ext cx="88846" cy="17463"/>
            </a:xfrm>
            <a:custGeom>
              <a:avLst/>
              <a:gdLst>
                <a:gd name="T0" fmla="*/ 0 w 16"/>
                <a:gd name="T1" fmla="*/ 3 h 5"/>
                <a:gd name="T2" fmla="*/ 16 w 16"/>
                <a:gd name="T3" fmla="*/ 3 h 5"/>
                <a:gd name="T4" fmla="*/ 0 w 16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5">
                  <a:moveTo>
                    <a:pt x="0" y="3"/>
                  </a:moveTo>
                  <a:cubicBezTo>
                    <a:pt x="2" y="2"/>
                    <a:pt x="12" y="0"/>
                    <a:pt x="16" y="3"/>
                  </a:cubicBezTo>
                  <a:cubicBezTo>
                    <a:pt x="11" y="3"/>
                    <a:pt x="3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07"/>
            <p:cNvSpPr/>
            <p:nvPr/>
          </p:nvSpPr>
          <p:spPr bwMode="auto">
            <a:xfrm>
              <a:off x="5027810" y="4344988"/>
              <a:ext cx="136047" cy="12700"/>
            </a:xfrm>
            <a:custGeom>
              <a:avLst/>
              <a:gdLst>
                <a:gd name="T0" fmla="*/ 24 w 24"/>
                <a:gd name="T1" fmla="*/ 1 h 4"/>
                <a:gd name="T2" fmla="*/ 0 w 24"/>
                <a:gd name="T3" fmla="*/ 2 h 4"/>
                <a:gd name="T4" fmla="*/ 24 w 2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4">
                  <a:moveTo>
                    <a:pt x="24" y="1"/>
                  </a:moveTo>
                  <a:cubicBezTo>
                    <a:pt x="15" y="4"/>
                    <a:pt x="8" y="4"/>
                    <a:pt x="0" y="2"/>
                  </a:cubicBezTo>
                  <a:cubicBezTo>
                    <a:pt x="7" y="2"/>
                    <a:pt x="18" y="0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08"/>
            <p:cNvSpPr/>
            <p:nvPr/>
          </p:nvSpPr>
          <p:spPr bwMode="auto">
            <a:xfrm>
              <a:off x="4433650" y="4222750"/>
              <a:ext cx="702443" cy="20638"/>
            </a:xfrm>
            <a:custGeom>
              <a:avLst/>
              <a:gdLst>
                <a:gd name="T0" fmla="*/ 0 w 124"/>
                <a:gd name="T1" fmla="*/ 0 h 6"/>
                <a:gd name="T2" fmla="*/ 123 w 124"/>
                <a:gd name="T3" fmla="*/ 1 h 6"/>
                <a:gd name="T4" fmla="*/ 123 w 124"/>
                <a:gd name="T5" fmla="*/ 3 h 6"/>
                <a:gd name="T6" fmla="*/ 22 w 124"/>
                <a:gd name="T7" fmla="*/ 3 h 6"/>
                <a:gd name="T8" fmla="*/ 0 w 12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6">
                  <a:moveTo>
                    <a:pt x="0" y="0"/>
                  </a:moveTo>
                  <a:cubicBezTo>
                    <a:pt x="43" y="0"/>
                    <a:pt x="80" y="0"/>
                    <a:pt x="123" y="1"/>
                  </a:cubicBezTo>
                  <a:cubicBezTo>
                    <a:pt x="124" y="1"/>
                    <a:pt x="124" y="3"/>
                    <a:pt x="123" y="3"/>
                  </a:cubicBezTo>
                  <a:cubicBezTo>
                    <a:pt x="90" y="3"/>
                    <a:pt x="53" y="3"/>
                    <a:pt x="22" y="3"/>
                  </a:cubicBezTo>
                  <a:cubicBezTo>
                    <a:pt x="15" y="3"/>
                    <a:pt x="5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09"/>
            <p:cNvSpPr/>
            <p:nvPr/>
          </p:nvSpPr>
          <p:spPr bwMode="auto">
            <a:xfrm>
              <a:off x="4955622" y="4305300"/>
              <a:ext cx="49976" cy="9525"/>
            </a:xfrm>
            <a:custGeom>
              <a:avLst/>
              <a:gdLst>
                <a:gd name="T0" fmla="*/ 0 w 9"/>
                <a:gd name="T1" fmla="*/ 1 h 3"/>
                <a:gd name="T2" fmla="*/ 9 w 9"/>
                <a:gd name="T3" fmla="*/ 2 h 3"/>
                <a:gd name="T4" fmla="*/ 0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cubicBezTo>
                    <a:pt x="4" y="1"/>
                    <a:pt x="8" y="0"/>
                    <a:pt x="9" y="2"/>
                  </a:cubicBezTo>
                  <a:cubicBezTo>
                    <a:pt x="5" y="2"/>
                    <a:pt x="1" y="3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10"/>
            <p:cNvSpPr/>
            <p:nvPr/>
          </p:nvSpPr>
          <p:spPr bwMode="auto">
            <a:xfrm>
              <a:off x="4902869" y="4256088"/>
              <a:ext cx="58306" cy="15875"/>
            </a:xfrm>
            <a:custGeom>
              <a:avLst/>
              <a:gdLst>
                <a:gd name="T0" fmla="*/ 0 w 10"/>
                <a:gd name="T1" fmla="*/ 2 h 5"/>
                <a:gd name="T2" fmla="*/ 9 w 10"/>
                <a:gd name="T3" fmla="*/ 3 h 5"/>
                <a:gd name="T4" fmla="*/ 0 w 10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0" y="2"/>
                  </a:moveTo>
                  <a:cubicBezTo>
                    <a:pt x="3" y="2"/>
                    <a:pt x="10" y="0"/>
                    <a:pt x="9" y="3"/>
                  </a:cubicBezTo>
                  <a:cubicBezTo>
                    <a:pt x="4" y="2"/>
                    <a:pt x="2" y="5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11"/>
            <p:cNvSpPr/>
            <p:nvPr/>
          </p:nvSpPr>
          <p:spPr bwMode="auto">
            <a:xfrm>
              <a:off x="4814022" y="4489450"/>
              <a:ext cx="66635" cy="15875"/>
            </a:xfrm>
            <a:custGeom>
              <a:avLst/>
              <a:gdLst>
                <a:gd name="T0" fmla="*/ 0 w 12"/>
                <a:gd name="T1" fmla="*/ 1 h 5"/>
                <a:gd name="T2" fmla="*/ 12 w 12"/>
                <a:gd name="T3" fmla="*/ 2 h 5"/>
                <a:gd name="T4" fmla="*/ 0 w 12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5">
                  <a:moveTo>
                    <a:pt x="0" y="1"/>
                  </a:moveTo>
                  <a:cubicBezTo>
                    <a:pt x="5" y="0"/>
                    <a:pt x="9" y="1"/>
                    <a:pt x="12" y="2"/>
                  </a:cubicBezTo>
                  <a:cubicBezTo>
                    <a:pt x="8" y="1"/>
                    <a:pt x="0" y="5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12"/>
            <p:cNvSpPr/>
            <p:nvPr/>
          </p:nvSpPr>
          <p:spPr bwMode="auto">
            <a:xfrm>
              <a:off x="4575248" y="4271963"/>
              <a:ext cx="102730" cy="9525"/>
            </a:xfrm>
            <a:custGeom>
              <a:avLst/>
              <a:gdLst>
                <a:gd name="T0" fmla="*/ 18 w 18"/>
                <a:gd name="T1" fmla="*/ 1 h 3"/>
                <a:gd name="T2" fmla="*/ 0 w 18"/>
                <a:gd name="T3" fmla="*/ 0 h 3"/>
                <a:gd name="T4" fmla="*/ 18 w 18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3">
                  <a:moveTo>
                    <a:pt x="18" y="1"/>
                  </a:moveTo>
                  <a:cubicBezTo>
                    <a:pt x="11" y="2"/>
                    <a:pt x="4" y="3"/>
                    <a:pt x="0" y="0"/>
                  </a:cubicBezTo>
                  <a:cubicBezTo>
                    <a:pt x="5" y="1"/>
                    <a:pt x="17" y="0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13"/>
            <p:cNvSpPr/>
            <p:nvPr/>
          </p:nvSpPr>
          <p:spPr bwMode="auto">
            <a:xfrm>
              <a:off x="3939442" y="4471988"/>
              <a:ext cx="44423" cy="14288"/>
            </a:xfrm>
            <a:custGeom>
              <a:avLst/>
              <a:gdLst>
                <a:gd name="T0" fmla="*/ 0 w 8"/>
                <a:gd name="T1" fmla="*/ 1 h 4"/>
                <a:gd name="T2" fmla="*/ 8 w 8"/>
                <a:gd name="T3" fmla="*/ 2 h 4"/>
                <a:gd name="T4" fmla="*/ 0 w 8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cubicBezTo>
                    <a:pt x="3" y="2"/>
                    <a:pt x="8" y="0"/>
                    <a:pt x="8" y="2"/>
                  </a:cubicBezTo>
                  <a:cubicBezTo>
                    <a:pt x="5" y="3"/>
                    <a:pt x="2" y="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14"/>
            <p:cNvSpPr/>
            <p:nvPr/>
          </p:nvSpPr>
          <p:spPr bwMode="auto">
            <a:xfrm>
              <a:off x="3336951" y="4430713"/>
              <a:ext cx="63859" cy="12700"/>
            </a:xfrm>
            <a:custGeom>
              <a:avLst/>
              <a:gdLst>
                <a:gd name="T0" fmla="*/ 0 w 11"/>
                <a:gd name="T1" fmla="*/ 0 h 4"/>
                <a:gd name="T2" fmla="*/ 11 w 11"/>
                <a:gd name="T3" fmla="*/ 1 h 4"/>
                <a:gd name="T4" fmla="*/ 0 w 11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cubicBezTo>
                    <a:pt x="4" y="0"/>
                    <a:pt x="8" y="0"/>
                    <a:pt x="11" y="1"/>
                  </a:cubicBezTo>
                  <a:cubicBezTo>
                    <a:pt x="7" y="0"/>
                    <a:pt x="0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15"/>
            <p:cNvSpPr/>
            <p:nvPr/>
          </p:nvSpPr>
          <p:spPr bwMode="auto">
            <a:xfrm>
              <a:off x="3248105" y="4425950"/>
              <a:ext cx="88846" cy="14288"/>
            </a:xfrm>
            <a:custGeom>
              <a:avLst/>
              <a:gdLst>
                <a:gd name="T0" fmla="*/ 0 w 16"/>
                <a:gd name="T1" fmla="*/ 1 h 4"/>
                <a:gd name="T2" fmla="*/ 14 w 16"/>
                <a:gd name="T3" fmla="*/ 3 h 4"/>
                <a:gd name="T4" fmla="*/ 0 w 16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4">
                  <a:moveTo>
                    <a:pt x="0" y="1"/>
                  </a:moveTo>
                  <a:cubicBezTo>
                    <a:pt x="3" y="0"/>
                    <a:pt x="16" y="0"/>
                    <a:pt x="14" y="3"/>
                  </a:cubicBezTo>
                  <a:cubicBezTo>
                    <a:pt x="11" y="1"/>
                    <a:pt x="4" y="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16"/>
            <p:cNvSpPr/>
            <p:nvPr/>
          </p:nvSpPr>
          <p:spPr bwMode="auto">
            <a:xfrm>
              <a:off x="2820531" y="4425950"/>
              <a:ext cx="410915" cy="20638"/>
            </a:xfrm>
            <a:custGeom>
              <a:avLst/>
              <a:gdLst>
                <a:gd name="T0" fmla="*/ 0 w 72"/>
                <a:gd name="T1" fmla="*/ 1 h 6"/>
                <a:gd name="T2" fmla="*/ 72 w 72"/>
                <a:gd name="T3" fmla="*/ 2 h 6"/>
                <a:gd name="T4" fmla="*/ 42 w 72"/>
                <a:gd name="T5" fmla="*/ 2 h 6"/>
                <a:gd name="T6" fmla="*/ 0 w 72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6">
                  <a:moveTo>
                    <a:pt x="0" y="1"/>
                  </a:moveTo>
                  <a:cubicBezTo>
                    <a:pt x="24" y="1"/>
                    <a:pt x="50" y="0"/>
                    <a:pt x="72" y="2"/>
                  </a:cubicBezTo>
                  <a:cubicBezTo>
                    <a:pt x="63" y="3"/>
                    <a:pt x="53" y="2"/>
                    <a:pt x="42" y="2"/>
                  </a:cubicBezTo>
                  <a:cubicBezTo>
                    <a:pt x="27" y="2"/>
                    <a:pt x="10" y="6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17"/>
            <p:cNvSpPr/>
            <p:nvPr/>
          </p:nvSpPr>
          <p:spPr bwMode="auto">
            <a:xfrm>
              <a:off x="2748344" y="4425950"/>
              <a:ext cx="55529" cy="20638"/>
            </a:xfrm>
            <a:custGeom>
              <a:avLst/>
              <a:gdLst>
                <a:gd name="T0" fmla="*/ 10 w 10"/>
                <a:gd name="T1" fmla="*/ 4 h 6"/>
                <a:gd name="T2" fmla="*/ 2 w 10"/>
                <a:gd name="T3" fmla="*/ 3 h 6"/>
                <a:gd name="T4" fmla="*/ 3 w 10"/>
                <a:gd name="T5" fmla="*/ 2 h 6"/>
                <a:gd name="T6" fmla="*/ 0 w 10"/>
                <a:gd name="T7" fmla="*/ 2 h 6"/>
                <a:gd name="T8" fmla="*/ 10 w 10"/>
                <a:gd name="T9" fmla="*/ 2 h 6"/>
                <a:gd name="T10" fmla="*/ 10 w 10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10" y="4"/>
                  </a:moveTo>
                  <a:cubicBezTo>
                    <a:pt x="8" y="4"/>
                    <a:pt x="3" y="6"/>
                    <a:pt x="2" y="3"/>
                  </a:cubicBezTo>
                  <a:cubicBezTo>
                    <a:pt x="3" y="3"/>
                    <a:pt x="4" y="3"/>
                    <a:pt x="3" y="2"/>
                  </a:cubicBezTo>
                  <a:cubicBezTo>
                    <a:pt x="2" y="2"/>
                    <a:pt x="0" y="3"/>
                    <a:pt x="0" y="2"/>
                  </a:cubicBezTo>
                  <a:cubicBezTo>
                    <a:pt x="2" y="0"/>
                    <a:pt x="9" y="0"/>
                    <a:pt x="10" y="2"/>
                  </a:cubicBezTo>
                  <a:cubicBezTo>
                    <a:pt x="9" y="2"/>
                    <a:pt x="10" y="3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18"/>
            <p:cNvSpPr/>
            <p:nvPr/>
          </p:nvSpPr>
          <p:spPr bwMode="auto">
            <a:xfrm>
              <a:off x="2531781" y="4286250"/>
              <a:ext cx="124941" cy="15875"/>
            </a:xfrm>
            <a:custGeom>
              <a:avLst/>
              <a:gdLst>
                <a:gd name="T0" fmla="*/ 0 w 22"/>
                <a:gd name="T1" fmla="*/ 2 h 5"/>
                <a:gd name="T2" fmla="*/ 22 w 22"/>
                <a:gd name="T3" fmla="*/ 2 h 5"/>
                <a:gd name="T4" fmla="*/ 0 w 22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5">
                  <a:moveTo>
                    <a:pt x="0" y="2"/>
                  </a:moveTo>
                  <a:cubicBezTo>
                    <a:pt x="7" y="1"/>
                    <a:pt x="18" y="0"/>
                    <a:pt x="22" y="2"/>
                  </a:cubicBezTo>
                  <a:cubicBezTo>
                    <a:pt x="11" y="2"/>
                    <a:pt x="8" y="5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20"/>
            <p:cNvSpPr/>
            <p:nvPr/>
          </p:nvSpPr>
          <p:spPr bwMode="auto">
            <a:xfrm>
              <a:off x="2606746" y="4479925"/>
              <a:ext cx="49976" cy="9525"/>
            </a:xfrm>
            <a:custGeom>
              <a:avLst/>
              <a:gdLst>
                <a:gd name="T0" fmla="*/ 9 w 9"/>
                <a:gd name="T1" fmla="*/ 2 h 3"/>
                <a:gd name="T2" fmla="*/ 2 w 9"/>
                <a:gd name="T3" fmla="*/ 3 h 3"/>
                <a:gd name="T4" fmla="*/ 9 w 9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9" y="2"/>
                  </a:moveTo>
                  <a:cubicBezTo>
                    <a:pt x="8" y="3"/>
                    <a:pt x="5" y="3"/>
                    <a:pt x="2" y="3"/>
                  </a:cubicBezTo>
                  <a:cubicBezTo>
                    <a:pt x="0" y="0"/>
                    <a:pt x="9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27"/>
            <p:cNvSpPr/>
            <p:nvPr/>
          </p:nvSpPr>
          <p:spPr bwMode="auto">
            <a:xfrm>
              <a:off x="9300765" y="4262438"/>
              <a:ext cx="222116" cy="15875"/>
            </a:xfrm>
            <a:custGeom>
              <a:avLst/>
              <a:gdLst>
                <a:gd name="T0" fmla="*/ 0 w 39"/>
                <a:gd name="T1" fmla="*/ 4 h 5"/>
                <a:gd name="T2" fmla="*/ 39 w 39"/>
                <a:gd name="T3" fmla="*/ 3 h 5"/>
                <a:gd name="T4" fmla="*/ 0 w 39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">
                  <a:moveTo>
                    <a:pt x="0" y="4"/>
                  </a:moveTo>
                  <a:cubicBezTo>
                    <a:pt x="10" y="2"/>
                    <a:pt x="31" y="0"/>
                    <a:pt x="39" y="3"/>
                  </a:cubicBezTo>
                  <a:cubicBezTo>
                    <a:pt x="28" y="3"/>
                    <a:pt x="7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28"/>
            <p:cNvSpPr/>
            <p:nvPr/>
          </p:nvSpPr>
          <p:spPr bwMode="auto">
            <a:xfrm>
              <a:off x="9206366" y="4229100"/>
              <a:ext cx="191576" cy="14288"/>
            </a:xfrm>
            <a:custGeom>
              <a:avLst/>
              <a:gdLst>
                <a:gd name="T0" fmla="*/ 27 w 34"/>
                <a:gd name="T1" fmla="*/ 0 h 4"/>
                <a:gd name="T2" fmla="*/ 34 w 34"/>
                <a:gd name="T3" fmla="*/ 0 h 4"/>
                <a:gd name="T4" fmla="*/ 0 w 34"/>
                <a:gd name="T5" fmla="*/ 1 h 4"/>
                <a:gd name="T6" fmla="*/ 27 w 3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">
                  <a:moveTo>
                    <a:pt x="27" y="0"/>
                  </a:moveTo>
                  <a:cubicBezTo>
                    <a:pt x="29" y="0"/>
                    <a:pt x="32" y="0"/>
                    <a:pt x="34" y="0"/>
                  </a:cubicBezTo>
                  <a:cubicBezTo>
                    <a:pt x="23" y="2"/>
                    <a:pt x="6" y="4"/>
                    <a:pt x="0" y="1"/>
                  </a:cubicBezTo>
                  <a:cubicBezTo>
                    <a:pt x="7" y="1"/>
                    <a:pt x="18" y="1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30"/>
            <p:cNvSpPr/>
            <p:nvPr/>
          </p:nvSpPr>
          <p:spPr bwMode="auto">
            <a:xfrm>
              <a:off x="8523359" y="4292600"/>
              <a:ext cx="69412" cy="12700"/>
            </a:xfrm>
            <a:custGeom>
              <a:avLst/>
              <a:gdLst>
                <a:gd name="T0" fmla="*/ 0 w 12"/>
                <a:gd name="T1" fmla="*/ 2 h 4"/>
                <a:gd name="T2" fmla="*/ 12 w 12"/>
                <a:gd name="T3" fmla="*/ 3 h 4"/>
                <a:gd name="T4" fmla="*/ 0 w 12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cubicBezTo>
                    <a:pt x="4" y="4"/>
                    <a:pt x="8" y="0"/>
                    <a:pt x="12" y="3"/>
                  </a:cubicBezTo>
                  <a:cubicBezTo>
                    <a:pt x="8" y="4"/>
                    <a:pt x="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33"/>
            <p:cNvSpPr/>
            <p:nvPr/>
          </p:nvSpPr>
          <p:spPr bwMode="auto">
            <a:xfrm>
              <a:off x="8120775" y="4308475"/>
              <a:ext cx="74965" cy="15875"/>
            </a:xfrm>
            <a:custGeom>
              <a:avLst/>
              <a:gdLst>
                <a:gd name="T0" fmla="*/ 5 w 13"/>
                <a:gd name="T1" fmla="*/ 2 h 5"/>
                <a:gd name="T2" fmla="*/ 2 w 13"/>
                <a:gd name="T3" fmla="*/ 1 h 5"/>
                <a:gd name="T4" fmla="*/ 13 w 13"/>
                <a:gd name="T5" fmla="*/ 2 h 5"/>
                <a:gd name="T6" fmla="*/ 4 w 13"/>
                <a:gd name="T7" fmla="*/ 4 h 5"/>
                <a:gd name="T8" fmla="*/ 5 w 1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5" y="2"/>
                  </a:moveTo>
                  <a:cubicBezTo>
                    <a:pt x="3" y="2"/>
                    <a:pt x="0" y="2"/>
                    <a:pt x="2" y="1"/>
                  </a:cubicBezTo>
                  <a:cubicBezTo>
                    <a:pt x="5" y="2"/>
                    <a:pt x="12" y="0"/>
                    <a:pt x="13" y="2"/>
                  </a:cubicBezTo>
                  <a:cubicBezTo>
                    <a:pt x="8" y="2"/>
                    <a:pt x="7" y="5"/>
                    <a:pt x="4" y="4"/>
                  </a:cubicBezTo>
                  <a:cubicBezTo>
                    <a:pt x="4" y="4"/>
                    <a:pt x="5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35"/>
            <p:cNvSpPr/>
            <p:nvPr/>
          </p:nvSpPr>
          <p:spPr bwMode="auto">
            <a:xfrm>
              <a:off x="7690424" y="4311650"/>
              <a:ext cx="347057" cy="33338"/>
            </a:xfrm>
            <a:custGeom>
              <a:avLst/>
              <a:gdLst>
                <a:gd name="T0" fmla="*/ 29 w 61"/>
                <a:gd name="T1" fmla="*/ 5 h 10"/>
                <a:gd name="T2" fmla="*/ 38 w 61"/>
                <a:gd name="T3" fmla="*/ 5 h 10"/>
                <a:gd name="T4" fmla="*/ 37 w 61"/>
                <a:gd name="T5" fmla="*/ 2 h 10"/>
                <a:gd name="T6" fmla="*/ 61 w 61"/>
                <a:gd name="T7" fmla="*/ 2 h 10"/>
                <a:gd name="T8" fmla="*/ 60 w 61"/>
                <a:gd name="T9" fmla="*/ 3 h 10"/>
                <a:gd name="T10" fmla="*/ 61 w 61"/>
                <a:gd name="T11" fmla="*/ 4 h 10"/>
                <a:gd name="T12" fmla="*/ 56 w 61"/>
                <a:gd name="T13" fmla="*/ 5 h 10"/>
                <a:gd name="T14" fmla="*/ 42 w 61"/>
                <a:gd name="T15" fmla="*/ 7 h 10"/>
                <a:gd name="T16" fmla="*/ 42 w 61"/>
                <a:gd name="T17" fmla="*/ 3 h 10"/>
                <a:gd name="T18" fmla="*/ 39 w 61"/>
                <a:gd name="T19" fmla="*/ 5 h 10"/>
                <a:gd name="T20" fmla="*/ 41 w 61"/>
                <a:gd name="T21" fmla="*/ 7 h 10"/>
                <a:gd name="T22" fmla="*/ 0 w 61"/>
                <a:gd name="T23" fmla="*/ 5 h 10"/>
                <a:gd name="T24" fmla="*/ 29 w 61"/>
                <a:gd name="T2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10">
                  <a:moveTo>
                    <a:pt x="29" y="5"/>
                  </a:moveTo>
                  <a:cubicBezTo>
                    <a:pt x="35" y="4"/>
                    <a:pt x="32" y="3"/>
                    <a:pt x="38" y="5"/>
                  </a:cubicBezTo>
                  <a:cubicBezTo>
                    <a:pt x="37" y="4"/>
                    <a:pt x="36" y="3"/>
                    <a:pt x="37" y="2"/>
                  </a:cubicBezTo>
                  <a:cubicBezTo>
                    <a:pt x="44" y="3"/>
                    <a:pt x="53" y="0"/>
                    <a:pt x="61" y="2"/>
                  </a:cubicBezTo>
                  <a:cubicBezTo>
                    <a:pt x="60" y="2"/>
                    <a:pt x="59" y="2"/>
                    <a:pt x="60" y="3"/>
                  </a:cubicBezTo>
                  <a:cubicBezTo>
                    <a:pt x="60" y="3"/>
                    <a:pt x="61" y="3"/>
                    <a:pt x="61" y="4"/>
                  </a:cubicBezTo>
                  <a:cubicBezTo>
                    <a:pt x="58" y="4"/>
                    <a:pt x="54" y="2"/>
                    <a:pt x="56" y="5"/>
                  </a:cubicBezTo>
                  <a:cubicBezTo>
                    <a:pt x="49" y="5"/>
                    <a:pt x="47" y="2"/>
                    <a:pt x="42" y="7"/>
                  </a:cubicBezTo>
                  <a:cubicBezTo>
                    <a:pt x="41" y="5"/>
                    <a:pt x="46" y="3"/>
                    <a:pt x="42" y="3"/>
                  </a:cubicBezTo>
                  <a:cubicBezTo>
                    <a:pt x="41" y="3"/>
                    <a:pt x="39" y="4"/>
                    <a:pt x="39" y="5"/>
                  </a:cubicBezTo>
                  <a:cubicBezTo>
                    <a:pt x="40" y="5"/>
                    <a:pt x="41" y="5"/>
                    <a:pt x="41" y="7"/>
                  </a:cubicBezTo>
                  <a:cubicBezTo>
                    <a:pt x="30" y="10"/>
                    <a:pt x="9" y="10"/>
                    <a:pt x="0" y="5"/>
                  </a:cubicBezTo>
                  <a:cubicBezTo>
                    <a:pt x="11" y="5"/>
                    <a:pt x="28" y="1"/>
                    <a:pt x="2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36"/>
            <p:cNvSpPr>
              <a:spLocks noEditPoints="1"/>
            </p:cNvSpPr>
            <p:nvPr/>
          </p:nvSpPr>
          <p:spPr bwMode="auto">
            <a:xfrm>
              <a:off x="2498463" y="4229100"/>
              <a:ext cx="5225279" cy="184150"/>
            </a:xfrm>
            <a:custGeom>
              <a:avLst/>
              <a:gdLst>
                <a:gd name="T0" fmla="*/ 48 w 921"/>
                <a:gd name="T1" fmla="*/ 20 h 56"/>
                <a:gd name="T2" fmla="*/ 31 w 921"/>
                <a:gd name="T3" fmla="*/ 23 h 56"/>
                <a:gd name="T4" fmla="*/ 5 w 921"/>
                <a:gd name="T5" fmla="*/ 31 h 56"/>
                <a:gd name="T6" fmla="*/ 2 w 921"/>
                <a:gd name="T7" fmla="*/ 43 h 56"/>
                <a:gd name="T8" fmla="*/ 148 w 921"/>
                <a:gd name="T9" fmla="*/ 51 h 56"/>
                <a:gd name="T10" fmla="*/ 166 w 921"/>
                <a:gd name="T11" fmla="*/ 53 h 56"/>
                <a:gd name="T12" fmla="*/ 344 w 921"/>
                <a:gd name="T13" fmla="*/ 53 h 56"/>
                <a:gd name="T14" fmla="*/ 644 w 921"/>
                <a:gd name="T15" fmla="*/ 49 h 56"/>
                <a:gd name="T16" fmla="*/ 783 w 921"/>
                <a:gd name="T17" fmla="*/ 41 h 56"/>
                <a:gd name="T18" fmla="*/ 826 w 921"/>
                <a:gd name="T19" fmla="*/ 39 h 56"/>
                <a:gd name="T20" fmla="*/ 645 w 921"/>
                <a:gd name="T21" fmla="*/ 45 h 56"/>
                <a:gd name="T22" fmla="*/ 287 w 921"/>
                <a:gd name="T23" fmla="*/ 44 h 56"/>
                <a:gd name="T24" fmla="*/ 406 w 921"/>
                <a:gd name="T25" fmla="*/ 42 h 56"/>
                <a:gd name="T26" fmla="*/ 386 w 921"/>
                <a:gd name="T27" fmla="*/ 37 h 56"/>
                <a:gd name="T28" fmla="*/ 373 w 921"/>
                <a:gd name="T29" fmla="*/ 41 h 56"/>
                <a:gd name="T30" fmla="*/ 349 w 921"/>
                <a:gd name="T31" fmla="*/ 41 h 56"/>
                <a:gd name="T32" fmla="*/ 193 w 921"/>
                <a:gd name="T33" fmla="*/ 38 h 56"/>
                <a:gd name="T34" fmla="*/ 115 w 921"/>
                <a:gd name="T35" fmla="*/ 37 h 56"/>
                <a:gd name="T36" fmla="*/ 264 w 921"/>
                <a:gd name="T37" fmla="*/ 29 h 56"/>
                <a:gd name="T38" fmla="*/ 281 w 921"/>
                <a:gd name="T39" fmla="*/ 25 h 56"/>
                <a:gd name="T40" fmla="*/ 314 w 921"/>
                <a:gd name="T41" fmla="*/ 31 h 56"/>
                <a:gd name="T42" fmla="*/ 296 w 921"/>
                <a:gd name="T43" fmla="*/ 27 h 56"/>
                <a:gd name="T44" fmla="*/ 329 w 921"/>
                <a:gd name="T45" fmla="*/ 23 h 56"/>
                <a:gd name="T46" fmla="*/ 377 w 921"/>
                <a:gd name="T47" fmla="*/ 19 h 56"/>
                <a:gd name="T48" fmla="*/ 530 w 921"/>
                <a:gd name="T49" fmla="*/ 20 h 56"/>
                <a:gd name="T50" fmla="*/ 921 w 921"/>
                <a:gd name="T51" fmla="*/ 0 h 56"/>
                <a:gd name="T52" fmla="*/ 618 w 921"/>
                <a:gd name="T53" fmla="*/ 11 h 56"/>
                <a:gd name="T54" fmla="*/ 525 w 921"/>
                <a:gd name="T55" fmla="*/ 16 h 56"/>
                <a:gd name="T56" fmla="*/ 495 w 921"/>
                <a:gd name="T57" fmla="*/ 13 h 56"/>
                <a:gd name="T58" fmla="*/ 447 w 921"/>
                <a:gd name="T59" fmla="*/ 16 h 56"/>
                <a:gd name="T60" fmla="*/ 427 w 921"/>
                <a:gd name="T61" fmla="*/ 14 h 56"/>
                <a:gd name="T62" fmla="*/ 391 w 921"/>
                <a:gd name="T63" fmla="*/ 13 h 56"/>
                <a:gd name="T64" fmla="*/ 347 w 921"/>
                <a:gd name="T65" fmla="*/ 16 h 56"/>
                <a:gd name="T66" fmla="*/ 341 w 921"/>
                <a:gd name="T67" fmla="*/ 13 h 56"/>
                <a:gd name="T68" fmla="*/ 329 w 921"/>
                <a:gd name="T69" fmla="*/ 16 h 56"/>
                <a:gd name="T70" fmla="*/ 318 w 921"/>
                <a:gd name="T71" fmla="*/ 13 h 56"/>
                <a:gd name="T72" fmla="*/ 296 w 921"/>
                <a:gd name="T73" fmla="*/ 15 h 56"/>
                <a:gd name="T74" fmla="*/ 278 w 921"/>
                <a:gd name="T75" fmla="*/ 12 h 56"/>
                <a:gd name="T76" fmla="*/ 29 w 921"/>
                <a:gd name="T77" fmla="*/ 17 h 56"/>
                <a:gd name="T78" fmla="*/ 33 w 921"/>
                <a:gd name="T79" fmla="*/ 22 h 56"/>
                <a:gd name="T80" fmla="*/ 180 w 921"/>
                <a:gd name="T81" fmla="*/ 42 h 56"/>
                <a:gd name="T82" fmla="*/ 135 w 921"/>
                <a:gd name="T83" fmla="*/ 41 h 56"/>
                <a:gd name="T84" fmla="*/ 135 w 921"/>
                <a:gd name="T85" fmla="*/ 41 h 56"/>
                <a:gd name="T86" fmla="*/ 233 w 921"/>
                <a:gd name="T87" fmla="*/ 28 h 56"/>
                <a:gd name="T88" fmla="*/ 233 w 921"/>
                <a:gd name="T89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21" h="56">
                  <a:moveTo>
                    <a:pt x="33" y="22"/>
                  </a:moveTo>
                  <a:cubicBezTo>
                    <a:pt x="38" y="22"/>
                    <a:pt x="41" y="20"/>
                    <a:pt x="48" y="20"/>
                  </a:cubicBezTo>
                  <a:cubicBezTo>
                    <a:pt x="47" y="26"/>
                    <a:pt x="34" y="23"/>
                    <a:pt x="30" y="25"/>
                  </a:cubicBezTo>
                  <a:cubicBezTo>
                    <a:pt x="29" y="24"/>
                    <a:pt x="30" y="23"/>
                    <a:pt x="31" y="23"/>
                  </a:cubicBezTo>
                  <a:cubicBezTo>
                    <a:pt x="28" y="22"/>
                    <a:pt x="19" y="22"/>
                    <a:pt x="21" y="27"/>
                  </a:cubicBezTo>
                  <a:cubicBezTo>
                    <a:pt x="13" y="28"/>
                    <a:pt x="7" y="26"/>
                    <a:pt x="5" y="31"/>
                  </a:cubicBezTo>
                  <a:cubicBezTo>
                    <a:pt x="6" y="35"/>
                    <a:pt x="12" y="35"/>
                    <a:pt x="17" y="36"/>
                  </a:cubicBezTo>
                  <a:cubicBezTo>
                    <a:pt x="13" y="39"/>
                    <a:pt x="2" y="37"/>
                    <a:pt x="2" y="43"/>
                  </a:cubicBezTo>
                  <a:cubicBezTo>
                    <a:pt x="8" y="39"/>
                    <a:pt x="0" y="50"/>
                    <a:pt x="6" y="53"/>
                  </a:cubicBezTo>
                  <a:cubicBezTo>
                    <a:pt x="53" y="52"/>
                    <a:pt x="107" y="51"/>
                    <a:pt x="148" y="51"/>
                  </a:cubicBezTo>
                  <a:cubicBezTo>
                    <a:pt x="147" y="53"/>
                    <a:pt x="146" y="51"/>
                    <a:pt x="144" y="51"/>
                  </a:cubicBezTo>
                  <a:cubicBezTo>
                    <a:pt x="146" y="56"/>
                    <a:pt x="164" y="45"/>
                    <a:pt x="166" y="53"/>
                  </a:cubicBezTo>
                  <a:cubicBezTo>
                    <a:pt x="214" y="49"/>
                    <a:pt x="290" y="55"/>
                    <a:pt x="343" y="52"/>
                  </a:cubicBezTo>
                  <a:cubicBezTo>
                    <a:pt x="345" y="51"/>
                    <a:pt x="346" y="53"/>
                    <a:pt x="344" y="53"/>
                  </a:cubicBezTo>
                  <a:cubicBezTo>
                    <a:pt x="408" y="53"/>
                    <a:pt x="479" y="52"/>
                    <a:pt x="540" y="51"/>
                  </a:cubicBezTo>
                  <a:cubicBezTo>
                    <a:pt x="572" y="50"/>
                    <a:pt x="612" y="52"/>
                    <a:pt x="644" y="49"/>
                  </a:cubicBezTo>
                  <a:cubicBezTo>
                    <a:pt x="652" y="48"/>
                    <a:pt x="659" y="44"/>
                    <a:pt x="660" y="48"/>
                  </a:cubicBezTo>
                  <a:cubicBezTo>
                    <a:pt x="705" y="44"/>
                    <a:pt x="740" y="44"/>
                    <a:pt x="783" y="41"/>
                  </a:cubicBezTo>
                  <a:cubicBezTo>
                    <a:pt x="783" y="40"/>
                    <a:pt x="781" y="41"/>
                    <a:pt x="781" y="40"/>
                  </a:cubicBezTo>
                  <a:cubicBezTo>
                    <a:pt x="803" y="43"/>
                    <a:pt x="807" y="38"/>
                    <a:pt x="826" y="39"/>
                  </a:cubicBezTo>
                  <a:cubicBezTo>
                    <a:pt x="827" y="36"/>
                    <a:pt x="821" y="39"/>
                    <a:pt x="823" y="36"/>
                  </a:cubicBezTo>
                  <a:cubicBezTo>
                    <a:pt x="754" y="39"/>
                    <a:pt x="702" y="43"/>
                    <a:pt x="645" y="45"/>
                  </a:cubicBezTo>
                  <a:cubicBezTo>
                    <a:pt x="527" y="49"/>
                    <a:pt x="400" y="49"/>
                    <a:pt x="290" y="46"/>
                  </a:cubicBezTo>
                  <a:cubicBezTo>
                    <a:pt x="288" y="46"/>
                    <a:pt x="288" y="44"/>
                    <a:pt x="287" y="44"/>
                  </a:cubicBezTo>
                  <a:cubicBezTo>
                    <a:pt x="260" y="44"/>
                    <a:pt x="232" y="42"/>
                    <a:pt x="206" y="41"/>
                  </a:cubicBezTo>
                  <a:cubicBezTo>
                    <a:pt x="275" y="39"/>
                    <a:pt x="332" y="44"/>
                    <a:pt x="406" y="42"/>
                  </a:cubicBezTo>
                  <a:cubicBezTo>
                    <a:pt x="400" y="39"/>
                    <a:pt x="385" y="42"/>
                    <a:pt x="378" y="40"/>
                  </a:cubicBezTo>
                  <a:cubicBezTo>
                    <a:pt x="379" y="36"/>
                    <a:pt x="383" y="40"/>
                    <a:pt x="386" y="37"/>
                  </a:cubicBezTo>
                  <a:cubicBezTo>
                    <a:pt x="384" y="35"/>
                    <a:pt x="377" y="37"/>
                    <a:pt x="373" y="37"/>
                  </a:cubicBezTo>
                  <a:cubicBezTo>
                    <a:pt x="373" y="38"/>
                    <a:pt x="373" y="40"/>
                    <a:pt x="373" y="41"/>
                  </a:cubicBezTo>
                  <a:cubicBezTo>
                    <a:pt x="366" y="40"/>
                    <a:pt x="358" y="40"/>
                    <a:pt x="352" y="38"/>
                  </a:cubicBezTo>
                  <a:cubicBezTo>
                    <a:pt x="348" y="37"/>
                    <a:pt x="351" y="41"/>
                    <a:pt x="349" y="41"/>
                  </a:cubicBezTo>
                  <a:cubicBezTo>
                    <a:pt x="316" y="39"/>
                    <a:pt x="277" y="42"/>
                    <a:pt x="246" y="36"/>
                  </a:cubicBezTo>
                  <a:cubicBezTo>
                    <a:pt x="235" y="40"/>
                    <a:pt x="210" y="36"/>
                    <a:pt x="193" y="38"/>
                  </a:cubicBezTo>
                  <a:cubicBezTo>
                    <a:pt x="169" y="39"/>
                    <a:pt x="140" y="35"/>
                    <a:pt x="122" y="35"/>
                  </a:cubicBezTo>
                  <a:cubicBezTo>
                    <a:pt x="122" y="35"/>
                    <a:pt x="117" y="37"/>
                    <a:pt x="115" y="37"/>
                  </a:cubicBezTo>
                  <a:cubicBezTo>
                    <a:pt x="106" y="38"/>
                    <a:pt x="96" y="36"/>
                    <a:pt x="89" y="35"/>
                  </a:cubicBezTo>
                  <a:cubicBezTo>
                    <a:pt x="145" y="28"/>
                    <a:pt x="219" y="35"/>
                    <a:pt x="264" y="29"/>
                  </a:cubicBezTo>
                  <a:cubicBezTo>
                    <a:pt x="253" y="29"/>
                    <a:pt x="246" y="29"/>
                    <a:pt x="241" y="26"/>
                  </a:cubicBezTo>
                  <a:cubicBezTo>
                    <a:pt x="256" y="28"/>
                    <a:pt x="258" y="23"/>
                    <a:pt x="281" y="25"/>
                  </a:cubicBezTo>
                  <a:cubicBezTo>
                    <a:pt x="285" y="27"/>
                    <a:pt x="277" y="30"/>
                    <a:pt x="280" y="31"/>
                  </a:cubicBezTo>
                  <a:cubicBezTo>
                    <a:pt x="292" y="30"/>
                    <a:pt x="301" y="33"/>
                    <a:pt x="314" y="31"/>
                  </a:cubicBezTo>
                  <a:cubicBezTo>
                    <a:pt x="307" y="29"/>
                    <a:pt x="299" y="28"/>
                    <a:pt x="291" y="28"/>
                  </a:cubicBezTo>
                  <a:cubicBezTo>
                    <a:pt x="290" y="26"/>
                    <a:pt x="295" y="28"/>
                    <a:pt x="296" y="27"/>
                  </a:cubicBezTo>
                  <a:cubicBezTo>
                    <a:pt x="282" y="23"/>
                    <a:pt x="315" y="25"/>
                    <a:pt x="319" y="25"/>
                  </a:cubicBezTo>
                  <a:cubicBezTo>
                    <a:pt x="323" y="25"/>
                    <a:pt x="327" y="23"/>
                    <a:pt x="329" y="23"/>
                  </a:cubicBezTo>
                  <a:cubicBezTo>
                    <a:pt x="339" y="22"/>
                    <a:pt x="361" y="22"/>
                    <a:pt x="372" y="23"/>
                  </a:cubicBezTo>
                  <a:cubicBezTo>
                    <a:pt x="372" y="20"/>
                    <a:pt x="375" y="20"/>
                    <a:pt x="377" y="19"/>
                  </a:cubicBezTo>
                  <a:cubicBezTo>
                    <a:pt x="381" y="19"/>
                    <a:pt x="384" y="21"/>
                    <a:pt x="388" y="22"/>
                  </a:cubicBezTo>
                  <a:cubicBezTo>
                    <a:pt x="433" y="19"/>
                    <a:pt x="486" y="18"/>
                    <a:pt x="530" y="20"/>
                  </a:cubicBezTo>
                  <a:cubicBezTo>
                    <a:pt x="530" y="19"/>
                    <a:pt x="529" y="19"/>
                    <a:pt x="530" y="18"/>
                  </a:cubicBezTo>
                  <a:cubicBezTo>
                    <a:pt x="648" y="16"/>
                    <a:pt x="801" y="9"/>
                    <a:pt x="921" y="0"/>
                  </a:cubicBezTo>
                  <a:cubicBezTo>
                    <a:pt x="823" y="2"/>
                    <a:pt x="728" y="10"/>
                    <a:pt x="635" y="13"/>
                  </a:cubicBezTo>
                  <a:cubicBezTo>
                    <a:pt x="631" y="10"/>
                    <a:pt x="625" y="10"/>
                    <a:pt x="618" y="11"/>
                  </a:cubicBezTo>
                  <a:cubicBezTo>
                    <a:pt x="621" y="12"/>
                    <a:pt x="628" y="11"/>
                    <a:pt x="632" y="12"/>
                  </a:cubicBezTo>
                  <a:cubicBezTo>
                    <a:pt x="603" y="14"/>
                    <a:pt x="556" y="14"/>
                    <a:pt x="525" y="16"/>
                  </a:cubicBezTo>
                  <a:cubicBezTo>
                    <a:pt x="521" y="16"/>
                    <a:pt x="528" y="12"/>
                    <a:pt x="524" y="13"/>
                  </a:cubicBezTo>
                  <a:cubicBezTo>
                    <a:pt x="511" y="14"/>
                    <a:pt x="505" y="13"/>
                    <a:pt x="495" y="13"/>
                  </a:cubicBezTo>
                  <a:cubicBezTo>
                    <a:pt x="499" y="15"/>
                    <a:pt x="505" y="15"/>
                    <a:pt x="511" y="14"/>
                  </a:cubicBezTo>
                  <a:cubicBezTo>
                    <a:pt x="489" y="17"/>
                    <a:pt x="467" y="17"/>
                    <a:pt x="447" y="16"/>
                  </a:cubicBezTo>
                  <a:cubicBezTo>
                    <a:pt x="445" y="14"/>
                    <a:pt x="443" y="13"/>
                    <a:pt x="432" y="14"/>
                  </a:cubicBezTo>
                  <a:cubicBezTo>
                    <a:pt x="431" y="14"/>
                    <a:pt x="427" y="14"/>
                    <a:pt x="427" y="14"/>
                  </a:cubicBezTo>
                  <a:cubicBezTo>
                    <a:pt x="426" y="15"/>
                    <a:pt x="424" y="17"/>
                    <a:pt x="418" y="16"/>
                  </a:cubicBezTo>
                  <a:cubicBezTo>
                    <a:pt x="420" y="12"/>
                    <a:pt x="400" y="14"/>
                    <a:pt x="391" y="13"/>
                  </a:cubicBezTo>
                  <a:cubicBezTo>
                    <a:pt x="391" y="14"/>
                    <a:pt x="393" y="14"/>
                    <a:pt x="393" y="15"/>
                  </a:cubicBezTo>
                  <a:cubicBezTo>
                    <a:pt x="378" y="16"/>
                    <a:pt x="363" y="17"/>
                    <a:pt x="347" y="16"/>
                  </a:cubicBezTo>
                  <a:cubicBezTo>
                    <a:pt x="349" y="14"/>
                    <a:pt x="356" y="15"/>
                    <a:pt x="358" y="14"/>
                  </a:cubicBezTo>
                  <a:cubicBezTo>
                    <a:pt x="354" y="11"/>
                    <a:pt x="345" y="15"/>
                    <a:pt x="341" y="13"/>
                  </a:cubicBezTo>
                  <a:cubicBezTo>
                    <a:pt x="341" y="15"/>
                    <a:pt x="346" y="13"/>
                    <a:pt x="346" y="15"/>
                  </a:cubicBezTo>
                  <a:cubicBezTo>
                    <a:pt x="340" y="17"/>
                    <a:pt x="336" y="16"/>
                    <a:pt x="329" y="16"/>
                  </a:cubicBezTo>
                  <a:cubicBezTo>
                    <a:pt x="334" y="13"/>
                    <a:pt x="325" y="10"/>
                    <a:pt x="332" y="10"/>
                  </a:cubicBezTo>
                  <a:cubicBezTo>
                    <a:pt x="326" y="8"/>
                    <a:pt x="321" y="9"/>
                    <a:pt x="318" y="13"/>
                  </a:cubicBezTo>
                  <a:cubicBezTo>
                    <a:pt x="319" y="15"/>
                    <a:pt x="323" y="14"/>
                    <a:pt x="327" y="14"/>
                  </a:cubicBezTo>
                  <a:cubicBezTo>
                    <a:pt x="318" y="17"/>
                    <a:pt x="308" y="16"/>
                    <a:pt x="296" y="15"/>
                  </a:cubicBezTo>
                  <a:cubicBezTo>
                    <a:pt x="297" y="12"/>
                    <a:pt x="302" y="14"/>
                    <a:pt x="305" y="13"/>
                  </a:cubicBezTo>
                  <a:cubicBezTo>
                    <a:pt x="298" y="11"/>
                    <a:pt x="289" y="12"/>
                    <a:pt x="278" y="12"/>
                  </a:cubicBezTo>
                  <a:cubicBezTo>
                    <a:pt x="277" y="11"/>
                    <a:pt x="281" y="10"/>
                    <a:pt x="277" y="8"/>
                  </a:cubicBezTo>
                  <a:cubicBezTo>
                    <a:pt x="194" y="2"/>
                    <a:pt x="109" y="12"/>
                    <a:pt x="29" y="17"/>
                  </a:cubicBezTo>
                  <a:cubicBezTo>
                    <a:pt x="28" y="21"/>
                    <a:pt x="34" y="18"/>
                    <a:pt x="36" y="19"/>
                  </a:cubicBezTo>
                  <a:cubicBezTo>
                    <a:pt x="37" y="21"/>
                    <a:pt x="31" y="18"/>
                    <a:pt x="33" y="22"/>
                  </a:cubicBezTo>
                  <a:close/>
                  <a:moveTo>
                    <a:pt x="162" y="41"/>
                  </a:moveTo>
                  <a:cubicBezTo>
                    <a:pt x="168" y="40"/>
                    <a:pt x="177" y="38"/>
                    <a:pt x="180" y="42"/>
                  </a:cubicBezTo>
                  <a:cubicBezTo>
                    <a:pt x="174" y="42"/>
                    <a:pt x="165" y="44"/>
                    <a:pt x="162" y="41"/>
                  </a:cubicBezTo>
                  <a:close/>
                  <a:moveTo>
                    <a:pt x="135" y="41"/>
                  </a:moveTo>
                  <a:cubicBezTo>
                    <a:pt x="148" y="41"/>
                    <a:pt x="152" y="40"/>
                    <a:pt x="161" y="42"/>
                  </a:cubicBezTo>
                  <a:cubicBezTo>
                    <a:pt x="152" y="42"/>
                    <a:pt x="141" y="44"/>
                    <a:pt x="135" y="41"/>
                  </a:cubicBezTo>
                  <a:close/>
                  <a:moveTo>
                    <a:pt x="233" y="25"/>
                  </a:moveTo>
                  <a:cubicBezTo>
                    <a:pt x="233" y="26"/>
                    <a:pt x="233" y="27"/>
                    <a:pt x="233" y="28"/>
                  </a:cubicBezTo>
                  <a:cubicBezTo>
                    <a:pt x="225" y="30"/>
                    <a:pt x="216" y="27"/>
                    <a:pt x="208" y="25"/>
                  </a:cubicBezTo>
                  <a:cubicBezTo>
                    <a:pt x="218" y="23"/>
                    <a:pt x="225" y="26"/>
                    <a:pt x="23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37"/>
            <p:cNvSpPr/>
            <p:nvPr/>
          </p:nvSpPr>
          <p:spPr bwMode="auto">
            <a:xfrm>
              <a:off x="4922305" y="427196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38"/>
            <p:cNvSpPr/>
            <p:nvPr/>
          </p:nvSpPr>
          <p:spPr bwMode="auto">
            <a:xfrm>
              <a:off x="7609908" y="4324350"/>
              <a:ext cx="52753" cy="14288"/>
            </a:xfrm>
            <a:custGeom>
              <a:avLst/>
              <a:gdLst>
                <a:gd name="T0" fmla="*/ 9 w 9"/>
                <a:gd name="T1" fmla="*/ 2 h 4"/>
                <a:gd name="T2" fmla="*/ 6 w 9"/>
                <a:gd name="T3" fmla="*/ 3 h 4"/>
                <a:gd name="T4" fmla="*/ 6 w 9"/>
                <a:gd name="T5" fmla="*/ 4 h 4"/>
                <a:gd name="T6" fmla="*/ 0 w 9"/>
                <a:gd name="T7" fmla="*/ 4 h 4"/>
                <a:gd name="T8" fmla="*/ 0 w 9"/>
                <a:gd name="T9" fmla="*/ 1 h 4"/>
                <a:gd name="T10" fmla="*/ 9 w 9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9" y="2"/>
                  </a:moveTo>
                  <a:cubicBezTo>
                    <a:pt x="8" y="2"/>
                    <a:pt x="6" y="2"/>
                    <a:pt x="6" y="3"/>
                  </a:cubicBezTo>
                  <a:cubicBezTo>
                    <a:pt x="7" y="3"/>
                    <a:pt x="7" y="4"/>
                    <a:pt x="6" y="4"/>
                  </a:cubicBezTo>
                  <a:cubicBezTo>
                    <a:pt x="4" y="3"/>
                    <a:pt x="4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4" y="3"/>
                    <a:pt x="6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39"/>
            <p:cNvSpPr/>
            <p:nvPr/>
          </p:nvSpPr>
          <p:spPr bwMode="auto">
            <a:xfrm>
              <a:off x="7207322" y="4298950"/>
              <a:ext cx="130494" cy="12700"/>
            </a:xfrm>
            <a:custGeom>
              <a:avLst/>
              <a:gdLst>
                <a:gd name="T0" fmla="*/ 23 w 23"/>
                <a:gd name="T1" fmla="*/ 2 h 4"/>
                <a:gd name="T2" fmla="*/ 2 w 23"/>
                <a:gd name="T3" fmla="*/ 2 h 4"/>
                <a:gd name="T4" fmla="*/ 23 w 23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4">
                  <a:moveTo>
                    <a:pt x="23" y="2"/>
                  </a:moveTo>
                  <a:cubicBezTo>
                    <a:pt x="17" y="4"/>
                    <a:pt x="0" y="4"/>
                    <a:pt x="2" y="2"/>
                  </a:cubicBezTo>
                  <a:cubicBezTo>
                    <a:pt x="5" y="2"/>
                    <a:pt x="20" y="0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40"/>
            <p:cNvSpPr/>
            <p:nvPr/>
          </p:nvSpPr>
          <p:spPr bwMode="auto">
            <a:xfrm>
              <a:off x="7223981" y="4344988"/>
              <a:ext cx="63859" cy="15875"/>
            </a:xfrm>
            <a:custGeom>
              <a:avLst/>
              <a:gdLst>
                <a:gd name="T0" fmla="*/ 4 w 11"/>
                <a:gd name="T1" fmla="*/ 2 h 5"/>
                <a:gd name="T2" fmla="*/ 9 w 11"/>
                <a:gd name="T3" fmla="*/ 2 h 5"/>
                <a:gd name="T4" fmla="*/ 8 w 11"/>
                <a:gd name="T5" fmla="*/ 0 h 5"/>
                <a:gd name="T6" fmla="*/ 11 w 11"/>
                <a:gd name="T7" fmla="*/ 4 h 5"/>
                <a:gd name="T8" fmla="*/ 4 w 11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4" y="2"/>
                  </a:moveTo>
                  <a:cubicBezTo>
                    <a:pt x="3" y="4"/>
                    <a:pt x="9" y="3"/>
                    <a:pt x="9" y="2"/>
                  </a:cubicBezTo>
                  <a:cubicBezTo>
                    <a:pt x="7" y="2"/>
                    <a:pt x="7" y="0"/>
                    <a:pt x="8" y="0"/>
                  </a:cubicBezTo>
                  <a:cubicBezTo>
                    <a:pt x="8" y="3"/>
                    <a:pt x="11" y="2"/>
                    <a:pt x="11" y="4"/>
                  </a:cubicBezTo>
                  <a:cubicBezTo>
                    <a:pt x="8" y="4"/>
                    <a:pt x="0" y="5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44"/>
            <p:cNvSpPr/>
            <p:nvPr/>
          </p:nvSpPr>
          <p:spPr bwMode="auto">
            <a:xfrm>
              <a:off x="6157824" y="4194175"/>
              <a:ext cx="238775" cy="28575"/>
            </a:xfrm>
            <a:custGeom>
              <a:avLst/>
              <a:gdLst>
                <a:gd name="T0" fmla="*/ 0 w 42"/>
                <a:gd name="T1" fmla="*/ 6 h 9"/>
                <a:gd name="T2" fmla="*/ 34 w 42"/>
                <a:gd name="T3" fmla="*/ 5 h 9"/>
                <a:gd name="T4" fmla="*/ 42 w 42"/>
                <a:gd name="T5" fmla="*/ 6 h 9"/>
                <a:gd name="T6" fmla="*/ 0 w 42"/>
                <a:gd name="T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9">
                  <a:moveTo>
                    <a:pt x="0" y="6"/>
                  </a:moveTo>
                  <a:cubicBezTo>
                    <a:pt x="8" y="3"/>
                    <a:pt x="23" y="5"/>
                    <a:pt x="34" y="5"/>
                  </a:cubicBezTo>
                  <a:cubicBezTo>
                    <a:pt x="36" y="5"/>
                    <a:pt x="42" y="0"/>
                    <a:pt x="42" y="6"/>
                  </a:cubicBezTo>
                  <a:cubicBezTo>
                    <a:pt x="29" y="6"/>
                    <a:pt x="4" y="9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45"/>
            <p:cNvSpPr/>
            <p:nvPr/>
          </p:nvSpPr>
          <p:spPr bwMode="auto">
            <a:xfrm>
              <a:off x="5907944" y="4330700"/>
              <a:ext cx="97177" cy="14288"/>
            </a:xfrm>
            <a:custGeom>
              <a:avLst/>
              <a:gdLst>
                <a:gd name="T0" fmla="*/ 3 w 17"/>
                <a:gd name="T1" fmla="*/ 2 h 4"/>
                <a:gd name="T2" fmla="*/ 17 w 17"/>
                <a:gd name="T3" fmla="*/ 3 h 4"/>
                <a:gd name="T4" fmla="*/ 3 w 17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3" y="2"/>
                  </a:moveTo>
                  <a:cubicBezTo>
                    <a:pt x="4" y="2"/>
                    <a:pt x="14" y="0"/>
                    <a:pt x="17" y="3"/>
                  </a:cubicBezTo>
                  <a:cubicBezTo>
                    <a:pt x="15" y="4"/>
                    <a:pt x="0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46"/>
            <p:cNvSpPr/>
            <p:nvPr/>
          </p:nvSpPr>
          <p:spPr bwMode="auto">
            <a:xfrm>
              <a:off x="5466489" y="4357688"/>
              <a:ext cx="397033" cy="9525"/>
            </a:xfrm>
            <a:custGeom>
              <a:avLst/>
              <a:gdLst>
                <a:gd name="T0" fmla="*/ 70 w 70"/>
                <a:gd name="T1" fmla="*/ 1 h 3"/>
                <a:gd name="T2" fmla="*/ 0 w 70"/>
                <a:gd name="T3" fmla="*/ 2 h 3"/>
                <a:gd name="T4" fmla="*/ 70 w 70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3">
                  <a:moveTo>
                    <a:pt x="70" y="1"/>
                  </a:moveTo>
                  <a:cubicBezTo>
                    <a:pt x="40" y="2"/>
                    <a:pt x="28" y="3"/>
                    <a:pt x="0" y="2"/>
                  </a:cubicBezTo>
                  <a:cubicBezTo>
                    <a:pt x="22" y="1"/>
                    <a:pt x="51" y="0"/>
                    <a:pt x="7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48"/>
            <p:cNvSpPr/>
            <p:nvPr/>
          </p:nvSpPr>
          <p:spPr bwMode="auto">
            <a:xfrm>
              <a:off x="4808469" y="4354513"/>
              <a:ext cx="435904" cy="15875"/>
            </a:xfrm>
            <a:custGeom>
              <a:avLst/>
              <a:gdLst>
                <a:gd name="T0" fmla="*/ 14 w 77"/>
                <a:gd name="T1" fmla="*/ 0 h 5"/>
                <a:gd name="T2" fmla="*/ 21 w 77"/>
                <a:gd name="T3" fmla="*/ 3 h 5"/>
                <a:gd name="T4" fmla="*/ 62 w 77"/>
                <a:gd name="T5" fmla="*/ 3 h 5"/>
                <a:gd name="T6" fmla="*/ 53 w 77"/>
                <a:gd name="T7" fmla="*/ 5 h 5"/>
                <a:gd name="T8" fmla="*/ 0 w 77"/>
                <a:gd name="T9" fmla="*/ 3 h 5"/>
                <a:gd name="T10" fmla="*/ 14 w 77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5">
                  <a:moveTo>
                    <a:pt x="14" y="0"/>
                  </a:moveTo>
                  <a:cubicBezTo>
                    <a:pt x="16" y="2"/>
                    <a:pt x="18" y="3"/>
                    <a:pt x="21" y="3"/>
                  </a:cubicBezTo>
                  <a:cubicBezTo>
                    <a:pt x="35" y="3"/>
                    <a:pt x="47" y="3"/>
                    <a:pt x="62" y="3"/>
                  </a:cubicBezTo>
                  <a:cubicBezTo>
                    <a:pt x="77" y="4"/>
                    <a:pt x="56" y="5"/>
                    <a:pt x="53" y="5"/>
                  </a:cubicBezTo>
                  <a:cubicBezTo>
                    <a:pt x="41" y="5"/>
                    <a:pt x="12" y="5"/>
                    <a:pt x="0" y="3"/>
                  </a:cubicBezTo>
                  <a:cubicBezTo>
                    <a:pt x="8" y="3"/>
                    <a:pt x="12" y="5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49"/>
            <p:cNvSpPr/>
            <p:nvPr/>
          </p:nvSpPr>
          <p:spPr bwMode="auto">
            <a:xfrm>
              <a:off x="4466967" y="4479925"/>
              <a:ext cx="63859" cy="19050"/>
            </a:xfrm>
            <a:custGeom>
              <a:avLst/>
              <a:gdLst>
                <a:gd name="T0" fmla="*/ 8 w 11"/>
                <a:gd name="T1" fmla="*/ 3 h 6"/>
                <a:gd name="T2" fmla="*/ 7 w 11"/>
                <a:gd name="T3" fmla="*/ 4 h 6"/>
                <a:gd name="T4" fmla="*/ 9 w 11"/>
                <a:gd name="T5" fmla="*/ 5 h 6"/>
                <a:gd name="T6" fmla="*/ 3 w 11"/>
                <a:gd name="T7" fmla="*/ 2 h 6"/>
                <a:gd name="T8" fmla="*/ 8 w 11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8" y="3"/>
                  </a:moveTo>
                  <a:cubicBezTo>
                    <a:pt x="7" y="3"/>
                    <a:pt x="7" y="3"/>
                    <a:pt x="7" y="4"/>
                  </a:cubicBezTo>
                  <a:cubicBezTo>
                    <a:pt x="8" y="4"/>
                    <a:pt x="9" y="4"/>
                    <a:pt x="9" y="5"/>
                  </a:cubicBezTo>
                  <a:cubicBezTo>
                    <a:pt x="6" y="6"/>
                    <a:pt x="0" y="4"/>
                    <a:pt x="3" y="2"/>
                  </a:cubicBezTo>
                  <a:cubicBezTo>
                    <a:pt x="4" y="5"/>
                    <a:pt x="11" y="0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50"/>
            <p:cNvSpPr/>
            <p:nvPr/>
          </p:nvSpPr>
          <p:spPr bwMode="auto">
            <a:xfrm>
              <a:off x="3770077" y="4475163"/>
              <a:ext cx="169364" cy="14288"/>
            </a:xfrm>
            <a:custGeom>
              <a:avLst/>
              <a:gdLst>
                <a:gd name="T0" fmla="*/ 0 w 30"/>
                <a:gd name="T1" fmla="*/ 2 h 4"/>
                <a:gd name="T2" fmla="*/ 30 w 30"/>
                <a:gd name="T3" fmla="*/ 4 h 4"/>
                <a:gd name="T4" fmla="*/ 0 w 30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4">
                  <a:moveTo>
                    <a:pt x="0" y="2"/>
                  </a:moveTo>
                  <a:cubicBezTo>
                    <a:pt x="8" y="0"/>
                    <a:pt x="22" y="2"/>
                    <a:pt x="30" y="4"/>
                  </a:cubicBezTo>
                  <a:cubicBezTo>
                    <a:pt x="20" y="3"/>
                    <a:pt x="8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51"/>
            <p:cNvSpPr/>
            <p:nvPr/>
          </p:nvSpPr>
          <p:spPr bwMode="auto">
            <a:xfrm>
              <a:off x="2481804" y="4249738"/>
              <a:ext cx="77741" cy="15875"/>
            </a:xfrm>
            <a:custGeom>
              <a:avLst/>
              <a:gdLst>
                <a:gd name="T0" fmla="*/ 14 w 14"/>
                <a:gd name="T1" fmla="*/ 2 h 5"/>
                <a:gd name="T2" fmla="*/ 14 w 14"/>
                <a:gd name="T3" fmla="*/ 4 h 5"/>
                <a:gd name="T4" fmla="*/ 1 w 14"/>
                <a:gd name="T5" fmla="*/ 5 h 5"/>
                <a:gd name="T6" fmla="*/ 14 w 1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5">
                  <a:moveTo>
                    <a:pt x="14" y="2"/>
                  </a:moveTo>
                  <a:cubicBezTo>
                    <a:pt x="13" y="3"/>
                    <a:pt x="13" y="3"/>
                    <a:pt x="14" y="4"/>
                  </a:cubicBezTo>
                  <a:cubicBezTo>
                    <a:pt x="9" y="2"/>
                    <a:pt x="7" y="5"/>
                    <a:pt x="1" y="5"/>
                  </a:cubicBezTo>
                  <a:cubicBezTo>
                    <a:pt x="0" y="0"/>
                    <a:pt x="12" y="4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53"/>
            <p:cNvSpPr/>
            <p:nvPr/>
          </p:nvSpPr>
          <p:spPr bwMode="auto">
            <a:xfrm>
              <a:off x="7526615" y="4327525"/>
              <a:ext cx="44423" cy="20638"/>
            </a:xfrm>
            <a:custGeom>
              <a:avLst/>
              <a:gdLst>
                <a:gd name="T0" fmla="*/ 8 w 8"/>
                <a:gd name="T1" fmla="*/ 3 h 6"/>
                <a:gd name="T2" fmla="*/ 2 w 8"/>
                <a:gd name="T3" fmla="*/ 6 h 6"/>
                <a:gd name="T4" fmla="*/ 0 w 8"/>
                <a:gd name="T5" fmla="*/ 2 h 6"/>
                <a:gd name="T6" fmla="*/ 8 w 8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8" y="3"/>
                  </a:moveTo>
                  <a:cubicBezTo>
                    <a:pt x="6" y="5"/>
                    <a:pt x="5" y="3"/>
                    <a:pt x="2" y="6"/>
                  </a:cubicBezTo>
                  <a:cubicBezTo>
                    <a:pt x="2" y="4"/>
                    <a:pt x="1" y="3"/>
                    <a:pt x="0" y="2"/>
                  </a:cubicBezTo>
                  <a:cubicBezTo>
                    <a:pt x="2" y="2"/>
                    <a:pt x="7" y="0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54"/>
            <p:cNvSpPr/>
            <p:nvPr/>
          </p:nvSpPr>
          <p:spPr bwMode="auto">
            <a:xfrm>
              <a:off x="7371134" y="4330700"/>
              <a:ext cx="124941" cy="23813"/>
            </a:xfrm>
            <a:custGeom>
              <a:avLst/>
              <a:gdLst>
                <a:gd name="T0" fmla="*/ 22 w 22"/>
                <a:gd name="T1" fmla="*/ 2 h 7"/>
                <a:gd name="T2" fmla="*/ 22 w 22"/>
                <a:gd name="T3" fmla="*/ 4 h 7"/>
                <a:gd name="T4" fmla="*/ 0 w 22"/>
                <a:gd name="T5" fmla="*/ 7 h 7"/>
                <a:gd name="T6" fmla="*/ 0 w 22"/>
                <a:gd name="T7" fmla="*/ 2 h 7"/>
                <a:gd name="T8" fmla="*/ 22 w 22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7">
                  <a:moveTo>
                    <a:pt x="22" y="2"/>
                  </a:moveTo>
                  <a:cubicBezTo>
                    <a:pt x="21" y="2"/>
                    <a:pt x="22" y="3"/>
                    <a:pt x="22" y="4"/>
                  </a:cubicBezTo>
                  <a:cubicBezTo>
                    <a:pt x="15" y="5"/>
                    <a:pt x="7" y="5"/>
                    <a:pt x="0" y="7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5" y="4"/>
                    <a:pt x="16" y="0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55"/>
            <p:cNvSpPr/>
            <p:nvPr/>
          </p:nvSpPr>
          <p:spPr bwMode="auto">
            <a:xfrm>
              <a:off x="2645616" y="4449763"/>
              <a:ext cx="1043945" cy="42863"/>
            </a:xfrm>
            <a:custGeom>
              <a:avLst/>
              <a:gdLst>
                <a:gd name="T0" fmla="*/ 65 w 184"/>
                <a:gd name="T1" fmla="*/ 4 h 13"/>
                <a:gd name="T2" fmla="*/ 158 w 184"/>
                <a:gd name="T3" fmla="*/ 8 h 13"/>
                <a:gd name="T4" fmla="*/ 184 w 184"/>
                <a:gd name="T5" fmla="*/ 8 h 13"/>
                <a:gd name="T6" fmla="*/ 116 w 184"/>
                <a:gd name="T7" fmla="*/ 9 h 13"/>
                <a:gd name="T8" fmla="*/ 83 w 184"/>
                <a:gd name="T9" fmla="*/ 12 h 13"/>
                <a:gd name="T10" fmla="*/ 45 w 184"/>
                <a:gd name="T11" fmla="*/ 10 h 13"/>
                <a:gd name="T12" fmla="*/ 0 w 184"/>
                <a:gd name="T13" fmla="*/ 6 h 13"/>
                <a:gd name="T14" fmla="*/ 65 w 184"/>
                <a:gd name="T1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13">
                  <a:moveTo>
                    <a:pt x="65" y="4"/>
                  </a:moveTo>
                  <a:cubicBezTo>
                    <a:pt x="97" y="12"/>
                    <a:pt x="129" y="5"/>
                    <a:pt x="158" y="8"/>
                  </a:cubicBezTo>
                  <a:cubicBezTo>
                    <a:pt x="160" y="4"/>
                    <a:pt x="177" y="7"/>
                    <a:pt x="184" y="8"/>
                  </a:cubicBezTo>
                  <a:cubicBezTo>
                    <a:pt x="167" y="13"/>
                    <a:pt x="142" y="9"/>
                    <a:pt x="116" y="9"/>
                  </a:cubicBezTo>
                  <a:cubicBezTo>
                    <a:pt x="104" y="10"/>
                    <a:pt x="93" y="12"/>
                    <a:pt x="83" y="12"/>
                  </a:cubicBezTo>
                  <a:cubicBezTo>
                    <a:pt x="71" y="11"/>
                    <a:pt x="60" y="10"/>
                    <a:pt x="45" y="10"/>
                  </a:cubicBezTo>
                  <a:cubicBezTo>
                    <a:pt x="31" y="10"/>
                    <a:pt x="12" y="12"/>
                    <a:pt x="0" y="6"/>
                  </a:cubicBezTo>
                  <a:cubicBezTo>
                    <a:pt x="19" y="0"/>
                    <a:pt x="44" y="11"/>
                    <a:pt x="6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1" name="TextBox 20"/>
          <p:cNvSpPr txBox="1"/>
          <p:nvPr/>
        </p:nvSpPr>
        <p:spPr>
          <a:xfrm>
            <a:off x="3067625" y="1355502"/>
            <a:ext cx="311404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800" spc="16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charset="0"/>
                <a:ea typeface="方正舒体" pitchFamily="2" charset="-122"/>
                <a:cs typeface="Times New Roman" panose="02020603050405020304" charset="0"/>
              </a:rPr>
              <a:t>MEworkshop2020</a:t>
            </a:r>
            <a:endParaRPr lang="en-US" altLang="zh-CN" sz="2800" spc="16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charset="0"/>
              <a:ea typeface="方正舒体" pitchFamily="2" charset="-122"/>
              <a:cs typeface="Times New Roman" panose="02020603050405020304" charset="0"/>
            </a:endParaRPr>
          </a:p>
        </p:txBody>
      </p:sp>
      <p:sp>
        <p:nvSpPr>
          <p:cNvPr id="72" name="圆角矩形 19"/>
          <p:cNvSpPr/>
          <p:nvPr/>
        </p:nvSpPr>
        <p:spPr>
          <a:xfrm>
            <a:off x="5039360" y="3253105"/>
            <a:ext cx="1339850" cy="295275"/>
          </a:xfrm>
          <a:prstGeom prst="roundRect">
            <a:avLst>
              <a:gd name="adj" fmla="val 50000"/>
            </a:avLst>
          </a:prstGeom>
          <a:blipFill dpi="0" rotWithShape="1">
            <a:blip r:embed="rId1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Jan 7, 2020</a:t>
            </a:r>
            <a:endParaRPr 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MEworkshop2020_Sequences VS SNPs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7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75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75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675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6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6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71" grpId="0"/>
      <p:bldP spid="7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A_矩形 90"/>
          <p:cNvSpPr/>
          <p:nvPr>
            <p:custDataLst>
              <p:tags r:id="rId1"/>
            </p:custDataLst>
          </p:nvPr>
        </p:nvSpPr>
        <p:spPr>
          <a:xfrm>
            <a:off x="3870325" y="749935"/>
            <a:ext cx="4806315" cy="13601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85750" indent="-285750" algn="l">
              <a:lnSpc>
                <a:spcPct val="120000"/>
              </a:lnSpc>
              <a:buFont typeface="Wingdings" panose="05000000000000000000" charset="0"/>
              <a:buChar char="ü"/>
            </a:pPr>
            <a:r>
              <a:rPr lang="en-US" altLang="zh-CN" sz="1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point mutation</a:t>
            </a:r>
            <a:endParaRPr lang="en-US" altLang="zh-CN" sz="14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lnSpc>
                <a:spcPct val="120000"/>
              </a:lnSpc>
              <a:buFont typeface="Wingdings" panose="05000000000000000000" charset="0"/>
              <a:buChar char="ü"/>
            </a:pPr>
            <a:r>
              <a:rPr lang="en-US" altLang="zh-CN" sz="1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dimorphism</a:t>
            </a:r>
            <a:endParaRPr lang="en-US" altLang="zh-CN" sz="14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lnSpc>
                <a:spcPct val="120000"/>
              </a:lnSpc>
              <a:buFont typeface="Wingdings" panose="05000000000000000000" charset="0"/>
              <a:buChar char="ü"/>
            </a:pPr>
            <a:r>
              <a:rPr lang="en-US" altLang="zh-CN" sz="1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most common type of genetic variation among people</a:t>
            </a:r>
            <a:endParaRPr lang="en-US" altLang="zh-CN" sz="14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lnSpc>
                <a:spcPct val="120000"/>
              </a:lnSpc>
              <a:buFont typeface="Wingdings" panose="05000000000000000000" charset="0"/>
              <a:buChar char="ü"/>
            </a:pPr>
            <a:r>
              <a:rPr lang="en-US" altLang="zh-CN" sz="1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represent a difference in a single DNA building block</a:t>
            </a:r>
            <a:endParaRPr lang="en-US" altLang="zh-CN" sz="14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lnSpc>
                <a:spcPct val="120000"/>
              </a:lnSpc>
              <a:buFont typeface="Wingdings" panose="05000000000000000000" charset="0"/>
              <a:buChar char="ü"/>
            </a:pPr>
            <a:r>
              <a:rPr lang="en-US" altLang="zh-CN" sz="1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nucleotide cytosine (C) </a:t>
            </a:r>
            <a:r>
              <a:rPr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zh-CN" sz="1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nucleotide thymine (T) </a:t>
            </a:r>
            <a:endParaRPr lang="en-US" altLang="zh-CN" sz="14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69560" y="2907030"/>
            <a:ext cx="2948940" cy="1641475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l">
              <a:lnSpc>
                <a:spcPct val="120000"/>
              </a:lnSpc>
              <a:buClrTx/>
              <a:buSzTx/>
              <a:buFont typeface="Wingdings" panose="05000000000000000000" charset="0"/>
              <a:buChar char="ü"/>
            </a:pPr>
            <a:r>
              <a:rPr lang="en-US" altLang="zh-CN" sz="1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person’s DNA</a:t>
            </a:r>
            <a:endParaRPr lang="en-US" altLang="zh-CN" sz="14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lnSpc>
                <a:spcPct val="120000"/>
              </a:lnSpc>
              <a:buClrTx/>
              <a:buSzTx/>
              <a:buFont typeface="Wingdings" panose="05000000000000000000" charset="0"/>
              <a:buChar char="ü"/>
            </a:pPr>
            <a:r>
              <a:rPr lang="en-US" altLang="zh-CN" sz="1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frequency</a:t>
            </a:r>
            <a:endParaRPr lang="en-US" altLang="zh-CN" sz="14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lnSpc>
                <a:spcPct val="120000"/>
              </a:lnSpc>
              <a:buClrTx/>
              <a:buSzTx/>
              <a:buFont typeface="Wingdings" panose="05000000000000000000" charset="0"/>
              <a:buChar char="ü"/>
            </a:pPr>
            <a:r>
              <a:rPr lang="en-US" altLang="zh-CN" sz="1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unique / many individuals</a:t>
            </a:r>
            <a:endParaRPr lang="en-US" altLang="zh-CN" sz="14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lnSpc>
                <a:spcPct val="120000"/>
              </a:lnSpc>
              <a:buClrTx/>
              <a:buSzTx/>
              <a:buFont typeface="Wingdings" panose="05000000000000000000" charset="0"/>
              <a:buChar char="ü"/>
            </a:pPr>
            <a:r>
              <a:rPr lang="en-US" altLang="zh-CN" sz="1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100 million SNPs</a:t>
            </a:r>
            <a:endParaRPr lang="en-US" altLang="zh-CN" sz="14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lnSpc>
                <a:spcPct val="120000"/>
              </a:lnSpc>
              <a:buClrTx/>
              <a:buSzTx/>
              <a:buFont typeface="Wingdings" panose="05000000000000000000" charset="0"/>
              <a:buChar char="ü"/>
            </a:pPr>
            <a:r>
              <a:rPr lang="en-US" altLang="zh-CN" sz="1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found in the DNA between genes</a:t>
            </a:r>
            <a:endParaRPr lang="en-US" altLang="zh-CN" sz="14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lnSpc>
                <a:spcPct val="120000"/>
              </a:lnSpc>
              <a:buClrTx/>
              <a:buSzTx/>
              <a:buFont typeface="Wingdings" panose="05000000000000000000" charset="0"/>
              <a:buChar char="ü"/>
            </a:pPr>
            <a:r>
              <a:rPr lang="en-US" altLang="zh-CN" sz="1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biological markers</a:t>
            </a:r>
            <a:endParaRPr lang="en-US" altLang="zh-CN" sz="14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9" name="PA_矩形 88"/>
          <p:cNvSpPr/>
          <p:nvPr>
            <p:custDataLst>
              <p:tags r:id="rId2"/>
            </p:custDataLst>
          </p:nvPr>
        </p:nvSpPr>
        <p:spPr>
          <a:xfrm>
            <a:off x="3882390" y="763270"/>
            <a:ext cx="4781550" cy="1346835"/>
          </a:xfrm>
          <a:prstGeom prst="rect">
            <a:avLst/>
          </a:prstGeom>
          <a:noFill/>
          <a:ln w="19050">
            <a:solidFill>
              <a:srgbClr val="BBD6D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54" name="PA_组合 2"/>
          <p:cNvGrpSpPr/>
          <p:nvPr>
            <p:custDataLst>
              <p:tags r:id="rId3"/>
            </p:custDataLst>
          </p:nvPr>
        </p:nvGrpSpPr>
        <p:grpSpPr>
          <a:xfrm>
            <a:off x="457508" y="315277"/>
            <a:ext cx="443943" cy="667822"/>
            <a:chOff x="3327401" y="4108451"/>
            <a:chExt cx="620713" cy="933450"/>
          </a:xfrm>
          <a:solidFill>
            <a:schemeClr val="accent3"/>
          </a:solidFill>
        </p:grpSpPr>
        <p:sp>
          <p:nvSpPr>
            <p:cNvPr id="55" name="chenying0907 384"/>
            <p:cNvSpPr>
              <a:spLocks noEditPoints="1"/>
            </p:cNvSpPr>
            <p:nvPr/>
          </p:nvSpPr>
          <p:spPr bwMode="auto">
            <a:xfrm>
              <a:off x="3327401" y="4108451"/>
              <a:ext cx="620713" cy="933450"/>
            </a:xfrm>
            <a:custGeom>
              <a:avLst/>
              <a:gdLst>
                <a:gd name="T0" fmla="*/ 269 w 288"/>
                <a:gd name="T1" fmla="*/ 376 h 435"/>
                <a:gd name="T2" fmla="*/ 270 w 288"/>
                <a:gd name="T3" fmla="*/ 345 h 435"/>
                <a:gd name="T4" fmla="*/ 244 w 288"/>
                <a:gd name="T5" fmla="*/ 271 h 435"/>
                <a:gd name="T6" fmla="*/ 166 w 288"/>
                <a:gd name="T7" fmla="*/ 79 h 435"/>
                <a:gd name="T8" fmla="*/ 92 w 288"/>
                <a:gd name="T9" fmla="*/ 2 h 435"/>
                <a:gd name="T10" fmla="*/ 51 w 288"/>
                <a:gd name="T11" fmla="*/ 16 h 435"/>
                <a:gd name="T12" fmla="*/ 24 w 288"/>
                <a:gd name="T13" fmla="*/ 114 h 435"/>
                <a:gd name="T14" fmla="*/ 50 w 288"/>
                <a:gd name="T15" fmla="*/ 235 h 435"/>
                <a:gd name="T16" fmla="*/ 61 w 288"/>
                <a:gd name="T17" fmla="*/ 258 h 435"/>
                <a:gd name="T18" fmla="*/ 61 w 288"/>
                <a:gd name="T19" fmla="*/ 273 h 435"/>
                <a:gd name="T20" fmla="*/ 97 w 288"/>
                <a:gd name="T21" fmla="*/ 252 h 435"/>
                <a:gd name="T22" fmla="*/ 75 w 288"/>
                <a:gd name="T23" fmla="*/ 250 h 435"/>
                <a:gd name="T24" fmla="*/ 31 w 288"/>
                <a:gd name="T25" fmla="*/ 187 h 435"/>
                <a:gd name="T26" fmla="*/ 26 w 288"/>
                <a:gd name="T27" fmla="*/ 122 h 435"/>
                <a:gd name="T28" fmla="*/ 54 w 288"/>
                <a:gd name="T29" fmla="*/ 195 h 435"/>
                <a:gd name="T30" fmla="*/ 91 w 288"/>
                <a:gd name="T31" fmla="*/ 231 h 435"/>
                <a:gd name="T32" fmla="*/ 133 w 288"/>
                <a:gd name="T33" fmla="*/ 318 h 435"/>
                <a:gd name="T34" fmla="*/ 178 w 288"/>
                <a:gd name="T35" fmla="*/ 347 h 435"/>
                <a:gd name="T36" fmla="*/ 207 w 288"/>
                <a:gd name="T37" fmla="*/ 392 h 435"/>
                <a:gd name="T38" fmla="*/ 263 w 288"/>
                <a:gd name="T39" fmla="*/ 408 h 435"/>
                <a:gd name="T40" fmla="*/ 168 w 288"/>
                <a:gd name="T41" fmla="*/ 422 h 435"/>
                <a:gd name="T42" fmla="*/ 98 w 288"/>
                <a:gd name="T43" fmla="*/ 424 h 435"/>
                <a:gd name="T44" fmla="*/ 47 w 288"/>
                <a:gd name="T45" fmla="*/ 427 h 435"/>
                <a:gd name="T46" fmla="*/ 79 w 288"/>
                <a:gd name="T47" fmla="*/ 434 h 435"/>
                <a:gd name="T48" fmla="*/ 133 w 288"/>
                <a:gd name="T49" fmla="*/ 425 h 435"/>
                <a:gd name="T50" fmla="*/ 219 w 288"/>
                <a:gd name="T51" fmla="*/ 428 h 435"/>
                <a:gd name="T52" fmla="*/ 271 w 288"/>
                <a:gd name="T53" fmla="*/ 417 h 435"/>
                <a:gd name="T54" fmla="*/ 287 w 288"/>
                <a:gd name="T55" fmla="*/ 418 h 435"/>
                <a:gd name="T56" fmla="*/ 91 w 288"/>
                <a:gd name="T57" fmla="*/ 268 h 435"/>
                <a:gd name="T58" fmla="*/ 80 w 288"/>
                <a:gd name="T59" fmla="*/ 273 h 435"/>
                <a:gd name="T60" fmla="*/ 78 w 288"/>
                <a:gd name="T61" fmla="*/ 261 h 435"/>
                <a:gd name="T62" fmla="*/ 84 w 288"/>
                <a:gd name="T63" fmla="*/ 218 h 435"/>
                <a:gd name="T64" fmla="*/ 44 w 288"/>
                <a:gd name="T65" fmla="*/ 138 h 435"/>
                <a:gd name="T66" fmla="*/ 36 w 288"/>
                <a:gd name="T67" fmla="*/ 113 h 435"/>
                <a:gd name="T68" fmla="*/ 84 w 288"/>
                <a:gd name="T69" fmla="*/ 16 h 435"/>
                <a:gd name="T70" fmla="*/ 90 w 288"/>
                <a:gd name="T71" fmla="*/ 15 h 435"/>
                <a:gd name="T72" fmla="*/ 159 w 288"/>
                <a:gd name="T73" fmla="*/ 95 h 435"/>
                <a:gd name="T74" fmla="*/ 178 w 288"/>
                <a:gd name="T75" fmla="*/ 165 h 435"/>
                <a:gd name="T76" fmla="*/ 131 w 288"/>
                <a:gd name="T77" fmla="*/ 197 h 435"/>
                <a:gd name="T78" fmla="*/ 84 w 288"/>
                <a:gd name="T79" fmla="*/ 218 h 435"/>
                <a:gd name="T80" fmla="*/ 144 w 288"/>
                <a:gd name="T81" fmla="*/ 309 h 435"/>
                <a:gd name="T82" fmla="*/ 102 w 288"/>
                <a:gd name="T83" fmla="*/ 232 h 435"/>
                <a:gd name="T84" fmla="*/ 109 w 288"/>
                <a:gd name="T85" fmla="*/ 223 h 435"/>
                <a:gd name="T86" fmla="*/ 184 w 288"/>
                <a:gd name="T87" fmla="*/ 183 h 435"/>
                <a:gd name="T88" fmla="*/ 231 w 288"/>
                <a:gd name="T89" fmla="*/ 280 h 435"/>
                <a:gd name="T90" fmla="*/ 185 w 288"/>
                <a:gd name="T91" fmla="*/ 328 h 435"/>
                <a:gd name="T92" fmla="*/ 258 w 288"/>
                <a:gd name="T93" fmla="*/ 366 h 435"/>
                <a:gd name="T94" fmla="*/ 229 w 288"/>
                <a:gd name="T95" fmla="*/ 373 h 435"/>
                <a:gd name="T96" fmla="*/ 198 w 288"/>
                <a:gd name="T97" fmla="*/ 358 h 435"/>
                <a:gd name="T98" fmla="*/ 198 w 288"/>
                <a:gd name="T99" fmla="*/ 336 h 435"/>
                <a:gd name="T100" fmla="*/ 219 w 288"/>
                <a:gd name="T101" fmla="*/ 339 h 435"/>
                <a:gd name="T102" fmla="*/ 225 w 288"/>
                <a:gd name="T103" fmla="*/ 350 h 435"/>
                <a:gd name="T104" fmla="*/ 232 w 288"/>
                <a:gd name="T105" fmla="*/ 365 h 435"/>
                <a:gd name="T106" fmla="*/ 236 w 288"/>
                <a:gd name="T107" fmla="*/ 345 h 435"/>
                <a:gd name="T108" fmla="*/ 226 w 288"/>
                <a:gd name="T109" fmla="*/ 334 h 435"/>
                <a:gd name="T110" fmla="*/ 232 w 288"/>
                <a:gd name="T111" fmla="*/ 313 h 435"/>
                <a:gd name="T112" fmla="*/ 261 w 288"/>
                <a:gd name="T113" fmla="*/ 35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" h="435">
                  <a:moveTo>
                    <a:pt x="273" y="394"/>
                  </a:moveTo>
                  <a:cubicBezTo>
                    <a:pt x="270" y="389"/>
                    <a:pt x="268" y="382"/>
                    <a:pt x="269" y="376"/>
                  </a:cubicBezTo>
                  <a:cubicBezTo>
                    <a:pt x="269" y="369"/>
                    <a:pt x="273" y="369"/>
                    <a:pt x="275" y="363"/>
                  </a:cubicBezTo>
                  <a:cubicBezTo>
                    <a:pt x="278" y="355"/>
                    <a:pt x="274" y="351"/>
                    <a:pt x="270" y="345"/>
                  </a:cubicBezTo>
                  <a:cubicBezTo>
                    <a:pt x="259" y="333"/>
                    <a:pt x="249" y="319"/>
                    <a:pt x="241" y="305"/>
                  </a:cubicBezTo>
                  <a:cubicBezTo>
                    <a:pt x="250" y="296"/>
                    <a:pt x="247" y="282"/>
                    <a:pt x="244" y="271"/>
                  </a:cubicBezTo>
                  <a:cubicBezTo>
                    <a:pt x="233" y="234"/>
                    <a:pt x="212" y="203"/>
                    <a:pt x="193" y="170"/>
                  </a:cubicBezTo>
                  <a:cubicBezTo>
                    <a:pt x="203" y="143"/>
                    <a:pt x="179" y="100"/>
                    <a:pt x="166" y="79"/>
                  </a:cubicBezTo>
                  <a:cubicBezTo>
                    <a:pt x="153" y="56"/>
                    <a:pt x="141" y="31"/>
                    <a:pt x="120" y="15"/>
                  </a:cubicBezTo>
                  <a:cubicBezTo>
                    <a:pt x="112" y="9"/>
                    <a:pt x="102" y="3"/>
                    <a:pt x="92" y="2"/>
                  </a:cubicBezTo>
                  <a:cubicBezTo>
                    <a:pt x="78" y="0"/>
                    <a:pt x="66" y="9"/>
                    <a:pt x="53" y="13"/>
                  </a:cubicBezTo>
                  <a:cubicBezTo>
                    <a:pt x="52" y="14"/>
                    <a:pt x="51" y="15"/>
                    <a:pt x="51" y="16"/>
                  </a:cubicBezTo>
                  <a:cubicBezTo>
                    <a:pt x="28" y="27"/>
                    <a:pt x="13" y="53"/>
                    <a:pt x="17" y="82"/>
                  </a:cubicBezTo>
                  <a:cubicBezTo>
                    <a:pt x="18" y="93"/>
                    <a:pt x="20" y="103"/>
                    <a:pt x="24" y="114"/>
                  </a:cubicBezTo>
                  <a:cubicBezTo>
                    <a:pt x="0" y="124"/>
                    <a:pt x="6" y="154"/>
                    <a:pt x="15" y="175"/>
                  </a:cubicBezTo>
                  <a:cubicBezTo>
                    <a:pt x="25" y="197"/>
                    <a:pt x="37" y="215"/>
                    <a:pt x="50" y="235"/>
                  </a:cubicBezTo>
                  <a:cubicBezTo>
                    <a:pt x="53" y="239"/>
                    <a:pt x="58" y="245"/>
                    <a:pt x="60" y="250"/>
                  </a:cubicBezTo>
                  <a:cubicBezTo>
                    <a:pt x="61" y="253"/>
                    <a:pt x="61" y="255"/>
                    <a:pt x="61" y="258"/>
                  </a:cubicBezTo>
                  <a:cubicBezTo>
                    <a:pt x="61" y="258"/>
                    <a:pt x="61" y="259"/>
                    <a:pt x="61" y="259"/>
                  </a:cubicBezTo>
                  <a:cubicBezTo>
                    <a:pt x="61" y="263"/>
                    <a:pt x="60" y="268"/>
                    <a:pt x="61" y="273"/>
                  </a:cubicBezTo>
                  <a:cubicBezTo>
                    <a:pt x="64" y="295"/>
                    <a:pt x="94" y="303"/>
                    <a:pt x="101" y="279"/>
                  </a:cubicBezTo>
                  <a:cubicBezTo>
                    <a:pt x="103" y="271"/>
                    <a:pt x="104" y="258"/>
                    <a:pt x="97" y="252"/>
                  </a:cubicBezTo>
                  <a:cubicBezTo>
                    <a:pt x="90" y="245"/>
                    <a:pt x="82" y="247"/>
                    <a:pt x="75" y="250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3" y="245"/>
                    <a:pt x="68" y="241"/>
                    <a:pt x="65" y="237"/>
                  </a:cubicBezTo>
                  <a:cubicBezTo>
                    <a:pt x="52" y="222"/>
                    <a:pt x="40" y="206"/>
                    <a:pt x="31" y="187"/>
                  </a:cubicBezTo>
                  <a:cubicBezTo>
                    <a:pt x="26" y="177"/>
                    <a:pt x="17" y="163"/>
                    <a:pt x="16" y="152"/>
                  </a:cubicBezTo>
                  <a:cubicBezTo>
                    <a:pt x="14" y="141"/>
                    <a:pt x="17" y="129"/>
                    <a:pt x="26" y="122"/>
                  </a:cubicBezTo>
                  <a:cubicBezTo>
                    <a:pt x="30" y="135"/>
                    <a:pt x="35" y="148"/>
                    <a:pt x="39" y="161"/>
                  </a:cubicBezTo>
                  <a:cubicBezTo>
                    <a:pt x="42" y="174"/>
                    <a:pt x="47" y="184"/>
                    <a:pt x="54" y="195"/>
                  </a:cubicBezTo>
                  <a:cubicBezTo>
                    <a:pt x="60" y="205"/>
                    <a:pt x="64" y="218"/>
                    <a:pt x="71" y="226"/>
                  </a:cubicBezTo>
                  <a:cubicBezTo>
                    <a:pt x="77" y="233"/>
                    <a:pt x="84" y="233"/>
                    <a:pt x="91" y="231"/>
                  </a:cubicBezTo>
                  <a:cubicBezTo>
                    <a:pt x="98" y="243"/>
                    <a:pt x="101" y="260"/>
                    <a:pt x="108" y="272"/>
                  </a:cubicBezTo>
                  <a:cubicBezTo>
                    <a:pt x="117" y="287"/>
                    <a:pt x="125" y="303"/>
                    <a:pt x="133" y="318"/>
                  </a:cubicBezTo>
                  <a:cubicBezTo>
                    <a:pt x="139" y="329"/>
                    <a:pt x="146" y="348"/>
                    <a:pt x="160" y="350"/>
                  </a:cubicBezTo>
                  <a:cubicBezTo>
                    <a:pt x="165" y="350"/>
                    <a:pt x="171" y="349"/>
                    <a:pt x="178" y="347"/>
                  </a:cubicBezTo>
                  <a:cubicBezTo>
                    <a:pt x="183" y="354"/>
                    <a:pt x="187" y="362"/>
                    <a:pt x="191" y="370"/>
                  </a:cubicBezTo>
                  <a:cubicBezTo>
                    <a:pt x="195" y="377"/>
                    <a:pt x="199" y="390"/>
                    <a:pt x="207" y="392"/>
                  </a:cubicBezTo>
                  <a:cubicBezTo>
                    <a:pt x="221" y="396"/>
                    <a:pt x="230" y="381"/>
                    <a:pt x="245" y="389"/>
                  </a:cubicBezTo>
                  <a:cubicBezTo>
                    <a:pt x="253" y="393"/>
                    <a:pt x="258" y="401"/>
                    <a:pt x="263" y="408"/>
                  </a:cubicBezTo>
                  <a:cubicBezTo>
                    <a:pt x="255" y="407"/>
                    <a:pt x="247" y="408"/>
                    <a:pt x="239" y="410"/>
                  </a:cubicBezTo>
                  <a:cubicBezTo>
                    <a:pt x="215" y="416"/>
                    <a:pt x="193" y="426"/>
                    <a:pt x="168" y="422"/>
                  </a:cubicBezTo>
                  <a:cubicBezTo>
                    <a:pt x="148" y="420"/>
                    <a:pt x="135" y="414"/>
                    <a:pt x="115" y="420"/>
                  </a:cubicBezTo>
                  <a:cubicBezTo>
                    <a:pt x="110" y="421"/>
                    <a:pt x="104" y="423"/>
                    <a:pt x="98" y="424"/>
                  </a:cubicBezTo>
                  <a:cubicBezTo>
                    <a:pt x="88" y="427"/>
                    <a:pt x="84" y="425"/>
                    <a:pt x="74" y="424"/>
                  </a:cubicBezTo>
                  <a:cubicBezTo>
                    <a:pt x="65" y="424"/>
                    <a:pt x="56" y="427"/>
                    <a:pt x="47" y="427"/>
                  </a:cubicBezTo>
                  <a:cubicBezTo>
                    <a:pt x="42" y="428"/>
                    <a:pt x="42" y="434"/>
                    <a:pt x="47" y="434"/>
                  </a:cubicBezTo>
                  <a:cubicBezTo>
                    <a:pt x="58" y="435"/>
                    <a:pt x="68" y="433"/>
                    <a:pt x="79" y="434"/>
                  </a:cubicBezTo>
                  <a:cubicBezTo>
                    <a:pt x="87" y="435"/>
                    <a:pt x="93" y="435"/>
                    <a:pt x="101" y="433"/>
                  </a:cubicBezTo>
                  <a:cubicBezTo>
                    <a:pt x="111" y="430"/>
                    <a:pt x="122" y="425"/>
                    <a:pt x="133" y="425"/>
                  </a:cubicBezTo>
                  <a:cubicBezTo>
                    <a:pt x="144" y="425"/>
                    <a:pt x="156" y="430"/>
                    <a:pt x="167" y="432"/>
                  </a:cubicBezTo>
                  <a:cubicBezTo>
                    <a:pt x="184" y="435"/>
                    <a:pt x="202" y="432"/>
                    <a:pt x="219" y="428"/>
                  </a:cubicBezTo>
                  <a:cubicBezTo>
                    <a:pt x="228" y="425"/>
                    <a:pt x="236" y="421"/>
                    <a:pt x="244" y="419"/>
                  </a:cubicBezTo>
                  <a:cubicBezTo>
                    <a:pt x="253" y="417"/>
                    <a:pt x="262" y="417"/>
                    <a:pt x="271" y="417"/>
                  </a:cubicBezTo>
                  <a:cubicBezTo>
                    <a:pt x="273" y="419"/>
                    <a:pt x="275" y="421"/>
                    <a:pt x="276" y="422"/>
                  </a:cubicBezTo>
                  <a:cubicBezTo>
                    <a:pt x="280" y="425"/>
                    <a:pt x="288" y="424"/>
                    <a:pt x="287" y="418"/>
                  </a:cubicBezTo>
                  <a:cubicBezTo>
                    <a:pt x="286" y="407"/>
                    <a:pt x="279" y="402"/>
                    <a:pt x="273" y="394"/>
                  </a:cubicBezTo>
                  <a:moveTo>
                    <a:pt x="91" y="268"/>
                  </a:moveTo>
                  <a:cubicBezTo>
                    <a:pt x="90" y="270"/>
                    <a:pt x="90" y="272"/>
                    <a:pt x="90" y="274"/>
                  </a:cubicBezTo>
                  <a:cubicBezTo>
                    <a:pt x="89" y="282"/>
                    <a:pt x="86" y="282"/>
                    <a:pt x="80" y="273"/>
                  </a:cubicBezTo>
                  <a:cubicBezTo>
                    <a:pt x="72" y="266"/>
                    <a:pt x="74" y="266"/>
                    <a:pt x="75" y="261"/>
                  </a:cubicBezTo>
                  <a:cubicBezTo>
                    <a:pt x="76" y="261"/>
                    <a:pt x="77" y="261"/>
                    <a:pt x="78" y="261"/>
                  </a:cubicBezTo>
                  <a:cubicBezTo>
                    <a:pt x="86" y="260"/>
                    <a:pt x="89" y="258"/>
                    <a:pt x="91" y="268"/>
                  </a:cubicBezTo>
                  <a:moveTo>
                    <a:pt x="84" y="218"/>
                  </a:moveTo>
                  <a:cubicBezTo>
                    <a:pt x="82" y="218"/>
                    <a:pt x="79" y="211"/>
                    <a:pt x="78" y="210"/>
                  </a:cubicBezTo>
                  <a:cubicBezTo>
                    <a:pt x="64" y="187"/>
                    <a:pt x="52" y="164"/>
                    <a:pt x="44" y="138"/>
                  </a:cubicBezTo>
                  <a:cubicBezTo>
                    <a:pt x="42" y="130"/>
                    <a:pt x="39" y="121"/>
                    <a:pt x="36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0" y="96"/>
                    <a:pt x="24" y="79"/>
                    <a:pt x="28" y="61"/>
                  </a:cubicBezTo>
                  <a:cubicBezTo>
                    <a:pt x="33" y="32"/>
                    <a:pt x="56" y="20"/>
                    <a:pt x="84" y="16"/>
                  </a:cubicBezTo>
                  <a:cubicBezTo>
                    <a:pt x="85" y="16"/>
                    <a:pt x="86" y="16"/>
                    <a:pt x="86" y="15"/>
                  </a:cubicBezTo>
                  <a:cubicBezTo>
                    <a:pt x="88" y="15"/>
                    <a:pt x="89" y="15"/>
                    <a:pt x="90" y="15"/>
                  </a:cubicBezTo>
                  <a:cubicBezTo>
                    <a:pt x="102" y="18"/>
                    <a:pt x="113" y="27"/>
                    <a:pt x="120" y="35"/>
                  </a:cubicBezTo>
                  <a:cubicBezTo>
                    <a:pt x="137" y="52"/>
                    <a:pt x="147" y="74"/>
                    <a:pt x="159" y="95"/>
                  </a:cubicBezTo>
                  <a:cubicBezTo>
                    <a:pt x="169" y="112"/>
                    <a:pt x="180" y="138"/>
                    <a:pt x="180" y="158"/>
                  </a:cubicBezTo>
                  <a:cubicBezTo>
                    <a:pt x="180" y="161"/>
                    <a:pt x="179" y="163"/>
                    <a:pt x="178" y="165"/>
                  </a:cubicBezTo>
                  <a:cubicBezTo>
                    <a:pt x="178" y="166"/>
                    <a:pt x="177" y="167"/>
                    <a:pt x="177" y="168"/>
                  </a:cubicBezTo>
                  <a:cubicBezTo>
                    <a:pt x="168" y="181"/>
                    <a:pt x="143" y="191"/>
                    <a:pt x="131" y="197"/>
                  </a:cubicBezTo>
                  <a:cubicBezTo>
                    <a:pt x="120" y="202"/>
                    <a:pt x="109" y="207"/>
                    <a:pt x="99" y="212"/>
                  </a:cubicBezTo>
                  <a:cubicBezTo>
                    <a:pt x="97" y="212"/>
                    <a:pt x="85" y="218"/>
                    <a:pt x="84" y="218"/>
                  </a:cubicBezTo>
                  <a:moveTo>
                    <a:pt x="164" y="336"/>
                  </a:moveTo>
                  <a:cubicBezTo>
                    <a:pt x="155" y="335"/>
                    <a:pt x="147" y="316"/>
                    <a:pt x="144" y="309"/>
                  </a:cubicBezTo>
                  <a:cubicBezTo>
                    <a:pt x="139" y="298"/>
                    <a:pt x="131" y="287"/>
                    <a:pt x="125" y="275"/>
                  </a:cubicBezTo>
                  <a:cubicBezTo>
                    <a:pt x="117" y="261"/>
                    <a:pt x="110" y="246"/>
                    <a:pt x="102" y="232"/>
                  </a:cubicBezTo>
                  <a:cubicBezTo>
                    <a:pt x="101" y="231"/>
                    <a:pt x="100" y="229"/>
                    <a:pt x="99" y="228"/>
                  </a:cubicBezTo>
                  <a:cubicBezTo>
                    <a:pt x="102" y="226"/>
                    <a:pt x="106" y="224"/>
                    <a:pt x="109" y="223"/>
                  </a:cubicBezTo>
                  <a:cubicBezTo>
                    <a:pt x="133" y="212"/>
                    <a:pt x="158" y="201"/>
                    <a:pt x="180" y="186"/>
                  </a:cubicBezTo>
                  <a:cubicBezTo>
                    <a:pt x="181" y="185"/>
                    <a:pt x="182" y="184"/>
                    <a:pt x="184" y="183"/>
                  </a:cubicBezTo>
                  <a:cubicBezTo>
                    <a:pt x="199" y="208"/>
                    <a:pt x="216" y="232"/>
                    <a:pt x="225" y="260"/>
                  </a:cubicBezTo>
                  <a:cubicBezTo>
                    <a:pt x="227" y="266"/>
                    <a:pt x="231" y="273"/>
                    <a:pt x="231" y="280"/>
                  </a:cubicBezTo>
                  <a:cubicBezTo>
                    <a:pt x="233" y="291"/>
                    <a:pt x="230" y="295"/>
                    <a:pt x="223" y="300"/>
                  </a:cubicBezTo>
                  <a:cubicBezTo>
                    <a:pt x="211" y="309"/>
                    <a:pt x="198" y="321"/>
                    <a:pt x="185" y="328"/>
                  </a:cubicBezTo>
                  <a:cubicBezTo>
                    <a:pt x="181" y="330"/>
                    <a:pt x="168" y="336"/>
                    <a:pt x="164" y="336"/>
                  </a:cubicBezTo>
                  <a:moveTo>
                    <a:pt x="258" y="366"/>
                  </a:moveTo>
                  <a:cubicBezTo>
                    <a:pt x="256" y="371"/>
                    <a:pt x="256" y="376"/>
                    <a:pt x="256" y="382"/>
                  </a:cubicBezTo>
                  <a:cubicBezTo>
                    <a:pt x="249" y="376"/>
                    <a:pt x="241" y="371"/>
                    <a:pt x="229" y="373"/>
                  </a:cubicBezTo>
                  <a:cubicBezTo>
                    <a:pt x="226" y="374"/>
                    <a:pt x="213" y="380"/>
                    <a:pt x="211" y="379"/>
                  </a:cubicBezTo>
                  <a:cubicBezTo>
                    <a:pt x="207" y="378"/>
                    <a:pt x="200" y="362"/>
                    <a:pt x="198" y="358"/>
                  </a:cubicBezTo>
                  <a:cubicBezTo>
                    <a:pt x="195" y="352"/>
                    <a:pt x="191" y="347"/>
                    <a:pt x="187" y="343"/>
                  </a:cubicBezTo>
                  <a:cubicBezTo>
                    <a:pt x="191" y="340"/>
                    <a:pt x="195" y="338"/>
                    <a:pt x="198" y="336"/>
                  </a:cubicBezTo>
                  <a:cubicBezTo>
                    <a:pt x="202" y="333"/>
                    <a:pt x="207" y="330"/>
                    <a:pt x="211" y="327"/>
                  </a:cubicBezTo>
                  <a:cubicBezTo>
                    <a:pt x="215" y="330"/>
                    <a:pt x="216" y="335"/>
                    <a:pt x="219" y="339"/>
                  </a:cubicBezTo>
                  <a:cubicBezTo>
                    <a:pt x="221" y="342"/>
                    <a:pt x="224" y="346"/>
                    <a:pt x="226" y="350"/>
                  </a:cubicBezTo>
                  <a:cubicBezTo>
                    <a:pt x="226" y="350"/>
                    <a:pt x="225" y="350"/>
                    <a:pt x="225" y="350"/>
                  </a:cubicBezTo>
                  <a:cubicBezTo>
                    <a:pt x="224" y="354"/>
                    <a:pt x="224" y="357"/>
                    <a:pt x="225" y="360"/>
                  </a:cubicBezTo>
                  <a:cubicBezTo>
                    <a:pt x="225" y="363"/>
                    <a:pt x="229" y="365"/>
                    <a:pt x="232" y="365"/>
                  </a:cubicBezTo>
                  <a:cubicBezTo>
                    <a:pt x="242" y="366"/>
                    <a:pt x="252" y="351"/>
                    <a:pt x="241" y="344"/>
                  </a:cubicBezTo>
                  <a:cubicBezTo>
                    <a:pt x="239" y="343"/>
                    <a:pt x="237" y="344"/>
                    <a:pt x="236" y="345"/>
                  </a:cubicBezTo>
                  <a:cubicBezTo>
                    <a:pt x="235" y="345"/>
                    <a:pt x="235" y="346"/>
                    <a:pt x="235" y="346"/>
                  </a:cubicBezTo>
                  <a:cubicBezTo>
                    <a:pt x="233" y="342"/>
                    <a:pt x="229" y="338"/>
                    <a:pt x="226" y="334"/>
                  </a:cubicBezTo>
                  <a:cubicBezTo>
                    <a:pt x="223" y="330"/>
                    <a:pt x="221" y="326"/>
                    <a:pt x="217" y="323"/>
                  </a:cubicBezTo>
                  <a:cubicBezTo>
                    <a:pt x="222" y="320"/>
                    <a:pt x="227" y="316"/>
                    <a:pt x="232" y="313"/>
                  </a:cubicBezTo>
                  <a:cubicBezTo>
                    <a:pt x="236" y="321"/>
                    <a:pt x="242" y="329"/>
                    <a:pt x="247" y="336"/>
                  </a:cubicBezTo>
                  <a:cubicBezTo>
                    <a:pt x="250" y="341"/>
                    <a:pt x="260" y="349"/>
                    <a:pt x="261" y="354"/>
                  </a:cubicBezTo>
                  <a:cubicBezTo>
                    <a:pt x="264" y="363"/>
                    <a:pt x="259" y="360"/>
                    <a:pt x="258" y="36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chenying0907 385"/>
            <p:cNvSpPr/>
            <p:nvPr/>
          </p:nvSpPr>
          <p:spPr bwMode="auto">
            <a:xfrm>
              <a:off x="3392489" y="4124326"/>
              <a:ext cx="60325" cy="257175"/>
            </a:xfrm>
            <a:custGeom>
              <a:avLst/>
              <a:gdLst>
                <a:gd name="T0" fmla="*/ 28 w 28"/>
                <a:gd name="T1" fmla="*/ 2 h 120"/>
                <a:gd name="T2" fmla="*/ 25 w 28"/>
                <a:gd name="T3" fmla="*/ 2 h 120"/>
                <a:gd name="T4" fmla="*/ 19 w 28"/>
                <a:gd name="T5" fmla="*/ 27 h 120"/>
                <a:gd name="T6" fmla="*/ 10 w 28"/>
                <a:gd name="T7" fmla="*/ 59 h 120"/>
                <a:gd name="T8" fmla="*/ 1 w 28"/>
                <a:gd name="T9" fmla="*/ 119 h 120"/>
                <a:gd name="T10" fmla="*/ 2 w 28"/>
                <a:gd name="T11" fmla="*/ 119 h 120"/>
                <a:gd name="T12" fmla="*/ 14 w 28"/>
                <a:gd name="T13" fmla="*/ 53 h 120"/>
                <a:gd name="T14" fmla="*/ 22 w 28"/>
                <a:gd name="T15" fmla="*/ 22 h 120"/>
                <a:gd name="T16" fmla="*/ 28 w 28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0">
                  <a:moveTo>
                    <a:pt x="28" y="2"/>
                  </a:moveTo>
                  <a:cubicBezTo>
                    <a:pt x="27" y="0"/>
                    <a:pt x="25" y="0"/>
                    <a:pt x="25" y="2"/>
                  </a:cubicBezTo>
                  <a:cubicBezTo>
                    <a:pt x="26" y="10"/>
                    <a:pt x="21" y="19"/>
                    <a:pt x="19" y="27"/>
                  </a:cubicBezTo>
                  <a:cubicBezTo>
                    <a:pt x="16" y="38"/>
                    <a:pt x="13" y="48"/>
                    <a:pt x="10" y="59"/>
                  </a:cubicBezTo>
                  <a:cubicBezTo>
                    <a:pt x="5" y="78"/>
                    <a:pt x="0" y="99"/>
                    <a:pt x="1" y="119"/>
                  </a:cubicBezTo>
                  <a:cubicBezTo>
                    <a:pt x="1" y="120"/>
                    <a:pt x="2" y="120"/>
                    <a:pt x="2" y="119"/>
                  </a:cubicBezTo>
                  <a:cubicBezTo>
                    <a:pt x="4" y="97"/>
                    <a:pt x="8" y="74"/>
                    <a:pt x="14" y="53"/>
                  </a:cubicBezTo>
                  <a:cubicBezTo>
                    <a:pt x="17" y="43"/>
                    <a:pt x="19" y="33"/>
                    <a:pt x="22" y="22"/>
                  </a:cubicBezTo>
                  <a:cubicBezTo>
                    <a:pt x="24" y="15"/>
                    <a:pt x="28" y="9"/>
                    <a:pt x="2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chenying0907 386"/>
            <p:cNvSpPr/>
            <p:nvPr/>
          </p:nvSpPr>
          <p:spPr bwMode="auto">
            <a:xfrm>
              <a:off x="3429001" y="4181476"/>
              <a:ext cx="46038" cy="242888"/>
            </a:xfrm>
            <a:custGeom>
              <a:avLst/>
              <a:gdLst>
                <a:gd name="T0" fmla="*/ 18 w 21"/>
                <a:gd name="T1" fmla="*/ 2 h 113"/>
                <a:gd name="T2" fmla="*/ 3 w 21"/>
                <a:gd name="T3" fmla="*/ 79 h 113"/>
                <a:gd name="T4" fmla="*/ 2 w 21"/>
                <a:gd name="T5" fmla="*/ 96 h 113"/>
                <a:gd name="T6" fmla="*/ 0 w 21"/>
                <a:gd name="T7" fmla="*/ 105 h 113"/>
                <a:gd name="T8" fmla="*/ 5 w 21"/>
                <a:gd name="T9" fmla="*/ 113 h 113"/>
                <a:gd name="T10" fmla="*/ 5 w 21"/>
                <a:gd name="T11" fmla="*/ 112 h 113"/>
                <a:gd name="T12" fmla="*/ 6 w 21"/>
                <a:gd name="T13" fmla="*/ 95 h 113"/>
                <a:gd name="T14" fmla="*/ 7 w 21"/>
                <a:gd name="T15" fmla="*/ 66 h 113"/>
                <a:gd name="T16" fmla="*/ 21 w 21"/>
                <a:gd name="T17" fmla="*/ 2 h 113"/>
                <a:gd name="T18" fmla="*/ 18 w 21"/>
                <a:gd name="T1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3">
                  <a:moveTo>
                    <a:pt x="18" y="2"/>
                  </a:moveTo>
                  <a:cubicBezTo>
                    <a:pt x="11" y="26"/>
                    <a:pt x="4" y="54"/>
                    <a:pt x="3" y="79"/>
                  </a:cubicBezTo>
                  <a:cubicBezTo>
                    <a:pt x="3" y="85"/>
                    <a:pt x="4" y="90"/>
                    <a:pt x="2" y="96"/>
                  </a:cubicBezTo>
                  <a:cubicBezTo>
                    <a:pt x="2" y="99"/>
                    <a:pt x="1" y="102"/>
                    <a:pt x="0" y="105"/>
                  </a:cubicBezTo>
                  <a:cubicBezTo>
                    <a:pt x="0" y="109"/>
                    <a:pt x="0" y="112"/>
                    <a:pt x="5" y="113"/>
                  </a:cubicBezTo>
                  <a:cubicBezTo>
                    <a:pt x="5" y="113"/>
                    <a:pt x="5" y="112"/>
                    <a:pt x="5" y="112"/>
                  </a:cubicBezTo>
                  <a:cubicBezTo>
                    <a:pt x="0" y="109"/>
                    <a:pt x="5" y="99"/>
                    <a:pt x="6" y="95"/>
                  </a:cubicBezTo>
                  <a:cubicBezTo>
                    <a:pt x="8" y="85"/>
                    <a:pt x="6" y="76"/>
                    <a:pt x="7" y="66"/>
                  </a:cubicBezTo>
                  <a:cubicBezTo>
                    <a:pt x="11" y="45"/>
                    <a:pt x="15" y="23"/>
                    <a:pt x="21" y="2"/>
                  </a:cubicBezTo>
                  <a:cubicBezTo>
                    <a:pt x="21" y="1"/>
                    <a:pt x="19" y="0"/>
                    <a:pt x="1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chenying0907 387"/>
            <p:cNvSpPr/>
            <p:nvPr/>
          </p:nvSpPr>
          <p:spPr bwMode="auto">
            <a:xfrm>
              <a:off x="3440114" y="4198939"/>
              <a:ext cx="55563" cy="285750"/>
            </a:xfrm>
            <a:custGeom>
              <a:avLst/>
              <a:gdLst>
                <a:gd name="T0" fmla="*/ 23 w 26"/>
                <a:gd name="T1" fmla="*/ 1 h 133"/>
                <a:gd name="T2" fmla="*/ 16 w 26"/>
                <a:gd name="T3" fmla="*/ 35 h 133"/>
                <a:gd name="T4" fmla="*/ 8 w 26"/>
                <a:gd name="T5" fmla="*/ 74 h 133"/>
                <a:gd name="T6" fmla="*/ 6 w 26"/>
                <a:gd name="T7" fmla="*/ 109 h 133"/>
                <a:gd name="T8" fmla="*/ 6 w 26"/>
                <a:gd name="T9" fmla="*/ 132 h 133"/>
                <a:gd name="T10" fmla="*/ 8 w 26"/>
                <a:gd name="T11" fmla="*/ 131 h 133"/>
                <a:gd name="T12" fmla="*/ 8 w 26"/>
                <a:gd name="T13" fmla="*/ 113 h 133"/>
                <a:gd name="T14" fmla="*/ 8 w 26"/>
                <a:gd name="T15" fmla="*/ 101 h 133"/>
                <a:gd name="T16" fmla="*/ 13 w 26"/>
                <a:gd name="T17" fmla="*/ 66 h 133"/>
                <a:gd name="T18" fmla="*/ 19 w 26"/>
                <a:gd name="T19" fmla="*/ 36 h 133"/>
                <a:gd name="T20" fmla="*/ 26 w 26"/>
                <a:gd name="T21" fmla="*/ 2 h 133"/>
                <a:gd name="T22" fmla="*/ 23 w 26"/>
                <a:gd name="T23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33">
                  <a:moveTo>
                    <a:pt x="23" y="1"/>
                  </a:moveTo>
                  <a:cubicBezTo>
                    <a:pt x="18" y="11"/>
                    <a:pt x="18" y="24"/>
                    <a:pt x="16" y="35"/>
                  </a:cubicBezTo>
                  <a:cubicBezTo>
                    <a:pt x="14" y="48"/>
                    <a:pt x="11" y="61"/>
                    <a:pt x="8" y="74"/>
                  </a:cubicBezTo>
                  <a:cubicBezTo>
                    <a:pt x="6" y="86"/>
                    <a:pt x="6" y="97"/>
                    <a:pt x="6" y="109"/>
                  </a:cubicBezTo>
                  <a:cubicBezTo>
                    <a:pt x="5" y="117"/>
                    <a:pt x="0" y="126"/>
                    <a:pt x="6" y="132"/>
                  </a:cubicBezTo>
                  <a:cubicBezTo>
                    <a:pt x="7" y="133"/>
                    <a:pt x="8" y="132"/>
                    <a:pt x="8" y="131"/>
                  </a:cubicBezTo>
                  <a:cubicBezTo>
                    <a:pt x="4" y="126"/>
                    <a:pt x="8" y="119"/>
                    <a:pt x="8" y="113"/>
                  </a:cubicBezTo>
                  <a:cubicBezTo>
                    <a:pt x="9" y="109"/>
                    <a:pt x="9" y="105"/>
                    <a:pt x="8" y="101"/>
                  </a:cubicBezTo>
                  <a:cubicBezTo>
                    <a:pt x="8" y="89"/>
                    <a:pt x="10" y="78"/>
                    <a:pt x="13" y="66"/>
                  </a:cubicBezTo>
                  <a:cubicBezTo>
                    <a:pt x="15" y="56"/>
                    <a:pt x="17" y="46"/>
                    <a:pt x="19" y="36"/>
                  </a:cubicBezTo>
                  <a:cubicBezTo>
                    <a:pt x="20" y="26"/>
                    <a:pt x="20" y="11"/>
                    <a:pt x="26" y="2"/>
                  </a:cubicBezTo>
                  <a:cubicBezTo>
                    <a:pt x="26" y="1"/>
                    <a:pt x="24" y="0"/>
                    <a:pt x="23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chenying0907 388"/>
            <p:cNvSpPr/>
            <p:nvPr/>
          </p:nvSpPr>
          <p:spPr bwMode="auto">
            <a:xfrm>
              <a:off x="3476626" y="4268789"/>
              <a:ext cx="41275" cy="258763"/>
            </a:xfrm>
            <a:custGeom>
              <a:avLst/>
              <a:gdLst>
                <a:gd name="T0" fmla="*/ 16 w 19"/>
                <a:gd name="T1" fmla="*/ 1 h 120"/>
                <a:gd name="T2" fmla="*/ 1 w 19"/>
                <a:gd name="T3" fmla="*/ 119 h 120"/>
                <a:gd name="T4" fmla="*/ 4 w 19"/>
                <a:gd name="T5" fmla="*/ 119 h 120"/>
                <a:gd name="T6" fmla="*/ 10 w 19"/>
                <a:gd name="T7" fmla="*/ 56 h 120"/>
                <a:gd name="T8" fmla="*/ 19 w 19"/>
                <a:gd name="T9" fmla="*/ 1 h 120"/>
                <a:gd name="T10" fmla="*/ 16 w 19"/>
                <a:gd name="T11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0">
                  <a:moveTo>
                    <a:pt x="16" y="1"/>
                  </a:moveTo>
                  <a:cubicBezTo>
                    <a:pt x="13" y="41"/>
                    <a:pt x="0" y="78"/>
                    <a:pt x="1" y="119"/>
                  </a:cubicBezTo>
                  <a:cubicBezTo>
                    <a:pt x="1" y="120"/>
                    <a:pt x="4" y="120"/>
                    <a:pt x="4" y="119"/>
                  </a:cubicBezTo>
                  <a:cubicBezTo>
                    <a:pt x="5" y="97"/>
                    <a:pt x="6" y="77"/>
                    <a:pt x="10" y="56"/>
                  </a:cubicBezTo>
                  <a:cubicBezTo>
                    <a:pt x="13" y="38"/>
                    <a:pt x="17" y="20"/>
                    <a:pt x="19" y="1"/>
                  </a:cubicBezTo>
                  <a:cubicBezTo>
                    <a:pt x="19" y="0"/>
                    <a:pt x="16" y="0"/>
                    <a:pt x="16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chenying0907 389"/>
            <p:cNvSpPr/>
            <p:nvPr/>
          </p:nvSpPr>
          <p:spPr bwMode="auto">
            <a:xfrm>
              <a:off x="3506789" y="4313239"/>
              <a:ext cx="36513" cy="257175"/>
            </a:xfrm>
            <a:custGeom>
              <a:avLst/>
              <a:gdLst>
                <a:gd name="T0" fmla="*/ 15 w 17"/>
                <a:gd name="T1" fmla="*/ 1 h 120"/>
                <a:gd name="T2" fmla="*/ 10 w 17"/>
                <a:gd name="T3" fmla="*/ 31 h 120"/>
                <a:gd name="T4" fmla="*/ 8 w 17"/>
                <a:gd name="T5" fmla="*/ 60 h 120"/>
                <a:gd name="T6" fmla="*/ 3 w 17"/>
                <a:gd name="T7" fmla="*/ 118 h 120"/>
                <a:gd name="T8" fmla="*/ 4 w 17"/>
                <a:gd name="T9" fmla="*/ 119 h 120"/>
                <a:gd name="T10" fmla="*/ 7 w 17"/>
                <a:gd name="T11" fmla="*/ 93 h 120"/>
                <a:gd name="T12" fmla="*/ 10 w 17"/>
                <a:gd name="T13" fmla="*/ 62 h 120"/>
                <a:gd name="T14" fmla="*/ 12 w 17"/>
                <a:gd name="T15" fmla="*/ 32 h 120"/>
                <a:gd name="T16" fmla="*/ 17 w 17"/>
                <a:gd name="T17" fmla="*/ 1 h 120"/>
                <a:gd name="T18" fmla="*/ 15 w 17"/>
                <a:gd name="T19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0">
                  <a:moveTo>
                    <a:pt x="15" y="1"/>
                  </a:moveTo>
                  <a:cubicBezTo>
                    <a:pt x="15" y="11"/>
                    <a:pt x="11" y="22"/>
                    <a:pt x="10" y="31"/>
                  </a:cubicBezTo>
                  <a:cubicBezTo>
                    <a:pt x="9" y="41"/>
                    <a:pt x="8" y="51"/>
                    <a:pt x="8" y="60"/>
                  </a:cubicBezTo>
                  <a:cubicBezTo>
                    <a:pt x="6" y="80"/>
                    <a:pt x="0" y="99"/>
                    <a:pt x="3" y="118"/>
                  </a:cubicBezTo>
                  <a:cubicBezTo>
                    <a:pt x="3" y="119"/>
                    <a:pt x="4" y="120"/>
                    <a:pt x="4" y="119"/>
                  </a:cubicBezTo>
                  <a:cubicBezTo>
                    <a:pt x="5" y="110"/>
                    <a:pt x="6" y="101"/>
                    <a:pt x="7" y="93"/>
                  </a:cubicBezTo>
                  <a:cubicBezTo>
                    <a:pt x="7" y="83"/>
                    <a:pt x="10" y="72"/>
                    <a:pt x="10" y="62"/>
                  </a:cubicBezTo>
                  <a:cubicBezTo>
                    <a:pt x="11" y="52"/>
                    <a:pt x="11" y="42"/>
                    <a:pt x="12" y="32"/>
                  </a:cubicBezTo>
                  <a:cubicBezTo>
                    <a:pt x="14" y="22"/>
                    <a:pt x="17" y="11"/>
                    <a:pt x="17" y="1"/>
                  </a:cubicBezTo>
                  <a:cubicBezTo>
                    <a:pt x="17" y="0"/>
                    <a:pt x="15" y="0"/>
                    <a:pt x="15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chenying0907 390"/>
            <p:cNvSpPr/>
            <p:nvPr/>
          </p:nvSpPr>
          <p:spPr bwMode="auto">
            <a:xfrm>
              <a:off x="3535364" y="4398964"/>
              <a:ext cx="25400" cy="201613"/>
            </a:xfrm>
            <a:custGeom>
              <a:avLst/>
              <a:gdLst>
                <a:gd name="T0" fmla="*/ 12 w 12"/>
                <a:gd name="T1" fmla="*/ 1 h 94"/>
                <a:gd name="T2" fmla="*/ 9 w 12"/>
                <a:gd name="T3" fmla="*/ 1 h 94"/>
                <a:gd name="T4" fmla="*/ 4 w 12"/>
                <a:gd name="T5" fmla="*/ 53 h 94"/>
                <a:gd name="T6" fmla="*/ 2 w 12"/>
                <a:gd name="T7" fmla="*/ 76 h 94"/>
                <a:gd name="T8" fmla="*/ 0 w 12"/>
                <a:gd name="T9" fmla="*/ 93 h 94"/>
                <a:gd name="T10" fmla="*/ 0 w 12"/>
                <a:gd name="T11" fmla="*/ 94 h 94"/>
                <a:gd name="T12" fmla="*/ 4 w 12"/>
                <a:gd name="T13" fmla="*/ 89 h 94"/>
                <a:gd name="T14" fmla="*/ 4 w 12"/>
                <a:gd name="T15" fmla="*/ 82 h 94"/>
                <a:gd name="T16" fmla="*/ 6 w 12"/>
                <a:gd name="T17" fmla="*/ 67 h 94"/>
                <a:gd name="T18" fmla="*/ 9 w 12"/>
                <a:gd name="T19" fmla="*/ 32 h 94"/>
                <a:gd name="T20" fmla="*/ 12 w 12"/>
                <a:gd name="T2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4">
                  <a:moveTo>
                    <a:pt x="12" y="1"/>
                  </a:moveTo>
                  <a:cubicBezTo>
                    <a:pt x="12" y="0"/>
                    <a:pt x="9" y="0"/>
                    <a:pt x="9" y="1"/>
                  </a:cubicBezTo>
                  <a:cubicBezTo>
                    <a:pt x="10" y="19"/>
                    <a:pt x="5" y="35"/>
                    <a:pt x="4" y="53"/>
                  </a:cubicBezTo>
                  <a:cubicBezTo>
                    <a:pt x="4" y="61"/>
                    <a:pt x="3" y="68"/>
                    <a:pt x="2" y="76"/>
                  </a:cubicBezTo>
                  <a:cubicBezTo>
                    <a:pt x="1" y="80"/>
                    <a:pt x="4" y="91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3" y="94"/>
                    <a:pt x="4" y="92"/>
                    <a:pt x="4" y="89"/>
                  </a:cubicBezTo>
                  <a:cubicBezTo>
                    <a:pt x="5" y="87"/>
                    <a:pt x="4" y="84"/>
                    <a:pt x="4" y="82"/>
                  </a:cubicBezTo>
                  <a:cubicBezTo>
                    <a:pt x="4" y="77"/>
                    <a:pt x="6" y="72"/>
                    <a:pt x="6" y="67"/>
                  </a:cubicBezTo>
                  <a:cubicBezTo>
                    <a:pt x="8" y="55"/>
                    <a:pt x="8" y="44"/>
                    <a:pt x="9" y="32"/>
                  </a:cubicBezTo>
                  <a:cubicBezTo>
                    <a:pt x="11" y="22"/>
                    <a:pt x="12" y="12"/>
                    <a:pt x="12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chenying0907 391"/>
            <p:cNvSpPr/>
            <p:nvPr/>
          </p:nvSpPr>
          <p:spPr bwMode="auto">
            <a:xfrm>
              <a:off x="3562351" y="4508501"/>
              <a:ext cx="19050" cy="166688"/>
            </a:xfrm>
            <a:custGeom>
              <a:avLst/>
              <a:gdLst>
                <a:gd name="T0" fmla="*/ 6 w 9"/>
                <a:gd name="T1" fmla="*/ 2 h 78"/>
                <a:gd name="T2" fmla="*/ 1 w 9"/>
                <a:gd name="T3" fmla="*/ 42 h 78"/>
                <a:gd name="T4" fmla="*/ 2 w 9"/>
                <a:gd name="T5" fmla="*/ 78 h 78"/>
                <a:gd name="T6" fmla="*/ 3 w 9"/>
                <a:gd name="T7" fmla="*/ 78 h 78"/>
                <a:gd name="T8" fmla="*/ 5 w 9"/>
                <a:gd name="T9" fmla="*/ 39 h 78"/>
                <a:gd name="T10" fmla="*/ 9 w 9"/>
                <a:gd name="T11" fmla="*/ 3 h 78"/>
                <a:gd name="T12" fmla="*/ 6 w 9"/>
                <a:gd name="T1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8">
                  <a:moveTo>
                    <a:pt x="6" y="2"/>
                  </a:moveTo>
                  <a:cubicBezTo>
                    <a:pt x="3" y="15"/>
                    <a:pt x="3" y="29"/>
                    <a:pt x="1" y="42"/>
                  </a:cubicBezTo>
                  <a:cubicBezTo>
                    <a:pt x="0" y="53"/>
                    <a:pt x="0" y="66"/>
                    <a:pt x="2" y="78"/>
                  </a:cubicBezTo>
                  <a:cubicBezTo>
                    <a:pt x="2" y="78"/>
                    <a:pt x="3" y="78"/>
                    <a:pt x="3" y="78"/>
                  </a:cubicBezTo>
                  <a:cubicBezTo>
                    <a:pt x="5" y="65"/>
                    <a:pt x="3" y="52"/>
                    <a:pt x="5" y="39"/>
                  </a:cubicBezTo>
                  <a:cubicBezTo>
                    <a:pt x="7" y="27"/>
                    <a:pt x="6" y="15"/>
                    <a:pt x="9" y="3"/>
                  </a:cubicBezTo>
                  <a:cubicBezTo>
                    <a:pt x="9" y="1"/>
                    <a:pt x="6" y="0"/>
                    <a:pt x="6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chenying0907 392"/>
            <p:cNvSpPr/>
            <p:nvPr/>
          </p:nvSpPr>
          <p:spPr bwMode="auto">
            <a:xfrm>
              <a:off x="3598864" y="4503739"/>
              <a:ext cx="26988" cy="184150"/>
            </a:xfrm>
            <a:custGeom>
              <a:avLst/>
              <a:gdLst>
                <a:gd name="T0" fmla="*/ 6 w 12"/>
                <a:gd name="T1" fmla="*/ 1 h 86"/>
                <a:gd name="T2" fmla="*/ 5 w 12"/>
                <a:gd name="T3" fmla="*/ 3 h 86"/>
                <a:gd name="T4" fmla="*/ 6 w 12"/>
                <a:gd name="T5" fmla="*/ 22 h 86"/>
                <a:gd name="T6" fmla="*/ 3 w 12"/>
                <a:gd name="T7" fmla="*/ 43 h 86"/>
                <a:gd name="T8" fmla="*/ 2 w 12"/>
                <a:gd name="T9" fmla="*/ 84 h 86"/>
                <a:gd name="T10" fmla="*/ 4 w 12"/>
                <a:gd name="T11" fmla="*/ 84 h 86"/>
                <a:gd name="T12" fmla="*/ 4 w 12"/>
                <a:gd name="T13" fmla="*/ 57 h 86"/>
                <a:gd name="T14" fmla="*/ 7 w 12"/>
                <a:gd name="T15" fmla="*/ 28 h 86"/>
                <a:gd name="T16" fmla="*/ 6 w 12"/>
                <a:gd name="T17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6">
                  <a:moveTo>
                    <a:pt x="6" y="1"/>
                  </a:moveTo>
                  <a:cubicBezTo>
                    <a:pt x="5" y="0"/>
                    <a:pt x="4" y="2"/>
                    <a:pt x="5" y="3"/>
                  </a:cubicBezTo>
                  <a:cubicBezTo>
                    <a:pt x="9" y="8"/>
                    <a:pt x="7" y="16"/>
                    <a:pt x="6" y="22"/>
                  </a:cubicBezTo>
                  <a:cubicBezTo>
                    <a:pt x="5" y="29"/>
                    <a:pt x="4" y="36"/>
                    <a:pt x="3" y="43"/>
                  </a:cubicBezTo>
                  <a:cubicBezTo>
                    <a:pt x="1" y="56"/>
                    <a:pt x="0" y="71"/>
                    <a:pt x="2" y="84"/>
                  </a:cubicBezTo>
                  <a:cubicBezTo>
                    <a:pt x="2" y="86"/>
                    <a:pt x="4" y="86"/>
                    <a:pt x="4" y="84"/>
                  </a:cubicBezTo>
                  <a:cubicBezTo>
                    <a:pt x="5" y="75"/>
                    <a:pt x="4" y="66"/>
                    <a:pt x="4" y="57"/>
                  </a:cubicBezTo>
                  <a:cubicBezTo>
                    <a:pt x="4" y="47"/>
                    <a:pt x="6" y="38"/>
                    <a:pt x="7" y="28"/>
                  </a:cubicBezTo>
                  <a:cubicBezTo>
                    <a:pt x="8" y="20"/>
                    <a:pt x="12" y="8"/>
                    <a:pt x="6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chenying0907 393"/>
            <p:cNvSpPr/>
            <p:nvPr/>
          </p:nvSpPr>
          <p:spPr bwMode="auto">
            <a:xfrm>
              <a:off x="3621089" y="4594226"/>
              <a:ext cx="20638" cy="195263"/>
            </a:xfrm>
            <a:custGeom>
              <a:avLst/>
              <a:gdLst>
                <a:gd name="T0" fmla="*/ 9 w 10"/>
                <a:gd name="T1" fmla="*/ 3 h 91"/>
                <a:gd name="T2" fmla="*/ 6 w 10"/>
                <a:gd name="T3" fmla="*/ 2 h 91"/>
                <a:gd name="T4" fmla="*/ 2 w 10"/>
                <a:gd name="T5" fmla="*/ 43 h 91"/>
                <a:gd name="T6" fmla="*/ 2 w 10"/>
                <a:gd name="T7" fmla="*/ 90 h 91"/>
                <a:gd name="T8" fmla="*/ 4 w 10"/>
                <a:gd name="T9" fmla="*/ 90 h 91"/>
                <a:gd name="T10" fmla="*/ 5 w 10"/>
                <a:gd name="T11" fmla="*/ 47 h 91"/>
                <a:gd name="T12" fmla="*/ 9 w 10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1">
                  <a:moveTo>
                    <a:pt x="9" y="3"/>
                  </a:moveTo>
                  <a:cubicBezTo>
                    <a:pt x="10" y="1"/>
                    <a:pt x="7" y="0"/>
                    <a:pt x="6" y="2"/>
                  </a:cubicBezTo>
                  <a:cubicBezTo>
                    <a:pt x="3" y="15"/>
                    <a:pt x="2" y="30"/>
                    <a:pt x="2" y="43"/>
                  </a:cubicBezTo>
                  <a:cubicBezTo>
                    <a:pt x="1" y="58"/>
                    <a:pt x="0" y="75"/>
                    <a:pt x="2" y="90"/>
                  </a:cubicBezTo>
                  <a:cubicBezTo>
                    <a:pt x="2" y="91"/>
                    <a:pt x="4" y="91"/>
                    <a:pt x="4" y="90"/>
                  </a:cubicBezTo>
                  <a:cubicBezTo>
                    <a:pt x="6" y="76"/>
                    <a:pt x="4" y="61"/>
                    <a:pt x="5" y="47"/>
                  </a:cubicBezTo>
                  <a:cubicBezTo>
                    <a:pt x="5" y="33"/>
                    <a:pt x="6" y="16"/>
                    <a:pt x="9" y="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chenying0907 394"/>
            <p:cNvSpPr/>
            <p:nvPr/>
          </p:nvSpPr>
          <p:spPr bwMode="auto">
            <a:xfrm>
              <a:off x="3648076" y="4584701"/>
              <a:ext cx="23813" cy="207963"/>
            </a:xfrm>
            <a:custGeom>
              <a:avLst/>
              <a:gdLst>
                <a:gd name="T0" fmla="*/ 11 w 11"/>
                <a:gd name="T1" fmla="*/ 1 h 97"/>
                <a:gd name="T2" fmla="*/ 9 w 11"/>
                <a:gd name="T3" fmla="*/ 1 h 97"/>
                <a:gd name="T4" fmla="*/ 4 w 11"/>
                <a:gd name="T5" fmla="*/ 97 h 97"/>
                <a:gd name="T6" fmla="*/ 6 w 11"/>
                <a:gd name="T7" fmla="*/ 97 h 97"/>
                <a:gd name="T8" fmla="*/ 7 w 11"/>
                <a:gd name="T9" fmla="*/ 51 h 97"/>
                <a:gd name="T10" fmla="*/ 11 w 11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7">
                  <a:moveTo>
                    <a:pt x="11" y="1"/>
                  </a:moveTo>
                  <a:cubicBezTo>
                    <a:pt x="11" y="0"/>
                    <a:pt x="9" y="0"/>
                    <a:pt x="9" y="1"/>
                  </a:cubicBezTo>
                  <a:cubicBezTo>
                    <a:pt x="7" y="33"/>
                    <a:pt x="0" y="65"/>
                    <a:pt x="4" y="97"/>
                  </a:cubicBezTo>
                  <a:cubicBezTo>
                    <a:pt x="4" y="97"/>
                    <a:pt x="6" y="97"/>
                    <a:pt x="6" y="97"/>
                  </a:cubicBezTo>
                  <a:cubicBezTo>
                    <a:pt x="8" y="82"/>
                    <a:pt x="6" y="66"/>
                    <a:pt x="7" y="51"/>
                  </a:cubicBezTo>
                  <a:cubicBezTo>
                    <a:pt x="8" y="34"/>
                    <a:pt x="11" y="18"/>
                    <a:pt x="11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chenying0907 395"/>
            <p:cNvSpPr/>
            <p:nvPr/>
          </p:nvSpPr>
          <p:spPr bwMode="auto">
            <a:xfrm>
              <a:off x="3676651" y="4664076"/>
              <a:ext cx="23813" cy="168275"/>
            </a:xfrm>
            <a:custGeom>
              <a:avLst/>
              <a:gdLst>
                <a:gd name="T0" fmla="*/ 6 w 11"/>
                <a:gd name="T1" fmla="*/ 74 h 78"/>
                <a:gd name="T2" fmla="*/ 5 w 11"/>
                <a:gd name="T3" fmla="*/ 68 h 78"/>
                <a:gd name="T4" fmla="*/ 6 w 11"/>
                <a:gd name="T5" fmla="*/ 60 h 78"/>
                <a:gd name="T6" fmla="*/ 6 w 11"/>
                <a:gd name="T7" fmla="*/ 43 h 78"/>
                <a:gd name="T8" fmla="*/ 11 w 11"/>
                <a:gd name="T9" fmla="*/ 2 h 78"/>
                <a:gd name="T10" fmla="*/ 8 w 11"/>
                <a:gd name="T11" fmla="*/ 2 h 78"/>
                <a:gd name="T12" fmla="*/ 3 w 11"/>
                <a:gd name="T13" fmla="*/ 48 h 78"/>
                <a:gd name="T14" fmla="*/ 4 w 11"/>
                <a:gd name="T15" fmla="*/ 77 h 78"/>
                <a:gd name="T16" fmla="*/ 5 w 11"/>
                <a:gd name="T17" fmla="*/ 78 h 78"/>
                <a:gd name="T18" fmla="*/ 7 w 11"/>
                <a:gd name="T19" fmla="*/ 77 h 78"/>
                <a:gd name="T20" fmla="*/ 8 w 11"/>
                <a:gd name="T21" fmla="*/ 76 h 78"/>
                <a:gd name="T22" fmla="*/ 8 w 11"/>
                <a:gd name="T23" fmla="*/ 74 h 78"/>
                <a:gd name="T24" fmla="*/ 6 w 11"/>
                <a:gd name="T25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78">
                  <a:moveTo>
                    <a:pt x="6" y="74"/>
                  </a:moveTo>
                  <a:cubicBezTo>
                    <a:pt x="6" y="75"/>
                    <a:pt x="5" y="68"/>
                    <a:pt x="5" y="68"/>
                  </a:cubicBezTo>
                  <a:cubicBezTo>
                    <a:pt x="5" y="65"/>
                    <a:pt x="5" y="63"/>
                    <a:pt x="6" y="60"/>
                  </a:cubicBezTo>
                  <a:cubicBezTo>
                    <a:pt x="6" y="54"/>
                    <a:pt x="6" y="49"/>
                    <a:pt x="6" y="43"/>
                  </a:cubicBezTo>
                  <a:cubicBezTo>
                    <a:pt x="8" y="29"/>
                    <a:pt x="10" y="16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7" y="17"/>
                    <a:pt x="4" y="33"/>
                    <a:pt x="3" y="48"/>
                  </a:cubicBezTo>
                  <a:cubicBezTo>
                    <a:pt x="3" y="57"/>
                    <a:pt x="0" y="69"/>
                    <a:pt x="4" y="77"/>
                  </a:cubicBezTo>
                  <a:cubicBezTo>
                    <a:pt x="4" y="78"/>
                    <a:pt x="5" y="78"/>
                    <a:pt x="5" y="78"/>
                  </a:cubicBezTo>
                  <a:cubicBezTo>
                    <a:pt x="6" y="78"/>
                    <a:pt x="6" y="78"/>
                    <a:pt x="7" y="77"/>
                  </a:cubicBezTo>
                  <a:cubicBezTo>
                    <a:pt x="7" y="77"/>
                    <a:pt x="8" y="77"/>
                    <a:pt x="8" y="76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7" y="73"/>
                    <a:pt x="6" y="7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chenying0907 396"/>
            <p:cNvSpPr/>
            <p:nvPr/>
          </p:nvSpPr>
          <p:spPr bwMode="auto">
            <a:xfrm>
              <a:off x="3725864" y="4735514"/>
              <a:ext cx="17463" cy="49213"/>
            </a:xfrm>
            <a:custGeom>
              <a:avLst/>
              <a:gdLst>
                <a:gd name="T0" fmla="*/ 5 w 8"/>
                <a:gd name="T1" fmla="*/ 1 h 23"/>
                <a:gd name="T2" fmla="*/ 0 w 8"/>
                <a:gd name="T3" fmla="*/ 21 h 23"/>
                <a:gd name="T4" fmla="*/ 2 w 8"/>
                <a:gd name="T5" fmla="*/ 22 h 23"/>
                <a:gd name="T6" fmla="*/ 8 w 8"/>
                <a:gd name="T7" fmla="*/ 2 h 23"/>
                <a:gd name="T8" fmla="*/ 5 w 8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5" y="1"/>
                  </a:moveTo>
                  <a:cubicBezTo>
                    <a:pt x="4" y="8"/>
                    <a:pt x="1" y="14"/>
                    <a:pt x="0" y="21"/>
                  </a:cubicBezTo>
                  <a:cubicBezTo>
                    <a:pt x="0" y="22"/>
                    <a:pt x="2" y="23"/>
                    <a:pt x="2" y="22"/>
                  </a:cubicBezTo>
                  <a:cubicBezTo>
                    <a:pt x="5" y="15"/>
                    <a:pt x="6" y="8"/>
                    <a:pt x="8" y="2"/>
                  </a:cubicBezTo>
                  <a:cubicBezTo>
                    <a:pt x="8" y="0"/>
                    <a:pt x="6" y="0"/>
                    <a:pt x="5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8" name="PA_组合 16"/>
          <p:cNvGrpSpPr/>
          <p:nvPr>
            <p:custDataLst>
              <p:tags r:id="rId4"/>
            </p:custDataLst>
          </p:nvPr>
        </p:nvGrpSpPr>
        <p:grpSpPr>
          <a:xfrm>
            <a:off x="1008179" y="340428"/>
            <a:ext cx="4031873" cy="570308"/>
            <a:chOff x="1786655" y="491683"/>
            <a:chExt cx="5375831" cy="760176"/>
          </a:xfrm>
        </p:grpSpPr>
        <p:sp>
          <p:nvSpPr>
            <p:cNvPr id="69" name="矩形 68"/>
            <p:cNvSpPr/>
            <p:nvPr/>
          </p:nvSpPr>
          <p:spPr>
            <a:xfrm>
              <a:off x="1786655" y="945460"/>
              <a:ext cx="5375831" cy="306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endPara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1786655" y="491683"/>
              <a:ext cx="4442166" cy="531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  <a:sym typeface="+mn-ea"/>
                </a:rPr>
                <a:t>Introduction to SNPs</a:t>
              </a:r>
              <a:endParaRPr lang="zh-CN" altLang="en-US" sz="20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sp>
        <p:nvSpPr>
          <p:cNvPr id="3" name="PA_矩形 202"/>
          <p:cNvSpPr/>
          <p:nvPr>
            <p:custDataLst>
              <p:tags r:id="rId5"/>
            </p:custDataLst>
          </p:nvPr>
        </p:nvSpPr>
        <p:spPr>
          <a:xfrm>
            <a:off x="5369560" y="2907030"/>
            <a:ext cx="2948940" cy="1642110"/>
          </a:xfrm>
          <a:prstGeom prst="rect">
            <a:avLst/>
          </a:prstGeom>
          <a:noFill/>
          <a:ln w="190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rcRect l="5959" r="5095"/>
          <a:stretch>
            <a:fillRect/>
          </a:stretch>
        </p:blipFill>
        <p:spPr>
          <a:xfrm>
            <a:off x="398780" y="2355850"/>
            <a:ext cx="4780915" cy="24898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845" y="1229360"/>
            <a:ext cx="3119120" cy="345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PA_组合 2"/>
          <p:cNvGrpSpPr/>
          <p:nvPr>
            <p:custDataLst>
              <p:tags r:id="rId1"/>
            </p:custDataLst>
          </p:nvPr>
        </p:nvGrpSpPr>
        <p:grpSpPr>
          <a:xfrm>
            <a:off x="457508" y="315277"/>
            <a:ext cx="443943" cy="667822"/>
            <a:chOff x="3327401" y="4108451"/>
            <a:chExt cx="620713" cy="933450"/>
          </a:xfrm>
          <a:solidFill>
            <a:schemeClr val="accent3"/>
          </a:solidFill>
        </p:grpSpPr>
        <p:sp>
          <p:nvSpPr>
            <p:cNvPr id="55" name="chenying0907 384"/>
            <p:cNvSpPr>
              <a:spLocks noEditPoints="1"/>
            </p:cNvSpPr>
            <p:nvPr/>
          </p:nvSpPr>
          <p:spPr bwMode="auto">
            <a:xfrm>
              <a:off x="3327401" y="4108451"/>
              <a:ext cx="620713" cy="933450"/>
            </a:xfrm>
            <a:custGeom>
              <a:avLst/>
              <a:gdLst>
                <a:gd name="T0" fmla="*/ 269 w 288"/>
                <a:gd name="T1" fmla="*/ 376 h 435"/>
                <a:gd name="T2" fmla="*/ 270 w 288"/>
                <a:gd name="T3" fmla="*/ 345 h 435"/>
                <a:gd name="T4" fmla="*/ 244 w 288"/>
                <a:gd name="T5" fmla="*/ 271 h 435"/>
                <a:gd name="T6" fmla="*/ 166 w 288"/>
                <a:gd name="T7" fmla="*/ 79 h 435"/>
                <a:gd name="T8" fmla="*/ 92 w 288"/>
                <a:gd name="T9" fmla="*/ 2 h 435"/>
                <a:gd name="T10" fmla="*/ 51 w 288"/>
                <a:gd name="T11" fmla="*/ 16 h 435"/>
                <a:gd name="T12" fmla="*/ 24 w 288"/>
                <a:gd name="T13" fmla="*/ 114 h 435"/>
                <a:gd name="T14" fmla="*/ 50 w 288"/>
                <a:gd name="T15" fmla="*/ 235 h 435"/>
                <a:gd name="T16" fmla="*/ 61 w 288"/>
                <a:gd name="T17" fmla="*/ 258 h 435"/>
                <a:gd name="T18" fmla="*/ 61 w 288"/>
                <a:gd name="T19" fmla="*/ 273 h 435"/>
                <a:gd name="T20" fmla="*/ 97 w 288"/>
                <a:gd name="T21" fmla="*/ 252 h 435"/>
                <a:gd name="T22" fmla="*/ 75 w 288"/>
                <a:gd name="T23" fmla="*/ 250 h 435"/>
                <a:gd name="T24" fmla="*/ 31 w 288"/>
                <a:gd name="T25" fmla="*/ 187 h 435"/>
                <a:gd name="T26" fmla="*/ 26 w 288"/>
                <a:gd name="T27" fmla="*/ 122 h 435"/>
                <a:gd name="T28" fmla="*/ 54 w 288"/>
                <a:gd name="T29" fmla="*/ 195 h 435"/>
                <a:gd name="T30" fmla="*/ 91 w 288"/>
                <a:gd name="T31" fmla="*/ 231 h 435"/>
                <a:gd name="T32" fmla="*/ 133 w 288"/>
                <a:gd name="T33" fmla="*/ 318 h 435"/>
                <a:gd name="T34" fmla="*/ 178 w 288"/>
                <a:gd name="T35" fmla="*/ 347 h 435"/>
                <a:gd name="T36" fmla="*/ 207 w 288"/>
                <a:gd name="T37" fmla="*/ 392 h 435"/>
                <a:gd name="T38" fmla="*/ 263 w 288"/>
                <a:gd name="T39" fmla="*/ 408 h 435"/>
                <a:gd name="T40" fmla="*/ 168 w 288"/>
                <a:gd name="T41" fmla="*/ 422 h 435"/>
                <a:gd name="T42" fmla="*/ 98 w 288"/>
                <a:gd name="T43" fmla="*/ 424 h 435"/>
                <a:gd name="T44" fmla="*/ 47 w 288"/>
                <a:gd name="T45" fmla="*/ 427 h 435"/>
                <a:gd name="T46" fmla="*/ 79 w 288"/>
                <a:gd name="T47" fmla="*/ 434 h 435"/>
                <a:gd name="T48" fmla="*/ 133 w 288"/>
                <a:gd name="T49" fmla="*/ 425 h 435"/>
                <a:gd name="T50" fmla="*/ 219 w 288"/>
                <a:gd name="T51" fmla="*/ 428 h 435"/>
                <a:gd name="T52" fmla="*/ 271 w 288"/>
                <a:gd name="T53" fmla="*/ 417 h 435"/>
                <a:gd name="T54" fmla="*/ 287 w 288"/>
                <a:gd name="T55" fmla="*/ 418 h 435"/>
                <a:gd name="T56" fmla="*/ 91 w 288"/>
                <a:gd name="T57" fmla="*/ 268 h 435"/>
                <a:gd name="T58" fmla="*/ 80 w 288"/>
                <a:gd name="T59" fmla="*/ 273 h 435"/>
                <a:gd name="T60" fmla="*/ 78 w 288"/>
                <a:gd name="T61" fmla="*/ 261 h 435"/>
                <a:gd name="T62" fmla="*/ 84 w 288"/>
                <a:gd name="T63" fmla="*/ 218 h 435"/>
                <a:gd name="T64" fmla="*/ 44 w 288"/>
                <a:gd name="T65" fmla="*/ 138 h 435"/>
                <a:gd name="T66" fmla="*/ 36 w 288"/>
                <a:gd name="T67" fmla="*/ 113 h 435"/>
                <a:gd name="T68" fmla="*/ 84 w 288"/>
                <a:gd name="T69" fmla="*/ 16 h 435"/>
                <a:gd name="T70" fmla="*/ 90 w 288"/>
                <a:gd name="T71" fmla="*/ 15 h 435"/>
                <a:gd name="T72" fmla="*/ 159 w 288"/>
                <a:gd name="T73" fmla="*/ 95 h 435"/>
                <a:gd name="T74" fmla="*/ 178 w 288"/>
                <a:gd name="T75" fmla="*/ 165 h 435"/>
                <a:gd name="T76" fmla="*/ 131 w 288"/>
                <a:gd name="T77" fmla="*/ 197 h 435"/>
                <a:gd name="T78" fmla="*/ 84 w 288"/>
                <a:gd name="T79" fmla="*/ 218 h 435"/>
                <a:gd name="T80" fmla="*/ 144 w 288"/>
                <a:gd name="T81" fmla="*/ 309 h 435"/>
                <a:gd name="T82" fmla="*/ 102 w 288"/>
                <a:gd name="T83" fmla="*/ 232 h 435"/>
                <a:gd name="T84" fmla="*/ 109 w 288"/>
                <a:gd name="T85" fmla="*/ 223 h 435"/>
                <a:gd name="T86" fmla="*/ 184 w 288"/>
                <a:gd name="T87" fmla="*/ 183 h 435"/>
                <a:gd name="T88" fmla="*/ 231 w 288"/>
                <a:gd name="T89" fmla="*/ 280 h 435"/>
                <a:gd name="T90" fmla="*/ 185 w 288"/>
                <a:gd name="T91" fmla="*/ 328 h 435"/>
                <a:gd name="T92" fmla="*/ 258 w 288"/>
                <a:gd name="T93" fmla="*/ 366 h 435"/>
                <a:gd name="T94" fmla="*/ 229 w 288"/>
                <a:gd name="T95" fmla="*/ 373 h 435"/>
                <a:gd name="T96" fmla="*/ 198 w 288"/>
                <a:gd name="T97" fmla="*/ 358 h 435"/>
                <a:gd name="T98" fmla="*/ 198 w 288"/>
                <a:gd name="T99" fmla="*/ 336 h 435"/>
                <a:gd name="T100" fmla="*/ 219 w 288"/>
                <a:gd name="T101" fmla="*/ 339 h 435"/>
                <a:gd name="T102" fmla="*/ 225 w 288"/>
                <a:gd name="T103" fmla="*/ 350 h 435"/>
                <a:gd name="T104" fmla="*/ 232 w 288"/>
                <a:gd name="T105" fmla="*/ 365 h 435"/>
                <a:gd name="T106" fmla="*/ 236 w 288"/>
                <a:gd name="T107" fmla="*/ 345 h 435"/>
                <a:gd name="T108" fmla="*/ 226 w 288"/>
                <a:gd name="T109" fmla="*/ 334 h 435"/>
                <a:gd name="T110" fmla="*/ 232 w 288"/>
                <a:gd name="T111" fmla="*/ 313 h 435"/>
                <a:gd name="T112" fmla="*/ 261 w 288"/>
                <a:gd name="T113" fmla="*/ 35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" h="435">
                  <a:moveTo>
                    <a:pt x="273" y="394"/>
                  </a:moveTo>
                  <a:cubicBezTo>
                    <a:pt x="270" y="389"/>
                    <a:pt x="268" y="382"/>
                    <a:pt x="269" y="376"/>
                  </a:cubicBezTo>
                  <a:cubicBezTo>
                    <a:pt x="269" y="369"/>
                    <a:pt x="273" y="369"/>
                    <a:pt x="275" y="363"/>
                  </a:cubicBezTo>
                  <a:cubicBezTo>
                    <a:pt x="278" y="355"/>
                    <a:pt x="274" y="351"/>
                    <a:pt x="270" y="345"/>
                  </a:cubicBezTo>
                  <a:cubicBezTo>
                    <a:pt x="259" y="333"/>
                    <a:pt x="249" y="319"/>
                    <a:pt x="241" y="305"/>
                  </a:cubicBezTo>
                  <a:cubicBezTo>
                    <a:pt x="250" y="296"/>
                    <a:pt x="247" y="282"/>
                    <a:pt x="244" y="271"/>
                  </a:cubicBezTo>
                  <a:cubicBezTo>
                    <a:pt x="233" y="234"/>
                    <a:pt x="212" y="203"/>
                    <a:pt x="193" y="170"/>
                  </a:cubicBezTo>
                  <a:cubicBezTo>
                    <a:pt x="203" y="143"/>
                    <a:pt x="179" y="100"/>
                    <a:pt x="166" y="79"/>
                  </a:cubicBezTo>
                  <a:cubicBezTo>
                    <a:pt x="153" y="56"/>
                    <a:pt x="141" y="31"/>
                    <a:pt x="120" y="15"/>
                  </a:cubicBezTo>
                  <a:cubicBezTo>
                    <a:pt x="112" y="9"/>
                    <a:pt x="102" y="3"/>
                    <a:pt x="92" y="2"/>
                  </a:cubicBezTo>
                  <a:cubicBezTo>
                    <a:pt x="78" y="0"/>
                    <a:pt x="66" y="9"/>
                    <a:pt x="53" y="13"/>
                  </a:cubicBezTo>
                  <a:cubicBezTo>
                    <a:pt x="52" y="14"/>
                    <a:pt x="51" y="15"/>
                    <a:pt x="51" y="16"/>
                  </a:cubicBezTo>
                  <a:cubicBezTo>
                    <a:pt x="28" y="27"/>
                    <a:pt x="13" y="53"/>
                    <a:pt x="17" y="82"/>
                  </a:cubicBezTo>
                  <a:cubicBezTo>
                    <a:pt x="18" y="93"/>
                    <a:pt x="20" y="103"/>
                    <a:pt x="24" y="114"/>
                  </a:cubicBezTo>
                  <a:cubicBezTo>
                    <a:pt x="0" y="124"/>
                    <a:pt x="6" y="154"/>
                    <a:pt x="15" y="175"/>
                  </a:cubicBezTo>
                  <a:cubicBezTo>
                    <a:pt x="25" y="197"/>
                    <a:pt x="37" y="215"/>
                    <a:pt x="50" y="235"/>
                  </a:cubicBezTo>
                  <a:cubicBezTo>
                    <a:pt x="53" y="239"/>
                    <a:pt x="58" y="245"/>
                    <a:pt x="60" y="250"/>
                  </a:cubicBezTo>
                  <a:cubicBezTo>
                    <a:pt x="61" y="253"/>
                    <a:pt x="61" y="255"/>
                    <a:pt x="61" y="258"/>
                  </a:cubicBezTo>
                  <a:cubicBezTo>
                    <a:pt x="61" y="258"/>
                    <a:pt x="61" y="259"/>
                    <a:pt x="61" y="259"/>
                  </a:cubicBezTo>
                  <a:cubicBezTo>
                    <a:pt x="61" y="263"/>
                    <a:pt x="60" y="268"/>
                    <a:pt x="61" y="273"/>
                  </a:cubicBezTo>
                  <a:cubicBezTo>
                    <a:pt x="64" y="295"/>
                    <a:pt x="94" y="303"/>
                    <a:pt x="101" y="279"/>
                  </a:cubicBezTo>
                  <a:cubicBezTo>
                    <a:pt x="103" y="271"/>
                    <a:pt x="104" y="258"/>
                    <a:pt x="97" y="252"/>
                  </a:cubicBezTo>
                  <a:cubicBezTo>
                    <a:pt x="90" y="245"/>
                    <a:pt x="82" y="247"/>
                    <a:pt x="75" y="250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3" y="245"/>
                    <a:pt x="68" y="241"/>
                    <a:pt x="65" y="237"/>
                  </a:cubicBezTo>
                  <a:cubicBezTo>
                    <a:pt x="52" y="222"/>
                    <a:pt x="40" y="206"/>
                    <a:pt x="31" y="187"/>
                  </a:cubicBezTo>
                  <a:cubicBezTo>
                    <a:pt x="26" y="177"/>
                    <a:pt x="17" y="163"/>
                    <a:pt x="16" y="152"/>
                  </a:cubicBezTo>
                  <a:cubicBezTo>
                    <a:pt x="14" y="141"/>
                    <a:pt x="17" y="129"/>
                    <a:pt x="26" y="122"/>
                  </a:cubicBezTo>
                  <a:cubicBezTo>
                    <a:pt x="30" y="135"/>
                    <a:pt x="35" y="148"/>
                    <a:pt x="39" y="161"/>
                  </a:cubicBezTo>
                  <a:cubicBezTo>
                    <a:pt x="42" y="174"/>
                    <a:pt x="47" y="184"/>
                    <a:pt x="54" y="195"/>
                  </a:cubicBezTo>
                  <a:cubicBezTo>
                    <a:pt x="60" y="205"/>
                    <a:pt x="64" y="218"/>
                    <a:pt x="71" y="226"/>
                  </a:cubicBezTo>
                  <a:cubicBezTo>
                    <a:pt x="77" y="233"/>
                    <a:pt x="84" y="233"/>
                    <a:pt x="91" y="231"/>
                  </a:cubicBezTo>
                  <a:cubicBezTo>
                    <a:pt x="98" y="243"/>
                    <a:pt x="101" y="260"/>
                    <a:pt x="108" y="272"/>
                  </a:cubicBezTo>
                  <a:cubicBezTo>
                    <a:pt x="117" y="287"/>
                    <a:pt x="125" y="303"/>
                    <a:pt x="133" y="318"/>
                  </a:cubicBezTo>
                  <a:cubicBezTo>
                    <a:pt x="139" y="329"/>
                    <a:pt x="146" y="348"/>
                    <a:pt x="160" y="350"/>
                  </a:cubicBezTo>
                  <a:cubicBezTo>
                    <a:pt x="165" y="350"/>
                    <a:pt x="171" y="349"/>
                    <a:pt x="178" y="347"/>
                  </a:cubicBezTo>
                  <a:cubicBezTo>
                    <a:pt x="183" y="354"/>
                    <a:pt x="187" y="362"/>
                    <a:pt x="191" y="370"/>
                  </a:cubicBezTo>
                  <a:cubicBezTo>
                    <a:pt x="195" y="377"/>
                    <a:pt x="199" y="390"/>
                    <a:pt x="207" y="392"/>
                  </a:cubicBezTo>
                  <a:cubicBezTo>
                    <a:pt x="221" y="396"/>
                    <a:pt x="230" y="381"/>
                    <a:pt x="245" y="389"/>
                  </a:cubicBezTo>
                  <a:cubicBezTo>
                    <a:pt x="253" y="393"/>
                    <a:pt x="258" y="401"/>
                    <a:pt x="263" y="408"/>
                  </a:cubicBezTo>
                  <a:cubicBezTo>
                    <a:pt x="255" y="407"/>
                    <a:pt x="247" y="408"/>
                    <a:pt x="239" y="410"/>
                  </a:cubicBezTo>
                  <a:cubicBezTo>
                    <a:pt x="215" y="416"/>
                    <a:pt x="193" y="426"/>
                    <a:pt x="168" y="422"/>
                  </a:cubicBezTo>
                  <a:cubicBezTo>
                    <a:pt x="148" y="420"/>
                    <a:pt x="135" y="414"/>
                    <a:pt x="115" y="420"/>
                  </a:cubicBezTo>
                  <a:cubicBezTo>
                    <a:pt x="110" y="421"/>
                    <a:pt x="104" y="423"/>
                    <a:pt x="98" y="424"/>
                  </a:cubicBezTo>
                  <a:cubicBezTo>
                    <a:pt x="88" y="427"/>
                    <a:pt x="84" y="425"/>
                    <a:pt x="74" y="424"/>
                  </a:cubicBezTo>
                  <a:cubicBezTo>
                    <a:pt x="65" y="424"/>
                    <a:pt x="56" y="427"/>
                    <a:pt x="47" y="427"/>
                  </a:cubicBezTo>
                  <a:cubicBezTo>
                    <a:pt x="42" y="428"/>
                    <a:pt x="42" y="434"/>
                    <a:pt x="47" y="434"/>
                  </a:cubicBezTo>
                  <a:cubicBezTo>
                    <a:pt x="58" y="435"/>
                    <a:pt x="68" y="433"/>
                    <a:pt x="79" y="434"/>
                  </a:cubicBezTo>
                  <a:cubicBezTo>
                    <a:pt x="87" y="435"/>
                    <a:pt x="93" y="435"/>
                    <a:pt x="101" y="433"/>
                  </a:cubicBezTo>
                  <a:cubicBezTo>
                    <a:pt x="111" y="430"/>
                    <a:pt x="122" y="425"/>
                    <a:pt x="133" y="425"/>
                  </a:cubicBezTo>
                  <a:cubicBezTo>
                    <a:pt x="144" y="425"/>
                    <a:pt x="156" y="430"/>
                    <a:pt x="167" y="432"/>
                  </a:cubicBezTo>
                  <a:cubicBezTo>
                    <a:pt x="184" y="435"/>
                    <a:pt x="202" y="432"/>
                    <a:pt x="219" y="428"/>
                  </a:cubicBezTo>
                  <a:cubicBezTo>
                    <a:pt x="228" y="425"/>
                    <a:pt x="236" y="421"/>
                    <a:pt x="244" y="419"/>
                  </a:cubicBezTo>
                  <a:cubicBezTo>
                    <a:pt x="253" y="417"/>
                    <a:pt x="262" y="417"/>
                    <a:pt x="271" y="417"/>
                  </a:cubicBezTo>
                  <a:cubicBezTo>
                    <a:pt x="273" y="419"/>
                    <a:pt x="275" y="421"/>
                    <a:pt x="276" y="422"/>
                  </a:cubicBezTo>
                  <a:cubicBezTo>
                    <a:pt x="280" y="425"/>
                    <a:pt x="288" y="424"/>
                    <a:pt x="287" y="418"/>
                  </a:cubicBezTo>
                  <a:cubicBezTo>
                    <a:pt x="286" y="407"/>
                    <a:pt x="279" y="402"/>
                    <a:pt x="273" y="394"/>
                  </a:cubicBezTo>
                  <a:moveTo>
                    <a:pt x="91" y="268"/>
                  </a:moveTo>
                  <a:cubicBezTo>
                    <a:pt x="90" y="270"/>
                    <a:pt x="90" y="272"/>
                    <a:pt x="90" y="274"/>
                  </a:cubicBezTo>
                  <a:cubicBezTo>
                    <a:pt x="89" y="282"/>
                    <a:pt x="86" y="282"/>
                    <a:pt x="80" y="273"/>
                  </a:cubicBezTo>
                  <a:cubicBezTo>
                    <a:pt x="72" y="266"/>
                    <a:pt x="74" y="266"/>
                    <a:pt x="75" y="261"/>
                  </a:cubicBezTo>
                  <a:cubicBezTo>
                    <a:pt x="76" y="261"/>
                    <a:pt x="77" y="261"/>
                    <a:pt x="78" y="261"/>
                  </a:cubicBezTo>
                  <a:cubicBezTo>
                    <a:pt x="86" y="260"/>
                    <a:pt x="89" y="258"/>
                    <a:pt x="91" y="268"/>
                  </a:cubicBezTo>
                  <a:moveTo>
                    <a:pt x="84" y="218"/>
                  </a:moveTo>
                  <a:cubicBezTo>
                    <a:pt x="82" y="218"/>
                    <a:pt x="79" y="211"/>
                    <a:pt x="78" y="210"/>
                  </a:cubicBezTo>
                  <a:cubicBezTo>
                    <a:pt x="64" y="187"/>
                    <a:pt x="52" y="164"/>
                    <a:pt x="44" y="138"/>
                  </a:cubicBezTo>
                  <a:cubicBezTo>
                    <a:pt x="42" y="130"/>
                    <a:pt x="39" y="121"/>
                    <a:pt x="36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0" y="96"/>
                    <a:pt x="24" y="79"/>
                    <a:pt x="28" y="61"/>
                  </a:cubicBezTo>
                  <a:cubicBezTo>
                    <a:pt x="33" y="32"/>
                    <a:pt x="56" y="20"/>
                    <a:pt x="84" y="16"/>
                  </a:cubicBezTo>
                  <a:cubicBezTo>
                    <a:pt x="85" y="16"/>
                    <a:pt x="86" y="16"/>
                    <a:pt x="86" y="15"/>
                  </a:cubicBezTo>
                  <a:cubicBezTo>
                    <a:pt x="88" y="15"/>
                    <a:pt x="89" y="15"/>
                    <a:pt x="90" y="15"/>
                  </a:cubicBezTo>
                  <a:cubicBezTo>
                    <a:pt x="102" y="18"/>
                    <a:pt x="113" y="27"/>
                    <a:pt x="120" y="35"/>
                  </a:cubicBezTo>
                  <a:cubicBezTo>
                    <a:pt x="137" y="52"/>
                    <a:pt x="147" y="74"/>
                    <a:pt x="159" y="95"/>
                  </a:cubicBezTo>
                  <a:cubicBezTo>
                    <a:pt x="169" y="112"/>
                    <a:pt x="180" y="138"/>
                    <a:pt x="180" y="158"/>
                  </a:cubicBezTo>
                  <a:cubicBezTo>
                    <a:pt x="180" y="161"/>
                    <a:pt x="179" y="163"/>
                    <a:pt x="178" y="165"/>
                  </a:cubicBezTo>
                  <a:cubicBezTo>
                    <a:pt x="178" y="166"/>
                    <a:pt x="177" y="167"/>
                    <a:pt x="177" y="168"/>
                  </a:cubicBezTo>
                  <a:cubicBezTo>
                    <a:pt x="168" y="181"/>
                    <a:pt x="143" y="191"/>
                    <a:pt x="131" y="197"/>
                  </a:cubicBezTo>
                  <a:cubicBezTo>
                    <a:pt x="120" y="202"/>
                    <a:pt x="109" y="207"/>
                    <a:pt x="99" y="212"/>
                  </a:cubicBezTo>
                  <a:cubicBezTo>
                    <a:pt x="97" y="212"/>
                    <a:pt x="85" y="218"/>
                    <a:pt x="84" y="218"/>
                  </a:cubicBezTo>
                  <a:moveTo>
                    <a:pt x="164" y="336"/>
                  </a:moveTo>
                  <a:cubicBezTo>
                    <a:pt x="155" y="335"/>
                    <a:pt x="147" y="316"/>
                    <a:pt x="144" y="309"/>
                  </a:cubicBezTo>
                  <a:cubicBezTo>
                    <a:pt x="139" y="298"/>
                    <a:pt x="131" y="287"/>
                    <a:pt x="125" y="275"/>
                  </a:cubicBezTo>
                  <a:cubicBezTo>
                    <a:pt x="117" y="261"/>
                    <a:pt x="110" y="246"/>
                    <a:pt x="102" y="232"/>
                  </a:cubicBezTo>
                  <a:cubicBezTo>
                    <a:pt x="101" y="231"/>
                    <a:pt x="100" y="229"/>
                    <a:pt x="99" y="228"/>
                  </a:cubicBezTo>
                  <a:cubicBezTo>
                    <a:pt x="102" y="226"/>
                    <a:pt x="106" y="224"/>
                    <a:pt x="109" y="223"/>
                  </a:cubicBezTo>
                  <a:cubicBezTo>
                    <a:pt x="133" y="212"/>
                    <a:pt x="158" y="201"/>
                    <a:pt x="180" y="186"/>
                  </a:cubicBezTo>
                  <a:cubicBezTo>
                    <a:pt x="181" y="185"/>
                    <a:pt x="182" y="184"/>
                    <a:pt x="184" y="183"/>
                  </a:cubicBezTo>
                  <a:cubicBezTo>
                    <a:pt x="199" y="208"/>
                    <a:pt x="216" y="232"/>
                    <a:pt x="225" y="260"/>
                  </a:cubicBezTo>
                  <a:cubicBezTo>
                    <a:pt x="227" y="266"/>
                    <a:pt x="231" y="273"/>
                    <a:pt x="231" y="280"/>
                  </a:cubicBezTo>
                  <a:cubicBezTo>
                    <a:pt x="233" y="291"/>
                    <a:pt x="230" y="295"/>
                    <a:pt x="223" y="300"/>
                  </a:cubicBezTo>
                  <a:cubicBezTo>
                    <a:pt x="211" y="309"/>
                    <a:pt x="198" y="321"/>
                    <a:pt x="185" y="328"/>
                  </a:cubicBezTo>
                  <a:cubicBezTo>
                    <a:pt x="181" y="330"/>
                    <a:pt x="168" y="336"/>
                    <a:pt x="164" y="336"/>
                  </a:cubicBezTo>
                  <a:moveTo>
                    <a:pt x="258" y="366"/>
                  </a:moveTo>
                  <a:cubicBezTo>
                    <a:pt x="256" y="371"/>
                    <a:pt x="256" y="376"/>
                    <a:pt x="256" y="382"/>
                  </a:cubicBezTo>
                  <a:cubicBezTo>
                    <a:pt x="249" y="376"/>
                    <a:pt x="241" y="371"/>
                    <a:pt x="229" y="373"/>
                  </a:cubicBezTo>
                  <a:cubicBezTo>
                    <a:pt x="226" y="374"/>
                    <a:pt x="213" y="380"/>
                    <a:pt x="211" y="379"/>
                  </a:cubicBezTo>
                  <a:cubicBezTo>
                    <a:pt x="207" y="378"/>
                    <a:pt x="200" y="362"/>
                    <a:pt x="198" y="358"/>
                  </a:cubicBezTo>
                  <a:cubicBezTo>
                    <a:pt x="195" y="352"/>
                    <a:pt x="191" y="347"/>
                    <a:pt x="187" y="343"/>
                  </a:cubicBezTo>
                  <a:cubicBezTo>
                    <a:pt x="191" y="340"/>
                    <a:pt x="195" y="338"/>
                    <a:pt x="198" y="336"/>
                  </a:cubicBezTo>
                  <a:cubicBezTo>
                    <a:pt x="202" y="333"/>
                    <a:pt x="207" y="330"/>
                    <a:pt x="211" y="327"/>
                  </a:cubicBezTo>
                  <a:cubicBezTo>
                    <a:pt x="215" y="330"/>
                    <a:pt x="216" y="335"/>
                    <a:pt x="219" y="339"/>
                  </a:cubicBezTo>
                  <a:cubicBezTo>
                    <a:pt x="221" y="342"/>
                    <a:pt x="224" y="346"/>
                    <a:pt x="226" y="350"/>
                  </a:cubicBezTo>
                  <a:cubicBezTo>
                    <a:pt x="226" y="350"/>
                    <a:pt x="225" y="350"/>
                    <a:pt x="225" y="350"/>
                  </a:cubicBezTo>
                  <a:cubicBezTo>
                    <a:pt x="224" y="354"/>
                    <a:pt x="224" y="357"/>
                    <a:pt x="225" y="360"/>
                  </a:cubicBezTo>
                  <a:cubicBezTo>
                    <a:pt x="225" y="363"/>
                    <a:pt x="229" y="365"/>
                    <a:pt x="232" y="365"/>
                  </a:cubicBezTo>
                  <a:cubicBezTo>
                    <a:pt x="242" y="366"/>
                    <a:pt x="252" y="351"/>
                    <a:pt x="241" y="344"/>
                  </a:cubicBezTo>
                  <a:cubicBezTo>
                    <a:pt x="239" y="343"/>
                    <a:pt x="237" y="344"/>
                    <a:pt x="236" y="345"/>
                  </a:cubicBezTo>
                  <a:cubicBezTo>
                    <a:pt x="235" y="345"/>
                    <a:pt x="235" y="346"/>
                    <a:pt x="235" y="346"/>
                  </a:cubicBezTo>
                  <a:cubicBezTo>
                    <a:pt x="233" y="342"/>
                    <a:pt x="229" y="338"/>
                    <a:pt x="226" y="334"/>
                  </a:cubicBezTo>
                  <a:cubicBezTo>
                    <a:pt x="223" y="330"/>
                    <a:pt x="221" y="326"/>
                    <a:pt x="217" y="323"/>
                  </a:cubicBezTo>
                  <a:cubicBezTo>
                    <a:pt x="222" y="320"/>
                    <a:pt x="227" y="316"/>
                    <a:pt x="232" y="313"/>
                  </a:cubicBezTo>
                  <a:cubicBezTo>
                    <a:pt x="236" y="321"/>
                    <a:pt x="242" y="329"/>
                    <a:pt x="247" y="336"/>
                  </a:cubicBezTo>
                  <a:cubicBezTo>
                    <a:pt x="250" y="341"/>
                    <a:pt x="260" y="349"/>
                    <a:pt x="261" y="354"/>
                  </a:cubicBezTo>
                  <a:cubicBezTo>
                    <a:pt x="264" y="363"/>
                    <a:pt x="259" y="360"/>
                    <a:pt x="258" y="36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chenying0907 385"/>
            <p:cNvSpPr/>
            <p:nvPr/>
          </p:nvSpPr>
          <p:spPr bwMode="auto">
            <a:xfrm>
              <a:off x="3392489" y="4124326"/>
              <a:ext cx="60325" cy="257175"/>
            </a:xfrm>
            <a:custGeom>
              <a:avLst/>
              <a:gdLst>
                <a:gd name="T0" fmla="*/ 28 w 28"/>
                <a:gd name="T1" fmla="*/ 2 h 120"/>
                <a:gd name="T2" fmla="*/ 25 w 28"/>
                <a:gd name="T3" fmla="*/ 2 h 120"/>
                <a:gd name="T4" fmla="*/ 19 w 28"/>
                <a:gd name="T5" fmla="*/ 27 h 120"/>
                <a:gd name="T6" fmla="*/ 10 w 28"/>
                <a:gd name="T7" fmla="*/ 59 h 120"/>
                <a:gd name="T8" fmla="*/ 1 w 28"/>
                <a:gd name="T9" fmla="*/ 119 h 120"/>
                <a:gd name="T10" fmla="*/ 2 w 28"/>
                <a:gd name="T11" fmla="*/ 119 h 120"/>
                <a:gd name="T12" fmla="*/ 14 w 28"/>
                <a:gd name="T13" fmla="*/ 53 h 120"/>
                <a:gd name="T14" fmla="*/ 22 w 28"/>
                <a:gd name="T15" fmla="*/ 22 h 120"/>
                <a:gd name="T16" fmla="*/ 28 w 28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0">
                  <a:moveTo>
                    <a:pt x="28" y="2"/>
                  </a:moveTo>
                  <a:cubicBezTo>
                    <a:pt x="27" y="0"/>
                    <a:pt x="25" y="0"/>
                    <a:pt x="25" y="2"/>
                  </a:cubicBezTo>
                  <a:cubicBezTo>
                    <a:pt x="26" y="10"/>
                    <a:pt x="21" y="19"/>
                    <a:pt x="19" y="27"/>
                  </a:cubicBezTo>
                  <a:cubicBezTo>
                    <a:pt x="16" y="38"/>
                    <a:pt x="13" y="48"/>
                    <a:pt x="10" y="59"/>
                  </a:cubicBezTo>
                  <a:cubicBezTo>
                    <a:pt x="5" y="78"/>
                    <a:pt x="0" y="99"/>
                    <a:pt x="1" y="119"/>
                  </a:cubicBezTo>
                  <a:cubicBezTo>
                    <a:pt x="1" y="120"/>
                    <a:pt x="2" y="120"/>
                    <a:pt x="2" y="119"/>
                  </a:cubicBezTo>
                  <a:cubicBezTo>
                    <a:pt x="4" y="97"/>
                    <a:pt x="8" y="74"/>
                    <a:pt x="14" y="53"/>
                  </a:cubicBezTo>
                  <a:cubicBezTo>
                    <a:pt x="17" y="43"/>
                    <a:pt x="19" y="33"/>
                    <a:pt x="22" y="22"/>
                  </a:cubicBezTo>
                  <a:cubicBezTo>
                    <a:pt x="24" y="15"/>
                    <a:pt x="28" y="9"/>
                    <a:pt x="2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chenying0907 386"/>
            <p:cNvSpPr/>
            <p:nvPr/>
          </p:nvSpPr>
          <p:spPr bwMode="auto">
            <a:xfrm>
              <a:off x="3429001" y="4181476"/>
              <a:ext cx="46038" cy="242888"/>
            </a:xfrm>
            <a:custGeom>
              <a:avLst/>
              <a:gdLst>
                <a:gd name="T0" fmla="*/ 18 w 21"/>
                <a:gd name="T1" fmla="*/ 2 h 113"/>
                <a:gd name="T2" fmla="*/ 3 w 21"/>
                <a:gd name="T3" fmla="*/ 79 h 113"/>
                <a:gd name="T4" fmla="*/ 2 w 21"/>
                <a:gd name="T5" fmla="*/ 96 h 113"/>
                <a:gd name="T6" fmla="*/ 0 w 21"/>
                <a:gd name="T7" fmla="*/ 105 h 113"/>
                <a:gd name="T8" fmla="*/ 5 w 21"/>
                <a:gd name="T9" fmla="*/ 113 h 113"/>
                <a:gd name="T10" fmla="*/ 5 w 21"/>
                <a:gd name="T11" fmla="*/ 112 h 113"/>
                <a:gd name="T12" fmla="*/ 6 w 21"/>
                <a:gd name="T13" fmla="*/ 95 h 113"/>
                <a:gd name="T14" fmla="*/ 7 w 21"/>
                <a:gd name="T15" fmla="*/ 66 h 113"/>
                <a:gd name="T16" fmla="*/ 21 w 21"/>
                <a:gd name="T17" fmla="*/ 2 h 113"/>
                <a:gd name="T18" fmla="*/ 18 w 21"/>
                <a:gd name="T1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3">
                  <a:moveTo>
                    <a:pt x="18" y="2"/>
                  </a:moveTo>
                  <a:cubicBezTo>
                    <a:pt x="11" y="26"/>
                    <a:pt x="4" y="54"/>
                    <a:pt x="3" y="79"/>
                  </a:cubicBezTo>
                  <a:cubicBezTo>
                    <a:pt x="3" y="85"/>
                    <a:pt x="4" y="90"/>
                    <a:pt x="2" y="96"/>
                  </a:cubicBezTo>
                  <a:cubicBezTo>
                    <a:pt x="2" y="99"/>
                    <a:pt x="1" y="102"/>
                    <a:pt x="0" y="105"/>
                  </a:cubicBezTo>
                  <a:cubicBezTo>
                    <a:pt x="0" y="109"/>
                    <a:pt x="0" y="112"/>
                    <a:pt x="5" y="113"/>
                  </a:cubicBezTo>
                  <a:cubicBezTo>
                    <a:pt x="5" y="113"/>
                    <a:pt x="5" y="112"/>
                    <a:pt x="5" y="112"/>
                  </a:cubicBezTo>
                  <a:cubicBezTo>
                    <a:pt x="0" y="109"/>
                    <a:pt x="5" y="99"/>
                    <a:pt x="6" y="95"/>
                  </a:cubicBezTo>
                  <a:cubicBezTo>
                    <a:pt x="8" y="85"/>
                    <a:pt x="6" y="76"/>
                    <a:pt x="7" y="66"/>
                  </a:cubicBezTo>
                  <a:cubicBezTo>
                    <a:pt x="11" y="45"/>
                    <a:pt x="15" y="23"/>
                    <a:pt x="21" y="2"/>
                  </a:cubicBezTo>
                  <a:cubicBezTo>
                    <a:pt x="21" y="1"/>
                    <a:pt x="19" y="0"/>
                    <a:pt x="1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chenying0907 387"/>
            <p:cNvSpPr/>
            <p:nvPr/>
          </p:nvSpPr>
          <p:spPr bwMode="auto">
            <a:xfrm>
              <a:off x="3440114" y="4198939"/>
              <a:ext cx="55563" cy="285750"/>
            </a:xfrm>
            <a:custGeom>
              <a:avLst/>
              <a:gdLst>
                <a:gd name="T0" fmla="*/ 23 w 26"/>
                <a:gd name="T1" fmla="*/ 1 h 133"/>
                <a:gd name="T2" fmla="*/ 16 w 26"/>
                <a:gd name="T3" fmla="*/ 35 h 133"/>
                <a:gd name="T4" fmla="*/ 8 w 26"/>
                <a:gd name="T5" fmla="*/ 74 h 133"/>
                <a:gd name="T6" fmla="*/ 6 w 26"/>
                <a:gd name="T7" fmla="*/ 109 h 133"/>
                <a:gd name="T8" fmla="*/ 6 w 26"/>
                <a:gd name="T9" fmla="*/ 132 h 133"/>
                <a:gd name="T10" fmla="*/ 8 w 26"/>
                <a:gd name="T11" fmla="*/ 131 h 133"/>
                <a:gd name="T12" fmla="*/ 8 w 26"/>
                <a:gd name="T13" fmla="*/ 113 h 133"/>
                <a:gd name="T14" fmla="*/ 8 w 26"/>
                <a:gd name="T15" fmla="*/ 101 h 133"/>
                <a:gd name="T16" fmla="*/ 13 w 26"/>
                <a:gd name="T17" fmla="*/ 66 h 133"/>
                <a:gd name="T18" fmla="*/ 19 w 26"/>
                <a:gd name="T19" fmla="*/ 36 h 133"/>
                <a:gd name="T20" fmla="*/ 26 w 26"/>
                <a:gd name="T21" fmla="*/ 2 h 133"/>
                <a:gd name="T22" fmla="*/ 23 w 26"/>
                <a:gd name="T23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33">
                  <a:moveTo>
                    <a:pt x="23" y="1"/>
                  </a:moveTo>
                  <a:cubicBezTo>
                    <a:pt x="18" y="11"/>
                    <a:pt x="18" y="24"/>
                    <a:pt x="16" y="35"/>
                  </a:cubicBezTo>
                  <a:cubicBezTo>
                    <a:pt x="14" y="48"/>
                    <a:pt x="11" y="61"/>
                    <a:pt x="8" y="74"/>
                  </a:cubicBezTo>
                  <a:cubicBezTo>
                    <a:pt x="6" y="86"/>
                    <a:pt x="6" y="97"/>
                    <a:pt x="6" y="109"/>
                  </a:cubicBezTo>
                  <a:cubicBezTo>
                    <a:pt x="5" y="117"/>
                    <a:pt x="0" y="126"/>
                    <a:pt x="6" y="132"/>
                  </a:cubicBezTo>
                  <a:cubicBezTo>
                    <a:pt x="7" y="133"/>
                    <a:pt x="8" y="132"/>
                    <a:pt x="8" y="131"/>
                  </a:cubicBezTo>
                  <a:cubicBezTo>
                    <a:pt x="4" y="126"/>
                    <a:pt x="8" y="119"/>
                    <a:pt x="8" y="113"/>
                  </a:cubicBezTo>
                  <a:cubicBezTo>
                    <a:pt x="9" y="109"/>
                    <a:pt x="9" y="105"/>
                    <a:pt x="8" y="101"/>
                  </a:cubicBezTo>
                  <a:cubicBezTo>
                    <a:pt x="8" y="89"/>
                    <a:pt x="10" y="78"/>
                    <a:pt x="13" y="66"/>
                  </a:cubicBezTo>
                  <a:cubicBezTo>
                    <a:pt x="15" y="56"/>
                    <a:pt x="17" y="46"/>
                    <a:pt x="19" y="36"/>
                  </a:cubicBezTo>
                  <a:cubicBezTo>
                    <a:pt x="20" y="26"/>
                    <a:pt x="20" y="11"/>
                    <a:pt x="26" y="2"/>
                  </a:cubicBezTo>
                  <a:cubicBezTo>
                    <a:pt x="26" y="1"/>
                    <a:pt x="24" y="0"/>
                    <a:pt x="23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chenying0907 388"/>
            <p:cNvSpPr/>
            <p:nvPr/>
          </p:nvSpPr>
          <p:spPr bwMode="auto">
            <a:xfrm>
              <a:off x="3476626" y="4268789"/>
              <a:ext cx="41275" cy="258763"/>
            </a:xfrm>
            <a:custGeom>
              <a:avLst/>
              <a:gdLst>
                <a:gd name="T0" fmla="*/ 16 w 19"/>
                <a:gd name="T1" fmla="*/ 1 h 120"/>
                <a:gd name="T2" fmla="*/ 1 w 19"/>
                <a:gd name="T3" fmla="*/ 119 h 120"/>
                <a:gd name="T4" fmla="*/ 4 w 19"/>
                <a:gd name="T5" fmla="*/ 119 h 120"/>
                <a:gd name="T6" fmla="*/ 10 w 19"/>
                <a:gd name="T7" fmla="*/ 56 h 120"/>
                <a:gd name="T8" fmla="*/ 19 w 19"/>
                <a:gd name="T9" fmla="*/ 1 h 120"/>
                <a:gd name="T10" fmla="*/ 16 w 19"/>
                <a:gd name="T11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0">
                  <a:moveTo>
                    <a:pt x="16" y="1"/>
                  </a:moveTo>
                  <a:cubicBezTo>
                    <a:pt x="13" y="41"/>
                    <a:pt x="0" y="78"/>
                    <a:pt x="1" y="119"/>
                  </a:cubicBezTo>
                  <a:cubicBezTo>
                    <a:pt x="1" y="120"/>
                    <a:pt x="4" y="120"/>
                    <a:pt x="4" y="119"/>
                  </a:cubicBezTo>
                  <a:cubicBezTo>
                    <a:pt x="5" y="97"/>
                    <a:pt x="6" y="77"/>
                    <a:pt x="10" y="56"/>
                  </a:cubicBezTo>
                  <a:cubicBezTo>
                    <a:pt x="13" y="38"/>
                    <a:pt x="17" y="20"/>
                    <a:pt x="19" y="1"/>
                  </a:cubicBezTo>
                  <a:cubicBezTo>
                    <a:pt x="19" y="0"/>
                    <a:pt x="16" y="0"/>
                    <a:pt x="16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chenying0907 389"/>
            <p:cNvSpPr/>
            <p:nvPr/>
          </p:nvSpPr>
          <p:spPr bwMode="auto">
            <a:xfrm>
              <a:off x="3506789" y="4313239"/>
              <a:ext cx="36513" cy="257175"/>
            </a:xfrm>
            <a:custGeom>
              <a:avLst/>
              <a:gdLst>
                <a:gd name="T0" fmla="*/ 15 w 17"/>
                <a:gd name="T1" fmla="*/ 1 h 120"/>
                <a:gd name="T2" fmla="*/ 10 w 17"/>
                <a:gd name="T3" fmla="*/ 31 h 120"/>
                <a:gd name="T4" fmla="*/ 8 w 17"/>
                <a:gd name="T5" fmla="*/ 60 h 120"/>
                <a:gd name="T6" fmla="*/ 3 w 17"/>
                <a:gd name="T7" fmla="*/ 118 h 120"/>
                <a:gd name="T8" fmla="*/ 4 w 17"/>
                <a:gd name="T9" fmla="*/ 119 h 120"/>
                <a:gd name="T10" fmla="*/ 7 w 17"/>
                <a:gd name="T11" fmla="*/ 93 h 120"/>
                <a:gd name="T12" fmla="*/ 10 w 17"/>
                <a:gd name="T13" fmla="*/ 62 h 120"/>
                <a:gd name="T14" fmla="*/ 12 w 17"/>
                <a:gd name="T15" fmla="*/ 32 h 120"/>
                <a:gd name="T16" fmla="*/ 17 w 17"/>
                <a:gd name="T17" fmla="*/ 1 h 120"/>
                <a:gd name="T18" fmla="*/ 15 w 17"/>
                <a:gd name="T19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0">
                  <a:moveTo>
                    <a:pt x="15" y="1"/>
                  </a:moveTo>
                  <a:cubicBezTo>
                    <a:pt x="15" y="11"/>
                    <a:pt x="11" y="22"/>
                    <a:pt x="10" y="31"/>
                  </a:cubicBezTo>
                  <a:cubicBezTo>
                    <a:pt x="9" y="41"/>
                    <a:pt x="8" y="51"/>
                    <a:pt x="8" y="60"/>
                  </a:cubicBezTo>
                  <a:cubicBezTo>
                    <a:pt x="6" y="80"/>
                    <a:pt x="0" y="99"/>
                    <a:pt x="3" y="118"/>
                  </a:cubicBezTo>
                  <a:cubicBezTo>
                    <a:pt x="3" y="119"/>
                    <a:pt x="4" y="120"/>
                    <a:pt x="4" y="119"/>
                  </a:cubicBezTo>
                  <a:cubicBezTo>
                    <a:pt x="5" y="110"/>
                    <a:pt x="6" y="101"/>
                    <a:pt x="7" y="93"/>
                  </a:cubicBezTo>
                  <a:cubicBezTo>
                    <a:pt x="7" y="83"/>
                    <a:pt x="10" y="72"/>
                    <a:pt x="10" y="62"/>
                  </a:cubicBezTo>
                  <a:cubicBezTo>
                    <a:pt x="11" y="52"/>
                    <a:pt x="11" y="42"/>
                    <a:pt x="12" y="32"/>
                  </a:cubicBezTo>
                  <a:cubicBezTo>
                    <a:pt x="14" y="22"/>
                    <a:pt x="17" y="11"/>
                    <a:pt x="17" y="1"/>
                  </a:cubicBezTo>
                  <a:cubicBezTo>
                    <a:pt x="17" y="0"/>
                    <a:pt x="15" y="0"/>
                    <a:pt x="15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chenying0907 390"/>
            <p:cNvSpPr/>
            <p:nvPr/>
          </p:nvSpPr>
          <p:spPr bwMode="auto">
            <a:xfrm>
              <a:off x="3535364" y="4398964"/>
              <a:ext cx="25400" cy="201613"/>
            </a:xfrm>
            <a:custGeom>
              <a:avLst/>
              <a:gdLst>
                <a:gd name="T0" fmla="*/ 12 w 12"/>
                <a:gd name="T1" fmla="*/ 1 h 94"/>
                <a:gd name="T2" fmla="*/ 9 w 12"/>
                <a:gd name="T3" fmla="*/ 1 h 94"/>
                <a:gd name="T4" fmla="*/ 4 w 12"/>
                <a:gd name="T5" fmla="*/ 53 h 94"/>
                <a:gd name="T6" fmla="*/ 2 w 12"/>
                <a:gd name="T7" fmla="*/ 76 h 94"/>
                <a:gd name="T8" fmla="*/ 0 w 12"/>
                <a:gd name="T9" fmla="*/ 93 h 94"/>
                <a:gd name="T10" fmla="*/ 0 w 12"/>
                <a:gd name="T11" fmla="*/ 94 h 94"/>
                <a:gd name="T12" fmla="*/ 4 w 12"/>
                <a:gd name="T13" fmla="*/ 89 h 94"/>
                <a:gd name="T14" fmla="*/ 4 w 12"/>
                <a:gd name="T15" fmla="*/ 82 h 94"/>
                <a:gd name="T16" fmla="*/ 6 w 12"/>
                <a:gd name="T17" fmla="*/ 67 h 94"/>
                <a:gd name="T18" fmla="*/ 9 w 12"/>
                <a:gd name="T19" fmla="*/ 32 h 94"/>
                <a:gd name="T20" fmla="*/ 12 w 12"/>
                <a:gd name="T2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4">
                  <a:moveTo>
                    <a:pt x="12" y="1"/>
                  </a:moveTo>
                  <a:cubicBezTo>
                    <a:pt x="12" y="0"/>
                    <a:pt x="9" y="0"/>
                    <a:pt x="9" y="1"/>
                  </a:cubicBezTo>
                  <a:cubicBezTo>
                    <a:pt x="10" y="19"/>
                    <a:pt x="5" y="35"/>
                    <a:pt x="4" y="53"/>
                  </a:cubicBezTo>
                  <a:cubicBezTo>
                    <a:pt x="4" y="61"/>
                    <a:pt x="3" y="68"/>
                    <a:pt x="2" y="76"/>
                  </a:cubicBezTo>
                  <a:cubicBezTo>
                    <a:pt x="1" y="80"/>
                    <a:pt x="4" y="91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3" y="94"/>
                    <a:pt x="4" y="92"/>
                    <a:pt x="4" y="89"/>
                  </a:cubicBezTo>
                  <a:cubicBezTo>
                    <a:pt x="5" y="87"/>
                    <a:pt x="4" y="84"/>
                    <a:pt x="4" y="82"/>
                  </a:cubicBezTo>
                  <a:cubicBezTo>
                    <a:pt x="4" y="77"/>
                    <a:pt x="6" y="72"/>
                    <a:pt x="6" y="67"/>
                  </a:cubicBezTo>
                  <a:cubicBezTo>
                    <a:pt x="8" y="55"/>
                    <a:pt x="8" y="44"/>
                    <a:pt x="9" y="32"/>
                  </a:cubicBezTo>
                  <a:cubicBezTo>
                    <a:pt x="11" y="22"/>
                    <a:pt x="12" y="12"/>
                    <a:pt x="12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chenying0907 391"/>
            <p:cNvSpPr/>
            <p:nvPr/>
          </p:nvSpPr>
          <p:spPr bwMode="auto">
            <a:xfrm>
              <a:off x="3562351" y="4508501"/>
              <a:ext cx="19050" cy="166688"/>
            </a:xfrm>
            <a:custGeom>
              <a:avLst/>
              <a:gdLst>
                <a:gd name="T0" fmla="*/ 6 w 9"/>
                <a:gd name="T1" fmla="*/ 2 h 78"/>
                <a:gd name="T2" fmla="*/ 1 w 9"/>
                <a:gd name="T3" fmla="*/ 42 h 78"/>
                <a:gd name="T4" fmla="*/ 2 w 9"/>
                <a:gd name="T5" fmla="*/ 78 h 78"/>
                <a:gd name="T6" fmla="*/ 3 w 9"/>
                <a:gd name="T7" fmla="*/ 78 h 78"/>
                <a:gd name="T8" fmla="*/ 5 w 9"/>
                <a:gd name="T9" fmla="*/ 39 h 78"/>
                <a:gd name="T10" fmla="*/ 9 w 9"/>
                <a:gd name="T11" fmla="*/ 3 h 78"/>
                <a:gd name="T12" fmla="*/ 6 w 9"/>
                <a:gd name="T1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8">
                  <a:moveTo>
                    <a:pt x="6" y="2"/>
                  </a:moveTo>
                  <a:cubicBezTo>
                    <a:pt x="3" y="15"/>
                    <a:pt x="3" y="29"/>
                    <a:pt x="1" y="42"/>
                  </a:cubicBezTo>
                  <a:cubicBezTo>
                    <a:pt x="0" y="53"/>
                    <a:pt x="0" y="66"/>
                    <a:pt x="2" y="78"/>
                  </a:cubicBezTo>
                  <a:cubicBezTo>
                    <a:pt x="2" y="78"/>
                    <a:pt x="3" y="78"/>
                    <a:pt x="3" y="78"/>
                  </a:cubicBezTo>
                  <a:cubicBezTo>
                    <a:pt x="5" y="65"/>
                    <a:pt x="3" y="52"/>
                    <a:pt x="5" y="39"/>
                  </a:cubicBezTo>
                  <a:cubicBezTo>
                    <a:pt x="7" y="27"/>
                    <a:pt x="6" y="15"/>
                    <a:pt x="9" y="3"/>
                  </a:cubicBezTo>
                  <a:cubicBezTo>
                    <a:pt x="9" y="1"/>
                    <a:pt x="6" y="0"/>
                    <a:pt x="6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chenying0907 392"/>
            <p:cNvSpPr/>
            <p:nvPr/>
          </p:nvSpPr>
          <p:spPr bwMode="auto">
            <a:xfrm>
              <a:off x="3598864" y="4503739"/>
              <a:ext cx="26988" cy="184150"/>
            </a:xfrm>
            <a:custGeom>
              <a:avLst/>
              <a:gdLst>
                <a:gd name="T0" fmla="*/ 6 w 12"/>
                <a:gd name="T1" fmla="*/ 1 h 86"/>
                <a:gd name="T2" fmla="*/ 5 w 12"/>
                <a:gd name="T3" fmla="*/ 3 h 86"/>
                <a:gd name="T4" fmla="*/ 6 w 12"/>
                <a:gd name="T5" fmla="*/ 22 h 86"/>
                <a:gd name="T6" fmla="*/ 3 w 12"/>
                <a:gd name="T7" fmla="*/ 43 h 86"/>
                <a:gd name="T8" fmla="*/ 2 w 12"/>
                <a:gd name="T9" fmla="*/ 84 h 86"/>
                <a:gd name="T10" fmla="*/ 4 w 12"/>
                <a:gd name="T11" fmla="*/ 84 h 86"/>
                <a:gd name="T12" fmla="*/ 4 w 12"/>
                <a:gd name="T13" fmla="*/ 57 h 86"/>
                <a:gd name="T14" fmla="*/ 7 w 12"/>
                <a:gd name="T15" fmla="*/ 28 h 86"/>
                <a:gd name="T16" fmla="*/ 6 w 12"/>
                <a:gd name="T17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6">
                  <a:moveTo>
                    <a:pt x="6" y="1"/>
                  </a:moveTo>
                  <a:cubicBezTo>
                    <a:pt x="5" y="0"/>
                    <a:pt x="4" y="2"/>
                    <a:pt x="5" y="3"/>
                  </a:cubicBezTo>
                  <a:cubicBezTo>
                    <a:pt x="9" y="8"/>
                    <a:pt x="7" y="16"/>
                    <a:pt x="6" y="22"/>
                  </a:cubicBezTo>
                  <a:cubicBezTo>
                    <a:pt x="5" y="29"/>
                    <a:pt x="4" y="36"/>
                    <a:pt x="3" y="43"/>
                  </a:cubicBezTo>
                  <a:cubicBezTo>
                    <a:pt x="1" y="56"/>
                    <a:pt x="0" y="71"/>
                    <a:pt x="2" y="84"/>
                  </a:cubicBezTo>
                  <a:cubicBezTo>
                    <a:pt x="2" y="86"/>
                    <a:pt x="4" y="86"/>
                    <a:pt x="4" y="84"/>
                  </a:cubicBezTo>
                  <a:cubicBezTo>
                    <a:pt x="5" y="75"/>
                    <a:pt x="4" y="66"/>
                    <a:pt x="4" y="57"/>
                  </a:cubicBezTo>
                  <a:cubicBezTo>
                    <a:pt x="4" y="47"/>
                    <a:pt x="6" y="38"/>
                    <a:pt x="7" y="28"/>
                  </a:cubicBezTo>
                  <a:cubicBezTo>
                    <a:pt x="8" y="20"/>
                    <a:pt x="12" y="8"/>
                    <a:pt x="6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chenying0907 393"/>
            <p:cNvSpPr/>
            <p:nvPr/>
          </p:nvSpPr>
          <p:spPr bwMode="auto">
            <a:xfrm>
              <a:off x="3621089" y="4594226"/>
              <a:ext cx="20638" cy="195263"/>
            </a:xfrm>
            <a:custGeom>
              <a:avLst/>
              <a:gdLst>
                <a:gd name="T0" fmla="*/ 9 w 10"/>
                <a:gd name="T1" fmla="*/ 3 h 91"/>
                <a:gd name="T2" fmla="*/ 6 w 10"/>
                <a:gd name="T3" fmla="*/ 2 h 91"/>
                <a:gd name="T4" fmla="*/ 2 w 10"/>
                <a:gd name="T5" fmla="*/ 43 h 91"/>
                <a:gd name="T6" fmla="*/ 2 w 10"/>
                <a:gd name="T7" fmla="*/ 90 h 91"/>
                <a:gd name="T8" fmla="*/ 4 w 10"/>
                <a:gd name="T9" fmla="*/ 90 h 91"/>
                <a:gd name="T10" fmla="*/ 5 w 10"/>
                <a:gd name="T11" fmla="*/ 47 h 91"/>
                <a:gd name="T12" fmla="*/ 9 w 10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1">
                  <a:moveTo>
                    <a:pt x="9" y="3"/>
                  </a:moveTo>
                  <a:cubicBezTo>
                    <a:pt x="10" y="1"/>
                    <a:pt x="7" y="0"/>
                    <a:pt x="6" y="2"/>
                  </a:cubicBezTo>
                  <a:cubicBezTo>
                    <a:pt x="3" y="15"/>
                    <a:pt x="2" y="30"/>
                    <a:pt x="2" y="43"/>
                  </a:cubicBezTo>
                  <a:cubicBezTo>
                    <a:pt x="1" y="58"/>
                    <a:pt x="0" y="75"/>
                    <a:pt x="2" y="90"/>
                  </a:cubicBezTo>
                  <a:cubicBezTo>
                    <a:pt x="2" y="91"/>
                    <a:pt x="4" y="91"/>
                    <a:pt x="4" y="90"/>
                  </a:cubicBezTo>
                  <a:cubicBezTo>
                    <a:pt x="6" y="76"/>
                    <a:pt x="4" y="61"/>
                    <a:pt x="5" y="47"/>
                  </a:cubicBezTo>
                  <a:cubicBezTo>
                    <a:pt x="5" y="33"/>
                    <a:pt x="6" y="16"/>
                    <a:pt x="9" y="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chenying0907 394"/>
            <p:cNvSpPr/>
            <p:nvPr/>
          </p:nvSpPr>
          <p:spPr bwMode="auto">
            <a:xfrm>
              <a:off x="3648076" y="4584701"/>
              <a:ext cx="23813" cy="207963"/>
            </a:xfrm>
            <a:custGeom>
              <a:avLst/>
              <a:gdLst>
                <a:gd name="T0" fmla="*/ 11 w 11"/>
                <a:gd name="T1" fmla="*/ 1 h 97"/>
                <a:gd name="T2" fmla="*/ 9 w 11"/>
                <a:gd name="T3" fmla="*/ 1 h 97"/>
                <a:gd name="T4" fmla="*/ 4 w 11"/>
                <a:gd name="T5" fmla="*/ 97 h 97"/>
                <a:gd name="T6" fmla="*/ 6 w 11"/>
                <a:gd name="T7" fmla="*/ 97 h 97"/>
                <a:gd name="T8" fmla="*/ 7 w 11"/>
                <a:gd name="T9" fmla="*/ 51 h 97"/>
                <a:gd name="T10" fmla="*/ 11 w 11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7">
                  <a:moveTo>
                    <a:pt x="11" y="1"/>
                  </a:moveTo>
                  <a:cubicBezTo>
                    <a:pt x="11" y="0"/>
                    <a:pt x="9" y="0"/>
                    <a:pt x="9" y="1"/>
                  </a:cubicBezTo>
                  <a:cubicBezTo>
                    <a:pt x="7" y="33"/>
                    <a:pt x="0" y="65"/>
                    <a:pt x="4" y="97"/>
                  </a:cubicBezTo>
                  <a:cubicBezTo>
                    <a:pt x="4" y="97"/>
                    <a:pt x="6" y="97"/>
                    <a:pt x="6" y="97"/>
                  </a:cubicBezTo>
                  <a:cubicBezTo>
                    <a:pt x="8" y="82"/>
                    <a:pt x="6" y="66"/>
                    <a:pt x="7" y="51"/>
                  </a:cubicBezTo>
                  <a:cubicBezTo>
                    <a:pt x="8" y="34"/>
                    <a:pt x="11" y="18"/>
                    <a:pt x="11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chenying0907 395"/>
            <p:cNvSpPr/>
            <p:nvPr/>
          </p:nvSpPr>
          <p:spPr bwMode="auto">
            <a:xfrm>
              <a:off x="3676651" y="4664076"/>
              <a:ext cx="23813" cy="168275"/>
            </a:xfrm>
            <a:custGeom>
              <a:avLst/>
              <a:gdLst>
                <a:gd name="T0" fmla="*/ 6 w 11"/>
                <a:gd name="T1" fmla="*/ 74 h 78"/>
                <a:gd name="T2" fmla="*/ 5 w 11"/>
                <a:gd name="T3" fmla="*/ 68 h 78"/>
                <a:gd name="T4" fmla="*/ 6 w 11"/>
                <a:gd name="T5" fmla="*/ 60 h 78"/>
                <a:gd name="T6" fmla="*/ 6 w 11"/>
                <a:gd name="T7" fmla="*/ 43 h 78"/>
                <a:gd name="T8" fmla="*/ 11 w 11"/>
                <a:gd name="T9" fmla="*/ 2 h 78"/>
                <a:gd name="T10" fmla="*/ 8 w 11"/>
                <a:gd name="T11" fmla="*/ 2 h 78"/>
                <a:gd name="T12" fmla="*/ 3 w 11"/>
                <a:gd name="T13" fmla="*/ 48 h 78"/>
                <a:gd name="T14" fmla="*/ 4 w 11"/>
                <a:gd name="T15" fmla="*/ 77 h 78"/>
                <a:gd name="T16" fmla="*/ 5 w 11"/>
                <a:gd name="T17" fmla="*/ 78 h 78"/>
                <a:gd name="T18" fmla="*/ 7 w 11"/>
                <a:gd name="T19" fmla="*/ 77 h 78"/>
                <a:gd name="T20" fmla="*/ 8 w 11"/>
                <a:gd name="T21" fmla="*/ 76 h 78"/>
                <a:gd name="T22" fmla="*/ 8 w 11"/>
                <a:gd name="T23" fmla="*/ 74 h 78"/>
                <a:gd name="T24" fmla="*/ 6 w 11"/>
                <a:gd name="T25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78">
                  <a:moveTo>
                    <a:pt x="6" y="74"/>
                  </a:moveTo>
                  <a:cubicBezTo>
                    <a:pt x="6" y="75"/>
                    <a:pt x="5" y="68"/>
                    <a:pt x="5" y="68"/>
                  </a:cubicBezTo>
                  <a:cubicBezTo>
                    <a:pt x="5" y="65"/>
                    <a:pt x="5" y="63"/>
                    <a:pt x="6" y="60"/>
                  </a:cubicBezTo>
                  <a:cubicBezTo>
                    <a:pt x="6" y="54"/>
                    <a:pt x="6" y="49"/>
                    <a:pt x="6" y="43"/>
                  </a:cubicBezTo>
                  <a:cubicBezTo>
                    <a:pt x="8" y="29"/>
                    <a:pt x="10" y="16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7" y="17"/>
                    <a:pt x="4" y="33"/>
                    <a:pt x="3" y="48"/>
                  </a:cubicBezTo>
                  <a:cubicBezTo>
                    <a:pt x="3" y="57"/>
                    <a:pt x="0" y="69"/>
                    <a:pt x="4" y="77"/>
                  </a:cubicBezTo>
                  <a:cubicBezTo>
                    <a:pt x="4" y="78"/>
                    <a:pt x="5" y="78"/>
                    <a:pt x="5" y="78"/>
                  </a:cubicBezTo>
                  <a:cubicBezTo>
                    <a:pt x="6" y="78"/>
                    <a:pt x="6" y="78"/>
                    <a:pt x="7" y="77"/>
                  </a:cubicBezTo>
                  <a:cubicBezTo>
                    <a:pt x="7" y="77"/>
                    <a:pt x="8" y="77"/>
                    <a:pt x="8" y="76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7" y="73"/>
                    <a:pt x="6" y="7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chenying0907 396"/>
            <p:cNvSpPr/>
            <p:nvPr/>
          </p:nvSpPr>
          <p:spPr bwMode="auto">
            <a:xfrm>
              <a:off x="3725864" y="4735514"/>
              <a:ext cx="17463" cy="49213"/>
            </a:xfrm>
            <a:custGeom>
              <a:avLst/>
              <a:gdLst>
                <a:gd name="T0" fmla="*/ 5 w 8"/>
                <a:gd name="T1" fmla="*/ 1 h 23"/>
                <a:gd name="T2" fmla="*/ 0 w 8"/>
                <a:gd name="T3" fmla="*/ 21 h 23"/>
                <a:gd name="T4" fmla="*/ 2 w 8"/>
                <a:gd name="T5" fmla="*/ 22 h 23"/>
                <a:gd name="T6" fmla="*/ 8 w 8"/>
                <a:gd name="T7" fmla="*/ 2 h 23"/>
                <a:gd name="T8" fmla="*/ 5 w 8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5" y="1"/>
                  </a:moveTo>
                  <a:cubicBezTo>
                    <a:pt x="4" y="8"/>
                    <a:pt x="1" y="14"/>
                    <a:pt x="0" y="21"/>
                  </a:cubicBezTo>
                  <a:cubicBezTo>
                    <a:pt x="0" y="22"/>
                    <a:pt x="2" y="23"/>
                    <a:pt x="2" y="22"/>
                  </a:cubicBezTo>
                  <a:cubicBezTo>
                    <a:pt x="5" y="15"/>
                    <a:pt x="6" y="8"/>
                    <a:pt x="8" y="2"/>
                  </a:cubicBezTo>
                  <a:cubicBezTo>
                    <a:pt x="8" y="0"/>
                    <a:pt x="6" y="0"/>
                    <a:pt x="5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8" name="PA_组合 16"/>
          <p:cNvGrpSpPr/>
          <p:nvPr>
            <p:custDataLst>
              <p:tags r:id="rId2"/>
            </p:custDataLst>
          </p:nvPr>
        </p:nvGrpSpPr>
        <p:grpSpPr>
          <a:xfrm>
            <a:off x="1008179" y="340428"/>
            <a:ext cx="4031873" cy="570308"/>
            <a:chOff x="1786655" y="491683"/>
            <a:chExt cx="5375831" cy="760176"/>
          </a:xfrm>
        </p:grpSpPr>
        <p:sp>
          <p:nvSpPr>
            <p:cNvPr id="69" name="矩形 68"/>
            <p:cNvSpPr/>
            <p:nvPr/>
          </p:nvSpPr>
          <p:spPr>
            <a:xfrm>
              <a:off x="1786655" y="945460"/>
              <a:ext cx="5375831" cy="306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endPara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1786655" y="491683"/>
              <a:ext cx="4442166" cy="531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  <a:sym typeface="+mn-ea"/>
                </a:rPr>
                <a:t>Introduction to SNPs</a:t>
              </a:r>
              <a:endParaRPr lang="zh-CN" altLang="en-US" sz="20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3681095" y="941070"/>
            <a:ext cx="1586865" cy="360045"/>
          </a:xfrm>
          <a:prstGeom prst="round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Types of SNPs</a:t>
            </a:r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537845" y="1938020"/>
            <a:ext cx="2058670" cy="360045"/>
          </a:xfrm>
          <a:prstGeom prst="round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Non-coding region</a:t>
            </a:r>
            <a:endParaRPr 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726815" y="1938020"/>
            <a:ext cx="1586865" cy="360045"/>
          </a:xfrm>
          <a:prstGeom prst="round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Coding region</a:t>
            </a:r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2026920" y="2884170"/>
            <a:ext cx="1586865" cy="360045"/>
          </a:xfrm>
          <a:prstGeom prst="round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Synonymous</a:t>
            </a:r>
            <a:endParaRPr lang="en-US"/>
          </a:p>
        </p:txBody>
      </p:sp>
      <p:sp>
        <p:nvSpPr>
          <p:cNvPr id="10" name="圆角矩形 9"/>
          <p:cNvSpPr/>
          <p:nvPr/>
        </p:nvSpPr>
        <p:spPr>
          <a:xfrm>
            <a:off x="5495925" y="2884170"/>
            <a:ext cx="1960245" cy="360045"/>
          </a:xfrm>
          <a:prstGeom prst="round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Non-Synonymous</a:t>
            </a:r>
            <a:endParaRPr lang="en-US"/>
          </a:p>
        </p:txBody>
      </p:sp>
      <p:sp>
        <p:nvSpPr>
          <p:cNvPr id="12" name="圆角矩形 11"/>
          <p:cNvSpPr/>
          <p:nvPr/>
        </p:nvSpPr>
        <p:spPr>
          <a:xfrm>
            <a:off x="3982085" y="3810000"/>
            <a:ext cx="1586865" cy="360045"/>
          </a:xfrm>
          <a:prstGeom prst="round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Missense</a:t>
            </a:r>
            <a:endParaRPr lang="en-US"/>
          </a:p>
        </p:txBody>
      </p:sp>
      <p:sp>
        <p:nvSpPr>
          <p:cNvPr id="14" name="圆角矩形 13"/>
          <p:cNvSpPr/>
          <p:nvPr/>
        </p:nvSpPr>
        <p:spPr>
          <a:xfrm>
            <a:off x="7385050" y="3810000"/>
            <a:ext cx="1586865" cy="360045"/>
          </a:xfrm>
          <a:prstGeom prst="round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Nonsense</a:t>
            </a:r>
            <a:endParaRPr lang="en-US"/>
          </a:p>
        </p:txBody>
      </p:sp>
      <p:sp>
        <p:nvSpPr>
          <p:cNvPr id="15" name="圆角矩形 14"/>
          <p:cNvSpPr/>
          <p:nvPr/>
        </p:nvSpPr>
        <p:spPr>
          <a:xfrm>
            <a:off x="6340475" y="1938020"/>
            <a:ext cx="2021205" cy="360045"/>
          </a:xfrm>
          <a:prstGeom prst="round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Intergenic region</a:t>
            </a:r>
            <a:endParaRPr 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4474210" y="1301115"/>
            <a:ext cx="635" cy="6369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1628775" y="1301115"/>
            <a:ext cx="2846070" cy="6242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463415" y="1310640"/>
            <a:ext cx="2887345" cy="6273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2820670" y="2298065"/>
            <a:ext cx="1699895" cy="5861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4520565" y="2298065"/>
            <a:ext cx="1968500" cy="5861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4775835" y="3244215"/>
            <a:ext cx="1713230" cy="5657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480175" y="3254375"/>
            <a:ext cx="1697990" cy="555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69"/>
          <p:cNvGrpSpPr/>
          <p:nvPr/>
        </p:nvGrpSpPr>
        <p:grpSpPr>
          <a:xfrm>
            <a:off x="595711" y="1105066"/>
            <a:ext cx="2489625" cy="2894786"/>
            <a:chOff x="8291427" y="1915373"/>
            <a:chExt cx="3319500" cy="3858524"/>
          </a:xfrm>
        </p:grpSpPr>
        <p:sp>
          <p:nvSpPr>
            <p:cNvPr id="71" name="矩形 70"/>
            <p:cNvSpPr/>
            <p:nvPr/>
          </p:nvSpPr>
          <p:spPr>
            <a:xfrm>
              <a:off x="8807943" y="1915373"/>
              <a:ext cx="1729740" cy="7118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 algn="ctr">
                <a:lnSpc>
                  <a:spcPct val="120000"/>
                </a:lnSpc>
                <a:buClrTx/>
                <a:buSzTx/>
                <a:buFont typeface="Wingdings" panose="05000000000000000000" charset="0"/>
                <a:buChar char="ü"/>
              </a:pPr>
              <a:r>
                <a:rPr lang="en-US" altLang="zh-CN" sz="24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+mn-ea"/>
                </a:rPr>
                <a:t>purine</a:t>
              </a:r>
              <a:endPara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8291427" y="2552478"/>
              <a:ext cx="3319500" cy="32214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24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r>
                <a:rPr lang="en-US" altLang="zh-CN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——</a:t>
              </a:r>
              <a:endParaRPr lang="en-US" altLang="zh-C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l">
                <a:lnSpc>
                  <a:spcPct val="120000"/>
                </a:lnSpc>
              </a:pPr>
              <a:endParaRPr lang="en-US" altLang="zh-C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l">
                <a:lnSpc>
                  <a:spcPct val="120000"/>
                </a:lnSpc>
              </a:pPr>
              <a:endParaRPr lang="en-US" altLang="zh-C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l">
                <a:lnSpc>
                  <a:spcPct val="120000"/>
                </a:lnSpc>
              </a:pPr>
              <a:endParaRPr lang="en-US" altLang="zh-CN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endParaRPr>
            </a:p>
            <a:p>
              <a:pPr algn="l">
                <a:lnSpc>
                  <a:spcPct val="120000"/>
                </a:lnSpc>
              </a:pPr>
              <a:r>
                <a:rPr lang="en-US" altLang="zh-CN" sz="2400" b="1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rPr>
                <a:t>G——</a:t>
              </a:r>
              <a:endParaRPr lang="en-US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l">
                <a:lnSpc>
                  <a:spcPct val="120000"/>
                </a:lnSpc>
              </a:pPr>
              <a:endParaRPr lang="en-US" altLang="zh-C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8" name="组合 72"/>
          <p:cNvGrpSpPr/>
          <p:nvPr/>
        </p:nvGrpSpPr>
        <p:grpSpPr>
          <a:xfrm>
            <a:off x="5174696" y="1101413"/>
            <a:ext cx="2489625" cy="3022419"/>
            <a:chOff x="8291427" y="2152368"/>
            <a:chExt cx="3319500" cy="4028649"/>
          </a:xfrm>
        </p:grpSpPr>
        <p:sp>
          <p:nvSpPr>
            <p:cNvPr id="74" name="矩形 73"/>
            <p:cNvSpPr/>
            <p:nvPr/>
          </p:nvSpPr>
          <p:spPr>
            <a:xfrm>
              <a:off x="8533199" y="2152368"/>
              <a:ext cx="1991360" cy="564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 algn="ctr">
                <a:lnSpc>
                  <a:spcPct val="120000"/>
                </a:lnSpc>
                <a:buClrTx/>
                <a:buSzTx/>
                <a:buFont typeface="Wingdings" panose="05000000000000000000" charset="0"/>
                <a:buChar char="ü"/>
              </a:pPr>
              <a:r>
                <a:rPr lang="en-US" altLang="zh-CN" sz="24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+mn-ea"/>
                </a:rPr>
                <a:t>pyrimidine</a:t>
              </a:r>
              <a:endPara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8291427" y="2220685"/>
              <a:ext cx="3319500" cy="3960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  <a:buClrTx/>
                <a:buSzTx/>
                <a:buFontTx/>
              </a:pPr>
              <a:endParaRPr lang="en-US" altLang="zh-CN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l">
                <a:lnSpc>
                  <a:spcPct val="120000"/>
                </a:lnSpc>
                <a:buClrTx/>
                <a:buSzTx/>
                <a:buFontTx/>
              </a:pPr>
              <a:r>
                <a:rPr lang="en-US" altLang="zh-CN" sz="2400" b="1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T——</a:t>
              </a:r>
              <a:endParaRPr lang="en-US" altLang="zh-CN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l">
                <a:lnSpc>
                  <a:spcPct val="120000"/>
                </a:lnSpc>
                <a:buClrTx/>
                <a:buSzTx/>
                <a:buFontTx/>
              </a:pPr>
              <a:endParaRPr lang="en-US" altLang="zh-CN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l">
                <a:lnSpc>
                  <a:spcPct val="120000"/>
                </a:lnSpc>
                <a:buClrTx/>
                <a:buSzTx/>
                <a:buFontTx/>
              </a:pPr>
              <a:endParaRPr lang="en-US" altLang="zh-CN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l">
                <a:lnSpc>
                  <a:spcPct val="120000"/>
                </a:lnSpc>
                <a:buClrTx/>
                <a:buSzTx/>
                <a:buFontTx/>
              </a:pPr>
              <a:endParaRPr lang="en-US" altLang="zh-CN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endParaRPr>
            </a:p>
            <a:p>
              <a:pPr algn="l">
                <a:lnSpc>
                  <a:spcPct val="120000"/>
                </a:lnSpc>
                <a:buClrTx/>
                <a:buSzTx/>
                <a:buFontTx/>
              </a:pPr>
              <a:r>
                <a:rPr lang="en-US" altLang="zh-CN" sz="2400" b="1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rPr>
                <a:t>C——</a:t>
              </a:r>
              <a:endParaRPr lang="en-US" altLang="zh-CN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l">
                <a:lnSpc>
                  <a:spcPct val="120000"/>
                </a:lnSpc>
                <a:buClrTx/>
                <a:buSzTx/>
                <a:buFontTx/>
              </a:pPr>
              <a:endParaRPr lang="en-US" altLang="zh-CN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0" name="PA_组合 2"/>
          <p:cNvGrpSpPr/>
          <p:nvPr>
            <p:custDataLst>
              <p:tags r:id="rId1"/>
            </p:custDataLst>
          </p:nvPr>
        </p:nvGrpSpPr>
        <p:grpSpPr>
          <a:xfrm>
            <a:off x="457508" y="315277"/>
            <a:ext cx="443943" cy="667822"/>
            <a:chOff x="3327401" y="4108451"/>
            <a:chExt cx="620713" cy="933450"/>
          </a:xfrm>
          <a:solidFill>
            <a:schemeClr val="accent3"/>
          </a:solidFill>
        </p:grpSpPr>
        <p:sp>
          <p:nvSpPr>
            <p:cNvPr id="73" name="chenying0907 384"/>
            <p:cNvSpPr>
              <a:spLocks noEditPoints="1"/>
            </p:cNvSpPr>
            <p:nvPr/>
          </p:nvSpPr>
          <p:spPr bwMode="auto">
            <a:xfrm>
              <a:off x="3327401" y="4108451"/>
              <a:ext cx="620713" cy="933450"/>
            </a:xfrm>
            <a:custGeom>
              <a:avLst/>
              <a:gdLst>
                <a:gd name="T0" fmla="*/ 269 w 288"/>
                <a:gd name="T1" fmla="*/ 376 h 435"/>
                <a:gd name="T2" fmla="*/ 270 w 288"/>
                <a:gd name="T3" fmla="*/ 345 h 435"/>
                <a:gd name="T4" fmla="*/ 244 w 288"/>
                <a:gd name="T5" fmla="*/ 271 h 435"/>
                <a:gd name="T6" fmla="*/ 166 w 288"/>
                <a:gd name="T7" fmla="*/ 79 h 435"/>
                <a:gd name="T8" fmla="*/ 92 w 288"/>
                <a:gd name="T9" fmla="*/ 2 h 435"/>
                <a:gd name="T10" fmla="*/ 51 w 288"/>
                <a:gd name="T11" fmla="*/ 16 h 435"/>
                <a:gd name="T12" fmla="*/ 24 w 288"/>
                <a:gd name="T13" fmla="*/ 114 h 435"/>
                <a:gd name="T14" fmla="*/ 50 w 288"/>
                <a:gd name="T15" fmla="*/ 235 h 435"/>
                <a:gd name="T16" fmla="*/ 61 w 288"/>
                <a:gd name="T17" fmla="*/ 258 h 435"/>
                <a:gd name="T18" fmla="*/ 61 w 288"/>
                <a:gd name="T19" fmla="*/ 273 h 435"/>
                <a:gd name="T20" fmla="*/ 97 w 288"/>
                <a:gd name="T21" fmla="*/ 252 h 435"/>
                <a:gd name="T22" fmla="*/ 75 w 288"/>
                <a:gd name="T23" fmla="*/ 250 h 435"/>
                <a:gd name="T24" fmla="*/ 31 w 288"/>
                <a:gd name="T25" fmla="*/ 187 h 435"/>
                <a:gd name="T26" fmla="*/ 26 w 288"/>
                <a:gd name="T27" fmla="*/ 122 h 435"/>
                <a:gd name="T28" fmla="*/ 54 w 288"/>
                <a:gd name="T29" fmla="*/ 195 h 435"/>
                <a:gd name="T30" fmla="*/ 91 w 288"/>
                <a:gd name="T31" fmla="*/ 231 h 435"/>
                <a:gd name="T32" fmla="*/ 133 w 288"/>
                <a:gd name="T33" fmla="*/ 318 h 435"/>
                <a:gd name="T34" fmla="*/ 178 w 288"/>
                <a:gd name="T35" fmla="*/ 347 h 435"/>
                <a:gd name="T36" fmla="*/ 207 w 288"/>
                <a:gd name="T37" fmla="*/ 392 h 435"/>
                <a:gd name="T38" fmla="*/ 263 w 288"/>
                <a:gd name="T39" fmla="*/ 408 h 435"/>
                <a:gd name="T40" fmla="*/ 168 w 288"/>
                <a:gd name="T41" fmla="*/ 422 h 435"/>
                <a:gd name="T42" fmla="*/ 98 w 288"/>
                <a:gd name="T43" fmla="*/ 424 h 435"/>
                <a:gd name="T44" fmla="*/ 47 w 288"/>
                <a:gd name="T45" fmla="*/ 427 h 435"/>
                <a:gd name="T46" fmla="*/ 79 w 288"/>
                <a:gd name="T47" fmla="*/ 434 h 435"/>
                <a:gd name="T48" fmla="*/ 133 w 288"/>
                <a:gd name="T49" fmla="*/ 425 h 435"/>
                <a:gd name="T50" fmla="*/ 219 w 288"/>
                <a:gd name="T51" fmla="*/ 428 h 435"/>
                <a:gd name="T52" fmla="*/ 271 w 288"/>
                <a:gd name="T53" fmla="*/ 417 h 435"/>
                <a:gd name="T54" fmla="*/ 287 w 288"/>
                <a:gd name="T55" fmla="*/ 418 h 435"/>
                <a:gd name="T56" fmla="*/ 91 w 288"/>
                <a:gd name="T57" fmla="*/ 268 h 435"/>
                <a:gd name="T58" fmla="*/ 80 w 288"/>
                <a:gd name="T59" fmla="*/ 273 h 435"/>
                <a:gd name="T60" fmla="*/ 78 w 288"/>
                <a:gd name="T61" fmla="*/ 261 h 435"/>
                <a:gd name="T62" fmla="*/ 84 w 288"/>
                <a:gd name="T63" fmla="*/ 218 h 435"/>
                <a:gd name="T64" fmla="*/ 44 w 288"/>
                <a:gd name="T65" fmla="*/ 138 h 435"/>
                <a:gd name="T66" fmla="*/ 36 w 288"/>
                <a:gd name="T67" fmla="*/ 113 h 435"/>
                <a:gd name="T68" fmla="*/ 84 w 288"/>
                <a:gd name="T69" fmla="*/ 16 h 435"/>
                <a:gd name="T70" fmla="*/ 90 w 288"/>
                <a:gd name="T71" fmla="*/ 15 h 435"/>
                <a:gd name="T72" fmla="*/ 159 w 288"/>
                <a:gd name="T73" fmla="*/ 95 h 435"/>
                <a:gd name="T74" fmla="*/ 178 w 288"/>
                <a:gd name="T75" fmla="*/ 165 h 435"/>
                <a:gd name="T76" fmla="*/ 131 w 288"/>
                <a:gd name="T77" fmla="*/ 197 h 435"/>
                <a:gd name="T78" fmla="*/ 84 w 288"/>
                <a:gd name="T79" fmla="*/ 218 h 435"/>
                <a:gd name="T80" fmla="*/ 144 w 288"/>
                <a:gd name="T81" fmla="*/ 309 h 435"/>
                <a:gd name="T82" fmla="*/ 102 w 288"/>
                <a:gd name="T83" fmla="*/ 232 h 435"/>
                <a:gd name="T84" fmla="*/ 109 w 288"/>
                <a:gd name="T85" fmla="*/ 223 h 435"/>
                <a:gd name="T86" fmla="*/ 184 w 288"/>
                <a:gd name="T87" fmla="*/ 183 h 435"/>
                <a:gd name="T88" fmla="*/ 231 w 288"/>
                <a:gd name="T89" fmla="*/ 280 h 435"/>
                <a:gd name="T90" fmla="*/ 185 w 288"/>
                <a:gd name="T91" fmla="*/ 328 h 435"/>
                <a:gd name="T92" fmla="*/ 258 w 288"/>
                <a:gd name="T93" fmla="*/ 366 h 435"/>
                <a:gd name="T94" fmla="*/ 229 w 288"/>
                <a:gd name="T95" fmla="*/ 373 h 435"/>
                <a:gd name="T96" fmla="*/ 198 w 288"/>
                <a:gd name="T97" fmla="*/ 358 h 435"/>
                <a:gd name="T98" fmla="*/ 198 w 288"/>
                <a:gd name="T99" fmla="*/ 336 h 435"/>
                <a:gd name="T100" fmla="*/ 219 w 288"/>
                <a:gd name="T101" fmla="*/ 339 h 435"/>
                <a:gd name="T102" fmla="*/ 225 w 288"/>
                <a:gd name="T103" fmla="*/ 350 h 435"/>
                <a:gd name="T104" fmla="*/ 232 w 288"/>
                <a:gd name="T105" fmla="*/ 365 h 435"/>
                <a:gd name="T106" fmla="*/ 236 w 288"/>
                <a:gd name="T107" fmla="*/ 345 h 435"/>
                <a:gd name="T108" fmla="*/ 226 w 288"/>
                <a:gd name="T109" fmla="*/ 334 h 435"/>
                <a:gd name="T110" fmla="*/ 232 w 288"/>
                <a:gd name="T111" fmla="*/ 313 h 435"/>
                <a:gd name="T112" fmla="*/ 261 w 288"/>
                <a:gd name="T113" fmla="*/ 35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" h="435">
                  <a:moveTo>
                    <a:pt x="273" y="394"/>
                  </a:moveTo>
                  <a:cubicBezTo>
                    <a:pt x="270" y="389"/>
                    <a:pt x="268" y="382"/>
                    <a:pt x="269" y="376"/>
                  </a:cubicBezTo>
                  <a:cubicBezTo>
                    <a:pt x="269" y="369"/>
                    <a:pt x="273" y="369"/>
                    <a:pt x="275" y="363"/>
                  </a:cubicBezTo>
                  <a:cubicBezTo>
                    <a:pt x="278" y="355"/>
                    <a:pt x="274" y="351"/>
                    <a:pt x="270" y="345"/>
                  </a:cubicBezTo>
                  <a:cubicBezTo>
                    <a:pt x="259" y="333"/>
                    <a:pt x="249" y="319"/>
                    <a:pt x="241" y="305"/>
                  </a:cubicBezTo>
                  <a:cubicBezTo>
                    <a:pt x="250" y="296"/>
                    <a:pt x="247" y="282"/>
                    <a:pt x="244" y="271"/>
                  </a:cubicBezTo>
                  <a:cubicBezTo>
                    <a:pt x="233" y="234"/>
                    <a:pt x="212" y="203"/>
                    <a:pt x="193" y="170"/>
                  </a:cubicBezTo>
                  <a:cubicBezTo>
                    <a:pt x="203" y="143"/>
                    <a:pt x="179" y="100"/>
                    <a:pt x="166" y="79"/>
                  </a:cubicBezTo>
                  <a:cubicBezTo>
                    <a:pt x="153" y="56"/>
                    <a:pt x="141" y="31"/>
                    <a:pt x="120" y="15"/>
                  </a:cubicBezTo>
                  <a:cubicBezTo>
                    <a:pt x="112" y="9"/>
                    <a:pt x="102" y="3"/>
                    <a:pt x="92" y="2"/>
                  </a:cubicBezTo>
                  <a:cubicBezTo>
                    <a:pt x="78" y="0"/>
                    <a:pt x="66" y="9"/>
                    <a:pt x="53" y="13"/>
                  </a:cubicBezTo>
                  <a:cubicBezTo>
                    <a:pt x="52" y="14"/>
                    <a:pt x="51" y="15"/>
                    <a:pt x="51" y="16"/>
                  </a:cubicBezTo>
                  <a:cubicBezTo>
                    <a:pt x="28" y="27"/>
                    <a:pt x="13" y="53"/>
                    <a:pt x="17" y="82"/>
                  </a:cubicBezTo>
                  <a:cubicBezTo>
                    <a:pt x="18" y="93"/>
                    <a:pt x="20" y="103"/>
                    <a:pt x="24" y="114"/>
                  </a:cubicBezTo>
                  <a:cubicBezTo>
                    <a:pt x="0" y="124"/>
                    <a:pt x="6" y="154"/>
                    <a:pt x="15" y="175"/>
                  </a:cubicBezTo>
                  <a:cubicBezTo>
                    <a:pt x="25" y="197"/>
                    <a:pt x="37" y="215"/>
                    <a:pt x="50" y="235"/>
                  </a:cubicBezTo>
                  <a:cubicBezTo>
                    <a:pt x="53" y="239"/>
                    <a:pt x="58" y="245"/>
                    <a:pt x="60" y="250"/>
                  </a:cubicBezTo>
                  <a:cubicBezTo>
                    <a:pt x="61" y="253"/>
                    <a:pt x="61" y="255"/>
                    <a:pt x="61" y="258"/>
                  </a:cubicBezTo>
                  <a:cubicBezTo>
                    <a:pt x="61" y="258"/>
                    <a:pt x="61" y="259"/>
                    <a:pt x="61" y="259"/>
                  </a:cubicBezTo>
                  <a:cubicBezTo>
                    <a:pt x="61" y="263"/>
                    <a:pt x="60" y="268"/>
                    <a:pt x="61" y="273"/>
                  </a:cubicBezTo>
                  <a:cubicBezTo>
                    <a:pt x="64" y="295"/>
                    <a:pt x="94" y="303"/>
                    <a:pt x="101" y="279"/>
                  </a:cubicBezTo>
                  <a:cubicBezTo>
                    <a:pt x="103" y="271"/>
                    <a:pt x="104" y="258"/>
                    <a:pt x="97" y="252"/>
                  </a:cubicBezTo>
                  <a:cubicBezTo>
                    <a:pt x="90" y="245"/>
                    <a:pt x="82" y="247"/>
                    <a:pt x="75" y="250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3" y="245"/>
                    <a:pt x="68" y="241"/>
                    <a:pt x="65" y="237"/>
                  </a:cubicBezTo>
                  <a:cubicBezTo>
                    <a:pt x="52" y="222"/>
                    <a:pt x="40" y="206"/>
                    <a:pt x="31" y="187"/>
                  </a:cubicBezTo>
                  <a:cubicBezTo>
                    <a:pt x="26" y="177"/>
                    <a:pt x="17" y="163"/>
                    <a:pt x="16" y="152"/>
                  </a:cubicBezTo>
                  <a:cubicBezTo>
                    <a:pt x="14" y="141"/>
                    <a:pt x="17" y="129"/>
                    <a:pt x="26" y="122"/>
                  </a:cubicBezTo>
                  <a:cubicBezTo>
                    <a:pt x="30" y="135"/>
                    <a:pt x="35" y="148"/>
                    <a:pt x="39" y="161"/>
                  </a:cubicBezTo>
                  <a:cubicBezTo>
                    <a:pt x="42" y="174"/>
                    <a:pt x="47" y="184"/>
                    <a:pt x="54" y="195"/>
                  </a:cubicBezTo>
                  <a:cubicBezTo>
                    <a:pt x="60" y="205"/>
                    <a:pt x="64" y="218"/>
                    <a:pt x="71" y="226"/>
                  </a:cubicBezTo>
                  <a:cubicBezTo>
                    <a:pt x="77" y="233"/>
                    <a:pt x="84" y="233"/>
                    <a:pt x="91" y="231"/>
                  </a:cubicBezTo>
                  <a:cubicBezTo>
                    <a:pt x="98" y="243"/>
                    <a:pt x="101" y="260"/>
                    <a:pt x="108" y="272"/>
                  </a:cubicBezTo>
                  <a:cubicBezTo>
                    <a:pt x="117" y="287"/>
                    <a:pt x="125" y="303"/>
                    <a:pt x="133" y="318"/>
                  </a:cubicBezTo>
                  <a:cubicBezTo>
                    <a:pt x="139" y="329"/>
                    <a:pt x="146" y="348"/>
                    <a:pt x="160" y="350"/>
                  </a:cubicBezTo>
                  <a:cubicBezTo>
                    <a:pt x="165" y="350"/>
                    <a:pt x="171" y="349"/>
                    <a:pt x="178" y="347"/>
                  </a:cubicBezTo>
                  <a:cubicBezTo>
                    <a:pt x="183" y="354"/>
                    <a:pt x="187" y="362"/>
                    <a:pt x="191" y="370"/>
                  </a:cubicBezTo>
                  <a:cubicBezTo>
                    <a:pt x="195" y="377"/>
                    <a:pt x="199" y="390"/>
                    <a:pt x="207" y="392"/>
                  </a:cubicBezTo>
                  <a:cubicBezTo>
                    <a:pt x="221" y="396"/>
                    <a:pt x="230" y="381"/>
                    <a:pt x="245" y="389"/>
                  </a:cubicBezTo>
                  <a:cubicBezTo>
                    <a:pt x="253" y="393"/>
                    <a:pt x="258" y="401"/>
                    <a:pt x="263" y="408"/>
                  </a:cubicBezTo>
                  <a:cubicBezTo>
                    <a:pt x="255" y="407"/>
                    <a:pt x="247" y="408"/>
                    <a:pt x="239" y="410"/>
                  </a:cubicBezTo>
                  <a:cubicBezTo>
                    <a:pt x="215" y="416"/>
                    <a:pt x="193" y="426"/>
                    <a:pt x="168" y="422"/>
                  </a:cubicBezTo>
                  <a:cubicBezTo>
                    <a:pt x="148" y="420"/>
                    <a:pt x="135" y="414"/>
                    <a:pt x="115" y="420"/>
                  </a:cubicBezTo>
                  <a:cubicBezTo>
                    <a:pt x="110" y="421"/>
                    <a:pt x="104" y="423"/>
                    <a:pt x="98" y="424"/>
                  </a:cubicBezTo>
                  <a:cubicBezTo>
                    <a:pt x="88" y="427"/>
                    <a:pt x="84" y="425"/>
                    <a:pt x="74" y="424"/>
                  </a:cubicBezTo>
                  <a:cubicBezTo>
                    <a:pt x="65" y="424"/>
                    <a:pt x="56" y="427"/>
                    <a:pt x="47" y="427"/>
                  </a:cubicBezTo>
                  <a:cubicBezTo>
                    <a:pt x="42" y="428"/>
                    <a:pt x="42" y="434"/>
                    <a:pt x="47" y="434"/>
                  </a:cubicBezTo>
                  <a:cubicBezTo>
                    <a:pt x="58" y="435"/>
                    <a:pt x="68" y="433"/>
                    <a:pt x="79" y="434"/>
                  </a:cubicBezTo>
                  <a:cubicBezTo>
                    <a:pt x="87" y="435"/>
                    <a:pt x="93" y="435"/>
                    <a:pt x="101" y="433"/>
                  </a:cubicBezTo>
                  <a:cubicBezTo>
                    <a:pt x="111" y="430"/>
                    <a:pt x="122" y="425"/>
                    <a:pt x="133" y="425"/>
                  </a:cubicBezTo>
                  <a:cubicBezTo>
                    <a:pt x="144" y="425"/>
                    <a:pt x="156" y="430"/>
                    <a:pt x="167" y="432"/>
                  </a:cubicBezTo>
                  <a:cubicBezTo>
                    <a:pt x="184" y="435"/>
                    <a:pt x="202" y="432"/>
                    <a:pt x="219" y="428"/>
                  </a:cubicBezTo>
                  <a:cubicBezTo>
                    <a:pt x="228" y="425"/>
                    <a:pt x="236" y="421"/>
                    <a:pt x="244" y="419"/>
                  </a:cubicBezTo>
                  <a:cubicBezTo>
                    <a:pt x="253" y="417"/>
                    <a:pt x="262" y="417"/>
                    <a:pt x="271" y="417"/>
                  </a:cubicBezTo>
                  <a:cubicBezTo>
                    <a:pt x="273" y="419"/>
                    <a:pt x="275" y="421"/>
                    <a:pt x="276" y="422"/>
                  </a:cubicBezTo>
                  <a:cubicBezTo>
                    <a:pt x="280" y="425"/>
                    <a:pt x="288" y="424"/>
                    <a:pt x="287" y="418"/>
                  </a:cubicBezTo>
                  <a:cubicBezTo>
                    <a:pt x="286" y="407"/>
                    <a:pt x="279" y="402"/>
                    <a:pt x="273" y="394"/>
                  </a:cubicBezTo>
                  <a:moveTo>
                    <a:pt x="91" y="268"/>
                  </a:moveTo>
                  <a:cubicBezTo>
                    <a:pt x="90" y="270"/>
                    <a:pt x="90" y="272"/>
                    <a:pt x="90" y="274"/>
                  </a:cubicBezTo>
                  <a:cubicBezTo>
                    <a:pt x="89" y="282"/>
                    <a:pt x="86" y="282"/>
                    <a:pt x="80" y="273"/>
                  </a:cubicBezTo>
                  <a:cubicBezTo>
                    <a:pt x="72" y="266"/>
                    <a:pt x="74" y="266"/>
                    <a:pt x="75" y="261"/>
                  </a:cubicBezTo>
                  <a:cubicBezTo>
                    <a:pt x="76" y="261"/>
                    <a:pt x="77" y="261"/>
                    <a:pt x="78" y="261"/>
                  </a:cubicBezTo>
                  <a:cubicBezTo>
                    <a:pt x="86" y="260"/>
                    <a:pt x="89" y="258"/>
                    <a:pt x="91" y="268"/>
                  </a:cubicBezTo>
                  <a:moveTo>
                    <a:pt x="84" y="218"/>
                  </a:moveTo>
                  <a:cubicBezTo>
                    <a:pt x="82" y="218"/>
                    <a:pt x="79" y="211"/>
                    <a:pt x="78" y="210"/>
                  </a:cubicBezTo>
                  <a:cubicBezTo>
                    <a:pt x="64" y="187"/>
                    <a:pt x="52" y="164"/>
                    <a:pt x="44" y="138"/>
                  </a:cubicBezTo>
                  <a:cubicBezTo>
                    <a:pt x="42" y="130"/>
                    <a:pt x="39" y="121"/>
                    <a:pt x="36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0" y="96"/>
                    <a:pt x="24" y="79"/>
                    <a:pt x="28" y="61"/>
                  </a:cubicBezTo>
                  <a:cubicBezTo>
                    <a:pt x="33" y="32"/>
                    <a:pt x="56" y="20"/>
                    <a:pt x="84" y="16"/>
                  </a:cubicBezTo>
                  <a:cubicBezTo>
                    <a:pt x="85" y="16"/>
                    <a:pt x="86" y="16"/>
                    <a:pt x="86" y="15"/>
                  </a:cubicBezTo>
                  <a:cubicBezTo>
                    <a:pt x="88" y="15"/>
                    <a:pt x="89" y="15"/>
                    <a:pt x="90" y="15"/>
                  </a:cubicBezTo>
                  <a:cubicBezTo>
                    <a:pt x="102" y="18"/>
                    <a:pt x="113" y="27"/>
                    <a:pt x="120" y="35"/>
                  </a:cubicBezTo>
                  <a:cubicBezTo>
                    <a:pt x="137" y="52"/>
                    <a:pt x="147" y="74"/>
                    <a:pt x="159" y="95"/>
                  </a:cubicBezTo>
                  <a:cubicBezTo>
                    <a:pt x="169" y="112"/>
                    <a:pt x="180" y="138"/>
                    <a:pt x="180" y="158"/>
                  </a:cubicBezTo>
                  <a:cubicBezTo>
                    <a:pt x="180" y="161"/>
                    <a:pt x="179" y="163"/>
                    <a:pt x="178" y="165"/>
                  </a:cubicBezTo>
                  <a:cubicBezTo>
                    <a:pt x="178" y="166"/>
                    <a:pt x="177" y="167"/>
                    <a:pt x="177" y="168"/>
                  </a:cubicBezTo>
                  <a:cubicBezTo>
                    <a:pt x="168" y="181"/>
                    <a:pt x="143" y="191"/>
                    <a:pt x="131" y="197"/>
                  </a:cubicBezTo>
                  <a:cubicBezTo>
                    <a:pt x="120" y="202"/>
                    <a:pt x="109" y="207"/>
                    <a:pt x="99" y="212"/>
                  </a:cubicBezTo>
                  <a:cubicBezTo>
                    <a:pt x="97" y="212"/>
                    <a:pt x="85" y="218"/>
                    <a:pt x="84" y="218"/>
                  </a:cubicBezTo>
                  <a:moveTo>
                    <a:pt x="164" y="336"/>
                  </a:moveTo>
                  <a:cubicBezTo>
                    <a:pt x="155" y="335"/>
                    <a:pt x="147" y="316"/>
                    <a:pt x="144" y="309"/>
                  </a:cubicBezTo>
                  <a:cubicBezTo>
                    <a:pt x="139" y="298"/>
                    <a:pt x="131" y="287"/>
                    <a:pt x="125" y="275"/>
                  </a:cubicBezTo>
                  <a:cubicBezTo>
                    <a:pt x="117" y="261"/>
                    <a:pt x="110" y="246"/>
                    <a:pt x="102" y="232"/>
                  </a:cubicBezTo>
                  <a:cubicBezTo>
                    <a:pt x="101" y="231"/>
                    <a:pt x="100" y="229"/>
                    <a:pt x="99" y="228"/>
                  </a:cubicBezTo>
                  <a:cubicBezTo>
                    <a:pt x="102" y="226"/>
                    <a:pt x="106" y="224"/>
                    <a:pt x="109" y="223"/>
                  </a:cubicBezTo>
                  <a:cubicBezTo>
                    <a:pt x="133" y="212"/>
                    <a:pt x="158" y="201"/>
                    <a:pt x="180" y="186"/>
                  </a:cubicBezTo>
                  <a:cubicBezTo>
                    <a:pt x="181" y="185"/>
                    <a:pt x="182" y="184"/>
                    <a:pt x="184" y="183"/>
                  </a:cubicBezTo>
                  <a:cubicBezTo>
                    <a:pt x="199" y="208"/>
                    <a:pt x="216" y="232"/>
                    <a:pt x="225" y="260"/>
                  </a:cubicBezTo>
                  <a:cubicBezTo>
                    <a:pt x="227" y="266"/>
                    <a:pt x="231" y="273"/>
                    <a:pt x="231" y="280"/>
                  </a:cubicBezTo>
                  <a:cubicBezTo>
                    <a:pt x="233" y="291"/>
                    <a:pt x="230" y="295"/>
                    <a:pt x="223" y="300"/>
                  </a:cubicBezTo>
                  <a:cubicBezTo>
                    <a:pt x="211" y="309"/>
                    <a:pt x="198" y="321"/>
                    <a:pt x="185" y="328"/>
                  </a:cubicBezTo>
                  <a:cubicBezTo>
                    <a:pt x="181" y="330"/>
                    <a:pt x="168" y="336"/>
                    <a:pt x="164" y="336"/>
                  </a:cubicBezTo>
                  <a:moveTo>
                    <a:pt x="258" y="366"/>
                  </a:moveTo>
                  <a:cubicBezTo>
                    <a:pt x="256" y="371"/>
                    <a:pt x="256" y="376"/>
                    <a:pt x="256" y="382"/>
                  </a:cubicBezTo>
                  <a:cubicBezTo>
                    <a:pt x="249" y="376"/>
                    <a:pt x="241" y="371"/>
                    <a:pt x="229" y="373"/>
                  </a:cubicBezTo>
                  <a:cubicBezTo>
                    <a:pt x="226" y="374"/>
                    <a:pt x="213" y="380"/>
                    <a:pt x="211" y="379"/>
                  </a:cubicBezTo>
                  <a:cubicBezTo>
                    <a:pt x="207" y="378"/>
                    <a:pt x="200" y="362"/>
                    <a:pt x="198" y="358"/>
                  </a:cubicBezTo>
                  <a:cubicBezTo>
                    <a:pt x="195" y="352"/>
                    <a:pt x="191" y="347"/>
                    <a:pt x="187" y="343"/>
                  </a:cubicBezTo>
                  <a:cubicBezTo>
                    <a:pt x="191" y="340"/>
                    <a:pt x="195" y="338"/>
                    <a:pt x="198" y="336"/>
                  </a:cubicBezTo>
                  <a:cubicBezTo>
                    <a:pt x="202" y="333"/>
                    <a:pt x="207" y="330"/>
                    <a:pt x="211" y="327"/>
                  </a:cubicBezTo>
                  <a:cubicBezTo>
                    <a:pt x="215" y="330"/>
                    <a:pt x="216" y="335"/>
                    <a:pt x="219" y="339"/>
                  </a:cubicBezTo>
                  <a:cubicBezTo>
                    <a:pt x="221" y="342"/>
                    <a:pt x="224" y="346"/>
                    <a:pt x="226" y="350"/>
                  </a:cubicBezTo>
                  <a:cubicBezTo>
                    <a:pt x="226" y="350"/>
                    <a:pt x="225" y="350"/>
                    <a:pt x="225" y="350"/>
                  </a:cubicBezTo>
                  <a:cubicBezTo>
                    <a:pt x="224" y="354"/>
                    <a:pt x="224" y="357"/>
                    <a:pt x="225" y="360"/>
                  </a:cubicBezTo>
                  <a:cubicBezTo>
                    <a:pt x="225" y="363"/>
                    <a:pt x="229" y="365"/>
                    <a:pt x="232" y="365"/>
                  </a:cubicBezTo>
                  <a:cubicBezTo>
                    <a:pt x="242" y="366"/>
                    <a:pt x="252" y="351"/>
                    <a:pt x="241" y="344"/>
                  </a:cubicBezTo>
                  <a:cubicBezTo>
                    <a:pt x="239" y="343"/>
                    <a:pt x="237" y="344"/>
                    <a:pt x="236" y="345"/>
                  </a:cubicBezTo>
                  <a:cubicBezTo>
                    <a:pt x="235" y="345"/>
                    <a:pt x="235" y="346"/>
                    <a:pt x="235" y="346"/>
                  </a:cubicBezTo>
                  <a:cubicBezTo>
                    <a:pt x="233" y="342"/>
                    <a:pt x="229" y="338"/>
                    <a:pt x="226" y="334"/>
                  </a:cubicBezTo>
                  <a:cubicBezTo>
                    <a:pt x="223" y="330"/>
                    <a:pt x="221" y="326"/>
                    <a:pt x="217" y="323"/>
                  </a:cubicBezTo>
                  <a:cubicBezTo>
                    <a:pt x="222" y="320"/>
                    <a:pt x="227" y="316"/>
                    <a:pt x="232" y="313"/>
                  </a:cubicBezTo>
                  <a:cubicBezTo>
                    <a:pt x="236" y="321"/>
                    <a:pt x="242" y="329"/>
                    <a:pt x="247" y="336"/>
                  </a:cubicBezTo>
                  <a:cubicBezTo>
                    <a:pt x="250" y="341"/>
                    <a:pt x="260" y="349"/>
                    <a:pt x="261" y="354"/>
                  </a:cubicBezTo>
                  <a:cubicBezTo>
                    <a:pt x="264" y="363"/>
                    <a:pt x="259" y="360"/>
                    <a:pt x="258" y="36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chenying0907 385"/>
            <p:cNvSpPr/>
            <p:nvPr/>
          </p:nvSpPr>
          <p:spPr bwMode="auto">
            <a:xfrm>
              <a:off x="3392489" y="4124326"/>
              <a:ext cx="60325" cy="257175"/>
            </a:xfrm>
            <a:custGeom>
              <a:avLst/>
              <a:gdLst>
                <a:gd name="T0" fmla="*/ 28 w 28"/>
                <a:gd name="T1" fmla="*/ 2 h 120"/>
                <a:gd name="T2" fmla="*/ 25 w 28"/>
                <a:gd name="T3" fmla="*/ 2 h 120"/>
                <a:gd name="T4" fmla="*/ 19 w 28"/>
                <a:gd name="T5" fmla="*/ 27 h 120"/>
                <a:gd name="T6" fmla="*/ 10 w 28"/>
                <a:gd name="T7" fmla="*/ 59 h 120"/>
                <a:gd name="T8" fmla="*/ 1 w 28"/>
                <a:gd name="T9" fmla="*/ 119 h 120"/>
                <a:gd name="T10" fmla="*/ 2 w 28"/>
                <a:gd name="T11" fmla="*/ 119 h 120"/>
                <a:gd name="T12" fmla="*/ 14 w 28"/>
                <a:gd name="T13" fmla="*/ 53 h 120"/>
                <a:gd name="T14" fmla="*/ 22 w 28"/>
                <a:gd name="T15" fmla="*/ 22 h 120"/>
                <a:gd name="T16" fmla="*/ 28 w 28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0">
                  <a:moveTo>
                    <a:pt x="28" y="2"/>
                  </a:moveTo>
                  <a:cubicBezTo>
                    <a:pt x="27" y="0"/>
                    <a:pt x="25" y="0"/>
                    <a:pt x="25" y="2"/>
                  </a:cubicBezTo>
                  <a:cubicBezTo>
                    <a:pt x="26" y="10"/>
                    <a:pt x="21" y="19"/>
                    <a:pt x="19" y="27"/>
                  </a:cubicBezTo>
                  <a:cubicBezTo>
                    <a:pt x="16" y="38"/>
                    <a:pt x="13" y="48"/>
                    <a:pt x="10" y="59"/>
                  </a:cubicBezTo>
                  <a:cubicBezTo>
                    <a:pt x="5" y="78"/>
                    <a:pt x="0" y="99"/>
                    <a:pt x="1" y="119"/>
                  </a:cubicBezTo>
                  <a:cubicBezTo>
                    <a:pt x="1" y="120"/>
                    <a:pt x="2" y="120"/>
                    <a:pt x="2" y="119"/>
                  </a:cubicBezTo>
                  <a:cubicBezTo>
                    <a:pt x="4" y="97"/>
                    <a:pt x="8" y="74"/>
                    <a:pt x="14" y="53"/>
                  </a:cubicBezTo>
                  <a:cubicBezTo>
                    <a:pt x="17" y="43"/>
                    <a:pt x="19" y="33"/>
                    <a:pt x="22" y="22"/>
                  </a:cubicBezTo>
                  <a:cubicBezTo>
                    <a:pt x="24" y="15"/>
                    <a:pt x="28" y="9"/>
                    <a:pt x="2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chenying0907 386"/>
            <p:cNvSpPr/>
            <p:nvPr/>
          </p:nvSpPr>
          <p:spPr bwMode="auto">
            <a:xfrm>
              <a:off x="3429001" y="4181476"/>
              <a:ext cx="46038" cy="242888"/>
            </a:xfrm>
            <a:custGeom>
              <a:avLst/>
              <a:gdLst>
                <a:gd name="T0" fmla="*/ 18 w 21"/>
                <a:gd name="T1" fmla="*/ 2 h 113"/>
                <a:gd name="T2" fmla="*/ 3 w 21"/>
                <a:gd name="T3" fmla="*/ 79 h 113"/>
                <a:gd name="T4" fmla="*/ 2 w 21"/>
                <a:gd name="T5" fmla="*/ 96 h 113"/>
                <a:gd name="T6" fmla="*/ 0 w 21"/>
                <a:gd name="T7" fmla="*/ 105 h 113"/>
                <a:gd name="T8" fmla="*/ 5 w 21"/>
                <a:gd name="T9" fmla="*/ 113 h 113"/>
                <a:gd name="T10" fmla="*/ 5 w 21"/>
                <a:gd name="T11" fmla="*/ 112 h 113"/>
                <a:gd name="T12" fmla="*/ 6 w 21"/>
                <a:gd name="T13" fmla="*/ 95 h 113"/>
                <a:gd name="T14" fmla="*/ 7 w 21"/>
                <a:gd name="T15" fmla="*/ 66 h 113"/>
                <a:gd name="T16" fmla="*/ 21 w 21"/>
                <a:gd name="T17" fmla="*/ 2 h 113"/>
                <a:gd name="T18" fmla="*/ 18 w 21"/>
                <a:gd name="T1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3">
                  <a:moveTo>
                    <a:pt x="18" y="2"/>
                  </a:moveTo>
                  <a:cubicBezTo>
                    <a:pt x="11" y="26"/>
                    <a:pt x="4" y="54"/>
                    <a:pt x="3" y="79"/>
                  </a:cubicBezTo>
                  <a:cubicBezTo>
                    <a:pt x="3" y="85"/>
                    <a:pt x="4" y="90"/>
                    <a:pt x="2" y="96"/>
                  </a:cubicBezTo>
                  <a:cubicBezTo>
                    <a:pt x="2" y="99"/>
                    <a:pt x="1" y="102"/>
                    <a:pt x="0" y="105"/>
                  </a:cubicBezTo>
                  <a:cubicBezTo>
                    <a:pt x="0" y="109"/>
                    <a:pt x="0" y="112"/>
                    <a:pt x="5" y="113"/>
                  </a:cubicBezTo>
                  <a:cubicBezTo>
                    <a:pt x="5" y="113"/>
                    <a:pt x="5" y="112"/>
                    <a:pt x="5" y="112"/>
                  </a:cubicBezTo>
                  <a:cubicBezTo>
                    <a:pt x="0" y="109"/>
                    <a:pt x="5" y="99"/>
                    <a:pt x="6" y="95"/>
                  </a:cubicBezTo>
                  <a:cubicBezTo>
                    <a:pt x="8" y="85"/>
                    <a:pt x="6" y="76"/>
                    <a:pt x="7" y="66"/>
                  </a:cubicBezTo>
                  <a:cubicBezTo>
                    <a:pt x="11" y="45"/>
                    <a:pt x="15" y="23"/>
                    <a:pt x="21" y="2"/>
                  </a:cubicBezTo>
                  <a:cubicBezTo>
                    <a:pt x="21" y="1"/>
                    <a:pt x="19" y="0"/>
                    <a:pt x="1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chenying0907 387"/>
            <p:cNvSpPr/>
            <p:nvPr/>
          </p:nvSpPr>
          <p:spPr bwMode="auto">
            <a:xfrm>
              <a:off x="3440114" y="4198939"/>
              <a:ext cx="55563" cy="285750"/>
            </a:xfrm>
            <a:custGeom>
              <a:avLst/>
              <a:gdLst>
                <a:gd name="T0" fmla="*/ 23 w 26"/>
                <a:gd name="T1" fmla="*/ 1 h 133"/>
                <a:gd name="T2" fmla="*/ 16 w 26"/>
                <a:gd name="T3" fmla="*/ 35 h 133"/>
                <a:gd name="T4" fmla="*/ 8 w 26"/>
                <a:gd name="T5" fmla="*/ 74 h 133"/>
                <a:gd name="T6" fmla="*/ 6 w 26"/>
                <a:gd name="T7" fmla="*/ 109 h 133"/>
                <a:gd name="T8" fmla="*/ 6 w 26"/>
                <a:gd name="T9" fmla="*/ 132 h 133"/>
                <a:gd name="T10" fmla="*/ 8 w 26"/>
                <a:gd name="T11" fmla="*/ 131 h 133"/>
                <a:gd name="T12" fmla="*/ 8 w 26"/>
                <a:gd name="T13" fmla="*/ 113 h 133"/>
                <a:gd name="T14" fmla="*/ 8 w 26"/>
                <a:gd name="T15" fmla="*/ 101 h 133"/>
                <a:gd name="T16" fmla="*/ 13 w 26"/>
                <a:gd name="T17" fmla="*/ 66 h 133"/>
                <a:gd name="T18" fmla="*/ 19 w 26"/>
                <a:gd name="T19" fmla="*/ 36 h 133"/>
                <a:gd name="T20" fmla="*/ 26 w 26"/>
                <a:gd name="T21" fmla="*/ 2 h 133"/>
                <a:gd name="T22" fmla="*/ 23 w 26"/>
                <a:gd name="T23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33">
                  <a:moveTo>
                    <a:pt x="23" y="1"/>
                  </a:moveTo>
                  <a:cubicBezTo>
                    <a:pt x="18" y="11"/>
                    <a:pt x="18" y="24"/>
                    <a:pt x="16" y="35"/>
                  </a:cubicBezTo>
                  <a:cubicBezTo>
                    <a:pt x="14" y="48"/>
                    <a:pt x="11" y="61"/>
                    <a:pt x="8" y="74"/>
                  </a:cubicBezTo>
                  <a:cubicBezTo>
                    <a:pt x="6" y="86"/>
                    <a:pt x="6" y="97"/>
                    <a:pt x="6" y="109"/>
                  </a:cubicBezTo>
                  <a:cubicBezTo>
                    <a:pt x="5" y="117"/>
                    <a:pt x="0" y="126"/>
                    <a:pt x="6" y="132"/>
                  </a:cubicBezTo>
                  <a:cubicBezTo>
                    <a:pt x="7" y="133"/>
                    <a:pt x="8" y="132"/>
                    <a:pt x="8" y="131"/>
                  </a:cubicBezTo>
                  <a:cubicBezTo>
                    <a:pt x="4" y="126"/>
                    <a:pt x="8" y="119"/>
                    <a:pt x="8" y="113"/>
                  </a:cubicBezTo>
                  <a:cubicBezTo>
                    <a:pt x="9" y="109"/>
                    <a:pt x="9" y="105"/>
                    <a:pt x="8" y="101"/>
                  </a:cubicBezTo>
                  <a:cubicBezTo>
                    <a:pt x="8" y="89"/>
                    <a:pt x="10" y="78"/>
                    <a:pt x="13" y="66"/>
                  </a:cubicBezTo>
                  <a:cubicBezTo>
                    <a:pt x="15" y="56"/>
                    <a:pt x="17" y="46"/>
                    <a:pt x="19" y="36"/>
                  </a:cubicBezTo>
                  <a:cubicBezTo>
                    <a:pt x="20" y="26"/>
                    <a:pt x="20" y="11"/>
                    <a:pt x="26" y="2"/>
                  </a:cubicBezTo>
                  <a:cubicBezTo>
                    <a:pt x="26" y="1"/>
                    <a:pt x="24" y="0"/>
                    <a:pt x="23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chenying0907 388"/>
            <p:cNvSpPr/>
            <p:nvPr/>
          </p:nvSpPr>
          <p:spPr bwMode="auto">
            <a:xfrm>
              <a:off x="3476626" y="4268789"/>
              <a:ext cx="41275" cy="258763"/>
            </a:xfrm>
            <a:custGeom>
              <a:avLst/>
              <a:gdLst>
                <a:gd name="T0" fmla="*/ 16 w 19"/>
                <a:gd name="T1" fmla="*/ 1 h 120"/>
                <a:gd name="T2" fmla="*/ 1 w 19"/>
                <a:gd name="T3" fmla="*/ 119 h 120"/>
                <a:gd name="T4" fmla="*/ 4 w 19"/>
                <a:gd name="T5" fmla="*/ 119 h 120"/>
                <a:gd name="T6" fmla="*/ 10 w 19"/>
                <a:gd name="T7" fmla="*/ 56 h 120"/>
                <a:gd name="T8" fmla="*/ 19 w 19"/>
                <a:gd name="T9" fmla="*/ 1 h 120"/>
                <a:gd name="T10" fmla="*/ 16 w 19"/>
                <a:gd name="T11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0">
                  <a:moveTo>
                    <a:pt x="16" y="1"/>
                  </a:moveTo>
                  <a:cubicBezTo>
                    <a:pt x="13" y="41"/>
                    <a:pt x="0" y="78"/>
                    <a:pt x="1" y="119"/>
                  </a:cubicBezTo>
                  <a:cubicBezTo>
                    <a:pt x="1" y="120"/>
                    <a:pt x="4" y="120"/>
                    <a:pt x="4" y="119"/>
                  </a:cubicBezTo>
                  <a:cubicBezTo>
                    <a:pt x="5" y="97"/>
                    <a:pt x="6" y="77"/>
                    <a:pt x="10" y="56"/>
                  </a:cubicBezTo>
                  <a:cubicBezTo>
                    <a:pt x="13" y="38"/>
                    <a:pt x="17" y="20"/>
                    <a:pt x="19" y="1"/>
                  </a:cubicBezTo>
                  <a:cubicBezTo>
                    <a:pt x="19" y="0"/>
                    <a:pt x="16" y="0"/>
                    <a:pt x="16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chenying0907 389"/>
            <p:cNvSpPr/>
            <p:nvPr/>
          </p:nvSpPr>
          <p:spPr bwMode="auto">
            <a:xfrm>
              <a:off x="3506789" y="4313239"/>
              <a:ext cx="36513" cy="257175"/>
            </a:xfrm>
            <a:custGeom>
              <a:avLst/>
              <a:gdLst>
                <a:gd name="T0" fmla="*/ 15 w 17"/>
                <a:gd name="T1" fmla="*/ 1 h 120"/>
                <a:gd name="T2" fmla="*/ 10 w 17"/>
                <a:gd name="T3" fmla="*/ 31 h 120"/>
                <a:gd name="T4" fmla="*/ 8 w 17"/>
                <a:gd name="T5" fmla="*/ 60 h 120"/>
                <a:gd name="T6" fmla="*/ 3 w 17"/>
                <a:gd name="T7" fmla="*/ 118 h 120"/>
                <a:gd name="T8" fmla="*/ 4 w 17"/>
                <a:gd name="T9" fmla="*/ 119 h 120"/>
                <a:gd name="T10" fmla="*/ 7 w 17"/>
                <a:gd name="T11" fmla="*/ 93 h 120"/>
                <a:gd name="T12" fmla="*/ 10 w 17"/>
                <a:gd name="T13" fmla="*/ 62 h 120"/>
                <a:gd name="T14" fmla="*/ 12 w 17"/>
                <a:gd name="T15" fmla="*/ 32 h 120"/>
                <a:gd name="T16" fmla="*/ 17 w 17"/>
                <a:gd name="T17" fmla="*/ 1 h 120"/>
                <a:gd name="T18" fmla="*/ 15 w 17"/>
                <a:gd name="T19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0">
                  <a:moveTo>
                    <a:pt x="15" y="1"/>
                  </a:moveTo>
                  <a:cubicBezTo>
                    <a:pt x="15" y="11"/>
                    <a:pt x="11" y="22"/>
                    <a:pt x="10" y="31"/>
                  </a:cubicBezTo>
                  <a:cubicBezTo>
                    <a:pt x="9" y="41"/>
                    <a:pt x="8" y="51"/>
                    <a:pt x="8" y="60"/>
                  </a:cubicBezTo>
                  <a:cubicBezTo>
                    <a:pt x="6" y="80"/>
                    <a:pt x="0" y="99"/>
                    <a:pt x="3" y="118"/>
                  </a:cubicBezTo>
                  <a:cubicBezTo>
                    <a:pt x="3" y="119"/>
                    <a:pt x="4" y="120"/>
                    <a:pt x="4" y="119"/>
                  </a:cubicBezTo>
                  <a:cubicBezTo>
                    <a:pt x="5" y="110"/>
                    <a:pt x="6" y="101"/>
                    <a:pt x="7" y="93"/>
                  </a:cubicBezTo>
                  <a:cubicBezTo>
                    <a:pt x="7" y="83"/>
                    <a:pt x="10" y="72"/>
                    <a:pt x="10" y="62"/>
                  </a:cubicBezTo>
                  <a:cubicBezTo>
                    <a:pt x="11" y="52"/>
                    <a:pt x="11" y="42"/>
                    <a:pt x="12" y="32"/>
                  </a:cubicBezTo>
                  <a:cubicBezTo>
                    <a:pt x="14" y="22"/>
                    <a:pt x="17" y="11"/>
                    <a:pt x="17" y="1"/>
                  </a:cubicBezTo>
                  <a:cubicBezTo>
                    <a:pt x="17" y="0"/>
                    <a:pt x="15" y="0"/>
                    <a:pt x="15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chenying0907 390"/>
            <p:cNvSpPr/>
            <p:nvPr/>
          </p:nvSpPr>
          <p:spPr bwMode="auto">
            <a:xfrm>
              <a:off x="3535364" y="4398964"/>
              <a:ext cx="25400" cy="201613"/>
            </a:xfrm>
            <a:custGeom>
              <a:avLst/>
              <a:gdLst>
                <a:gd name="T0" fmla="*/ 12 w 12"/>
                <a:gd name="T1" fmla="*/ 1 h 94"/>
                <a:gd name="T2" fmla="*/ 9 w 12"/>
                <a:gd name="T3" fmla="*/ 1 h 94"/>
                <a:gd name="T4" fmla="*/ 4 w 12"/>
                <a:gd name="T5" fmla="*/ 53 h 94"/>
                <a:gd name="T6" fmla="*/ 2 w 12"/>
                <a:gd name="T7" fmla="*/ 76 h 94"/>
                <a:gd name="T8" fmla="*/ 0 w 12"/>
                <a:gd name="T9" fmla="*/ 93 h 94"/>
                <a:gd name="T10" fmla="*/ 0 w 12"/>
                <a:gd name="T11" fmla="*/ 94 h 94"/>
                <a:gd name="T12" fmla="*/ 4 w 12"/>
                <a:gd name="T13" fmla="*/ 89 h 94"/>
                <a:gd name="T14" fmla="*/ 4 w 12"/>
                <a:gd name="T15" fmla="*/ 82 h 94"/>
                <a:gd name="T16" fmla="*/ 6 w 12"/>
                <a:gd name="T17" fmla="*/ 67 h 94"/>
                <a:gd name="T18" fmla="*/ 9 w 12"/>
                <a:gd name="T19" fmla="*/ 32 h 94"/>
                <a:gd name="T20" fmla="*/ 12 w 12"/>
                <a:gd name="T2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4">
                  <a:moveTo>
                    <a:pt x="12" y="1"/>
                  </a:moveTo>
                  <a:cubicBezTo>
                    <a:pt x="12" y="0"/>
                    <a:pt x="9" y="0"/>
                    <a:pt x="9" y="1"/>
                  </a:cubicBezTo>
                  <a:cubicBezTo>
                    <a:pt x="10" y="19"/>
                    <a:pt x="5" y="35"/>
                    <a:pt x="4" y="53"/>
                  </a:cubicBezTo>
                  <a:cubicBezTo>
                    <a:pt x="4" y="61"/>
                    <a:pt x="3" y="68"/>
                    <a:pt x="2" y="76"/>
                  </a:cubicBezTo>
                  <a:cubicBezTo>
                    <a:pt x="1" y="80"/>
                    <a:pt x="4" y="91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3" y="94"/>
                    <a:pt x="4" y="92"/>
                    <a:pt x="4" y="89"/>
                  </a:cubicBezTo>
                  <a:cubicBezTo>
                    <a:pt x="5" y="87"/>
                    <a:pt x="4" y="84"/>
                    <a:pt x="4" y="82"/>
                  </a:cubicBezTo>
                  <a:cubicBezTo>
                    <a:pt x="4" y="77"/>
                    <a:pt x="6" y="72"/>
                    <a:pt x="6" y="67"/>
                  </a:cubicBezTo>
                  <a:cubicBezTo>
                    <a:pt x="8" y="55"/>
                    <a:pt x="8" y="44"/>
                    <a:pt x="9" y="32"/>
                  </a:cubicBezTo>
                  <a:cubicBezTo>
                    <a:pt x="11" y="22"/>
                    <a:pt x="12" y="12"/>
                    <a:pt x="12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chenying0907 391"/>
            <p:cNvSpPr/>
            <p:nvPr/>
          </p:nvSpPr>
          <p:spPr bwMode="auto">
            <a:xfrm>
              <a:off x="3562351" y="4508501"/>
              <a:ext cx="19050" cy="166688"/>
            </a:xfrm>
            <a:custGeom>
              <a:avLst/>
              <a:gdLst>
                <a:gd name="T0" fmla="*/ 6 w 9"/>
                <a:gd name="T1" fmla="*/ 2 h 78"/>
                <a:gd name="T2" fmla="*/ 1 w 9"/>
                <a:gd name="T3" fmla="*/ 42 h 78"/>
                <a:gd name="T4" fmla="*/ 2 w 9"/>
                <a:gd name="T5" fmla="*/ 78 h 78"/>
                <a:gd name="T6" fmla="*/ 3 w 9"/>
                <a:gd name="T7" fmla="*/ 78 h 78"/>
                <a:gd name="T8" fmla="*/ 5 w 9"/>
                <a:gd name="T9" fmla="*/ 39 h 78"/>
                <a:gd name="T10" fmla="*/ 9 w 9"/>
                <a:gd name="T11" fmla="*/ 3 h 78"/>
                <a:gd name="T12" fmla="*/ 6 w 9"/>
                <a:gd name="T1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8">
                  <a:moveTo>
                    <a:pt x="6" y="2"/>
                  </a:moveTo>
                  <a:cubicBezTo>
                    <a:pt x="3" y="15"/>
                    <a:pt x="3" y="29"/>
                    <a:pt x="1" y="42"/>
                  </a:cubicBezTo>
                  <a:cubicBezTo>
                    <a:pt x="0" y="53"/>
                    <a:pt x="0" y="66"/>
                    <a:pt x="2" y="78"/>
                  </a:cubicBezTo>
                  <a:cubicBezTo>
                    <a:pt x="2" y="78"/>
                    <a:pt x="3" y="78"/>
                    <a:pt x="3" y="78"/>
                  </a:cubicBezTo>
                  <a:cubicBezTo>
                    <a:pt x="5" y="65"/>
                    <a:pt x="3" y="52"/>
                    <a:pt x="5" y="39"/>
                  </a:cubicBezTo>
                  <a:cubicBezTo>
                    <a:pt x="7" y="27"/>
                    <a:pt x="6" y="15"/>
                    <a:pt x="9" y="3"/>
                  </a:cubicBezTo>
                  <a:cubicBezTo>
                    <a:pt x="9" y="1"/>
                    <a:pt x="6" y="0"/>
                    <a:pt x="6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chenying0907 392"/>
            <p:cNvSpPr/>
            <p:nvPr/>
          </p:nvSpPr>
          <p:spPr bwMode="auto">
            <a:xfrm>
              <a:off x="3598864" y="4503739"/>
              <a:ext cx="26988" cy="184150"/>
            </a:xfrm>
            <a:custGeom>
              <a:avLst/>
              <a:gdLst>
                <a:gd name="T0" fmla="*/ 6 w 12"/>
                <a:gd name="T1" fmla="*/ 1 h 86"/>
                <a:gd name="T2" fmla="*/ 5 w 12"/>
                <a:gd name="T3" fmla="*/ 3 h 86"/>
                <a:gd name="T4" fmla="*/ 6 w 12"/>
                <a:gd name="T5" fmla="*/ 22 h 86"/>
                <a:gd name="T6" fmla="*/ 3 w 12"/>
                <a:gd name="T7" fmla="*/ 43 h 86"/>
                <a:gd name="T8" fmla="*/ 2 w 12"/>
                <a:gd name="T9" fmla="*/ 84 h 86"/>
                <a:gd name="T10" fmla="*/ 4 w 12"/>
                <a:gd name="T11" fmla="*/ 84 h 86"/>
                <a:gd name="T12" fmla="*/ 4 w 12"/>
                <a:gd name="T13" fmla="*/ 57 h 86"/>
                <a:gd name="T14" fmla="*/ 7 w 12"/>
                <a:gd name="T15" fmla="*/ 28 h 86"/>
                <a:gd name="T16" fmla="*/ 6 w 12"/>
                <a:gd name="T17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6">
                  <a:moveTo>
                    <a:pt x="6" y="1"/>
                  </a:moveTo>
                  <a:cubicBezTo>
                    <a:pt x="5" y="0"/>
                    <a:pt x="4" y="2"/>
                    <a:pt x="5" y="3"/>
                  </a:cubicBezTo>
                  <a:cubicBezTo>
                    <a:pt x="9" y="8"/>
                    <a:pt x="7" y="16"/>
                    <a:pt x="6" y="22"/>
                  </a:cubicBezTo>
                  <a:cubicBezTo>
                    <a:pt x="5" y="29"/>
                    <a:pt x="4" y="36"/>
                    <a:pt x="3" y="43"/>
                  </a:cubicBezTo>
                  <a:cubicBezTo>
                    <a:pt x="1" y="56"/>
                    <a:pt x="0" y="71"/>
                    <a:pt x="2" y="84"/>
                  </a:cubicBezTo>
                  <a:cubicBezTo>
                    <a:pt x="2" y="86"/>
                    <a:pt x="4" y="86"/>
                    <a:pt x="4" y="84"/>
                  </a:cubicBezTo>
                  <a:cubicBezTo>
                    <a:pt x="5" y="75"/>
                    <a:pt x="4" y="66"/>
                    <a:pt x="4" y="57"/>
                  </a:cubicBezTo>
                  <a:cubicBezTo>
                    <a:pt x="4" y="47"/>
                    <a:pt x="6" y="38"/>
                    <a:pt x="7" y="28"/>
                  </a:cubicBezTo>
                  <a:cubicBezTo>
                    <a:pt x="8" y="20"/>
                    <a:pt x="12" y="8"/>
                    <a:pt x="6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chenying0907 393"/>
            <p:cNvSpPr/>
            <p:nvPr/>
          </p:nvSpPr>
          <p:spPr bwMode="auto">
            <a:xfrm>
              <a:off x="3621089" y="4594226"/>
              <a:ext cx="20638" cy="195263"/>
            </a:xfrm>
            <a:custGeom>
              <a:avLst/>
              <a:gdLst>
                <a:gd name="T0" fmla="*/ 9 w 10"/>
                <a:gd name="T1" fmla="*/ 3 h 91"/>
                <a:gd name="T2" fmla="*/ 6 w 10"/>
                <a:gd name="T3" fmla="*/ 2 h 91"/>
                <a:gd name="T4" fmla="*/ 2 w 10"/>
                <a:gd name="T5" fmla="*/ 43 h 91"/>
                <a:gd name="T6" fmla="*/ 2 w 10"/>
                <a:gd name="T7" fmla="*/ 90 h 91"/>
                <a:gd name="T8" fmla="*/ 4 w 10"/>
                <a:gd name="T9" fmla="*/ 90 h 91"/>
                <a:gd name="T10" fmla="*/ 5 w 10"/>
                <a:gd name="T11" fmla="*/ 47 h 91"/>
                <a:gd name="T12" fmla="*/ 9 w 10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1">
                  <a:moveTo>
                    <a:pt x="9" y="3"/>
                  </a:moveTo>
                  <a:cubicBezTo>
                    <a:pt x="10" y="1"/>
                    <a:pt x="7" y="0"/>
                    <a:pt x="6" y="2"/>
                  </a:cubicBezTo>
                  <a:cubicBezTo>
                    <a:pt x="3" y="15"/>
                    <a:pt x="2" y="30"/>
                    <a:pt x="2" y="43"/>
                  </a:cubicBezTo>
                  <a:cubicBezTo>
                    <a:pt x="1" y="58"/>
                    <a:pt x="0" y="75"/>
                    <a:pt x="2" y="90"/>
                  </a:cubicBezTo>
                  <a:cubicBezTo>
                    <a:pt x="2" y="91"/>
                    <a:pt x="4" y="91"/>
                    <a:pt x="4" y="90"/>
                  </a:cubicBezTo>
                  <a:cubicBezTo>
                    <a:pt x="6" y="76"/>
                    <a:pt x="4" y="61"/>
                    <a:pt x="5" y="47"/>
                  </a:cubicBezTo>
                  <a:cubicBezTo>
                    <a:pt x="5" y="33"/>
                    <a:pt x="6" y="16"/>
                    <a:pt x="9" y="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chenying0907 394"/>
            <p:cNvSpPr/>
            <p:nvPr/>
          </p:nvSpPr>
          <p:spPr bwMode="auto">
            <a:xfrm>
              <a:off x="3648076" y="4584701"/>
              <a:ext cx="23813" cy="207963"/>
            </a:xfrm>
            <a:custGeom>
              <a:avLst/>
              <a:gdLst>
                <a:gd name="T0" fmla="*/ 11 w 11"/>
                <a:gd name="T1" fmla="*/ 1 h 97"/>
                <a:gd name="T2" fmla="*/ 9 w 11"/>
                <a:gd name="T3" fmla="*/ 1 h 97"/>
                <a:gd name="T4" fmla="*/ 4 w 11"/>
                <a:gd name="T5" fmla="*/ 97 h 97"/>
                <a:gd name="T6" fmla="*/ 6 w 11"/>
                <a:gd name="T7" fmla="*/ 97 h 97"/>
                <a:gd name="T8" fmla="*/ 7 w 11"/>
                <a:gd name="T9" fmla="*/ 51 h 97"/>
                <a:gd name="T10" fmla="*/ 11 w 11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7">
                  <a:moveTo>
                    <a:pt x="11" y="1"/>
                  </a:moveTo>
                  <a:cubicBezTo>
                    <a:pt x="11" y="0"/>
                    <a:pt x="9" y="0"/>
                    <a:pt x="9" y="1"/>
                  </a:cubicBezTo>
                  <a:cubicBezTo>
                    <a:pt x="7" y="33"/>
                    <a:pt x="0" y="65"/>
                    <a:pt x="4" y="97"/>
                  </a:cubicBezTo>
                  <a:cubicBezTo>
                    <a:pt x="4" y="97"/>
                    <a:pt x="6" y="97"/>
                    <a:pt x="6" y="97"/>
                  </a:cubicBezTo>
                  <a:cubicBezTo>
                    <a:pt x="8" y="82"/>
                    <a:pt x="6" y="66"/>
                    <a:pt x="7" y="51"/>
                  </a:cubicBezTo>
                  <a:cubicBezTo>
                    <a:pt x="8" y="34"/>
                    <a:pt x="11" y="18"/>
                    <a:pt x="11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chenying0907 395"/>
            <p:cNvSpPr/>
            <p:nvPr/>
          </p:nvSpPr>
          <p:spPr bwMode="auto">
            <a:xfrm>
              <a:off x="3676651" y="4664076"/>
              <a:ext cx="23813" cy="168275"/>
            </a:xfrm>
            <a:custGeom>
              <a:avLst/>
              <a:gdLst>
                <a:gd name="T0" fmla="*/ 6 w 11"/>
                <a:gd name="T1" fmla="*/ 74 h 78"/>
                <a:gd name="T2" fmla="*/ 5 w 11"/>
                <a:gd name="T3" fmla="*/ 68 h 78"/>
                <a:gd name="T4" fmla="*/ 6 w 11"/>
                <a:gd name="T5" fmla="*/ 60 h 78"/>
                <a:gd name="T6" fmla="*/ 6 w 11"/>
                <a:gd name="T7" fmla="*/ 43 h 78"/>
                <a:gd name="T8" fmla="*/ 11 w 11"/>
                <a:gd name="T9" fmla="*/ 2 h 78"/>
                <a:gd name="T10" fmla="*/ 8 w 11"/>
                <a:gd name="T11" fmla="*/ 2 h 78"/>
                <a:gd name="T12" fmla="*/ 3 w 11"/>
                <a:gd name="T13" fmla="*/ 48 h 78"/>
                <a:gd name="T14" fmla="*/ 4 w 11"/>
                <a:gd name="T15" fmla="*/ 77 h 78"/>
                <a:gd name="T16" fmla="*/ 5 w 11"/>
                <a:gd name="T17" fmla="*/ 78 h 78"/>
                <a:gd name="T18" fmla="*/ 7 w 11"/>
                <a:gd name="T19" fmla="*/ 77 h 78"/>
                <a:gd name="T20" fmla="*/ 8 w 11"/>
                <a:gd name="T21" fmla="*/ 76 h 78"/>
                <a:gd name="T22" fmla="*/ 8 w 11"/>
                <a:gd name="T23" fmla="*/ 74 h 78"/>
                <a:gd name="T24" fmla="*/ 6 w 11"/>
                <a:gd name="T25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78">
                  <a:moveTo>
                    <a:pt x="6" y="74"/>
                  </a:moveTo>
                  <a:cubicBezTo>
                    <a:pt x="6" y="75"/>
                    <a:pt x="5" y="68"/>
                    <a:pt x="5" y="68"/>
                  </a:cubicBezTo>
                  <a:cubicBezTo>
                    <a:pt x="5" y="65"/>
                    <a:pt x="5" y="63"/>
                    <a:pt x="6" y="60"/>
                  </a:cubicBezTo>
                  <a:cubicBezTo>
                    <a:pt x="6" y="54"/>
                    <a:pt x="6" y="49"/>
                    <a:pt x="6" y="43"/>
                  </a:cubicBezTo>
                  <a:cubicBezTo>
                    <a:pt x="8" y="29"/>
                    <a:pt x="10" y="16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7" y="17"/>
                    <a:pt x="4" y="33"/>
                    <a:pt x="3" y="48"/>
                  </a:cubicBezTo>
                  <a:cubicBezTo>
                    <a:pt x="3" y="57"/>
                    <a:pt x="0" y="69"/>
                    <a:pt x="4" y="77"/>
                  </a:cubicBezTo>
                  <a:cubicBezTo>
                    <a:pt x="4" y="78"/>
                    <a:pt x="5" y="78"/>
                    <a:pt x="5" y="78"/>
                  </a:cubicBezTo>
                  <a:cubicBezTo>
                    <a:pt x="6" y="78"/>
                    <a:pt x="6" y="78"/>
                    <a:pt x="7" y="77"/>
                  </a:cubicBezTo>
                  <a:cubicBezTo>
                    <a:pt x="7" y="77"/>
                    <a:pt x="8" y="77"/>
                    <a:pt x="8" y="76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7" y="73"/>
                    <a:pt x="6" y="7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chenying0907 396"/>
            <p:cNvSpPr/>
            <p:nvPr/>
          </p:nvSpPr>
          <p:spPr bwMode="auto">
            <a:xfrm>
              <a:off x="3725864" y="4735514"/>
              <a:ext cx="17463" cy="49213"/>
            </a:xfrm>
            <a:custGeom>
              <a:avLst/>
              <a:gdLst>
                <a:gd name="T0" fmla="*/ 5 w 8"/>
                <a:gd name="T1" fmla="*/ 1 h 23"/>
                <a:gd name="T2" fmla="*/ 0 w 8"/>
                <a:gd name="T3" fmla="*/ 21 h 23"/>
                <a:gd name="T4" fmla="*/ 2 w 8"/>
                <a:gd name="T5" fmla="*/ 22 h 23"/>
                <a:gd name="T6" fmla="*/ 8 w 8"/>
                <a:gd name="T7" fmla="*/ 2 h 23"/>
                <a:gd name="T8" fmla="*/ 5 w 8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5" y="1"/>
                  </a:moveTo>
                  <a:cubicBezTo>
                    <a:pt x="4" y="8"/>
                    <a:pt x="1" y="14"/>
                    <a:pt x="0" y="21"/>
                  </a:cubicBezTo>
                  <a:cubicBezTo>
                    <a:pt x="0" y="22"/>
                    <a:pt x="2" y="23"/>
                    <a:pt x="2" y="22"/>
                  </a:cubicBezTo>
                  <a:cubicBezTo>
                    <a:pt x="5" y="15"/>
                    <a:pt x="6" y="8"/>
                    <a:pt x="8" y="2"/>
                  </a:cubicBezTo>
                  <a:cubicBezTo>
                    <a:pt x="8" y="0"/>
                    <a:pt x="6" y="0"/>
                    <a:pt x="5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0" name="PA_组合 16"/>
          <p:cNvGrpSpPr/>
          <p:nvPr>
            <p:custDataLst>
              <p:tags r:id="rId2"/>
            </p:custDataLst>
          </p:nvPr>
        </p:nvGrpSpPr>
        <p:grpSpPr>
          <a:xfrm>
            <a:off x="1008179" y="340428"/>
            <a:ext cx="4031873" cy="570308"/>
            <a:chOff x="1786655" y="491683"/>
            <a:chExt cx="5375831" cy="760176"/>
          </a:xfrm>
        </p:grpSpPr>
        <p:sp>
          <p:nvSpPr>
            <p:cNvPr id="91" name="矩形 90"/>
            <p:cNvSpPr/>
            <p:nvPr/>
          </p:nvSpPr>
          <p:spPr>
            <a:xfrm>
              <a:off x="1786655" y="945460"/>
              <a:ext cx="5375831" cy="306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endPara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1786655" y="491683"/>
              <a:ext cx="4442166" cy="531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  <a:sym typeface="+mn-ea"/>
                </a:rPr>
                <a:t>Introduction to SNPs</a:t>
              </a:r>
              <a:endParaRPr lang="zh-CN" altLang="en-US" sz="20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4534" r="2622" b="5493"/>
          <a:stretch>
            <a:fillRect/>
          </a:stretch>
        </p:blipFill>
        <p:spPr>
          <a:xfrm>
            <a:off x="6156960" y="1638935"/>
            <a:ext cx="2051685" cy="14281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7500" t="4349" r="15595" b="7703"/>
          <a:stretch>
            <a:fillRect/>
          </a:stretch>
        </p:blipFill>
        <p:spPr>
          <a:xfrm>
            <a:off x="1501775" y="1673860"/>
            <a:ext cx="1800000" cy="147622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rcRect l="2117" t="6054" r="1844" b="4843"/>
          <a:stretch>
            <a:fillRect/>
          </a:stretch>
        </p:blipFill>
        <p:spPr>
          <a:xfrm>
            <a:off x="1501775" y="3311525"/>
            <a:ext cx="2480945" cy="140398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rcRect l="1007" t="4040" r="4237" b="3608"/>
          <a:stretch>
            <a:fillRect/>
          </a:stretch>
        </p:blipFill>
        <p:spPr>
          <a:xfrm>
            <a:off x="6156960" y="3257550"/>
            <a:ext cx="2390140" cy="151193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018540" y="736600"/>
            <a:ext cx="2767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Four DNA bases</a:t>
            </a:r>
            <a:endParaRPr lang="en-US" alt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PA_组合 2"/>
          <p:cNvGrpSpPr/>
          <p:nvPr>
            <p:custDataLst>
              <p:tags r:id="rId1"/>
            </p:custDataLst>
          </p:nvPr>
        </p:nvGrpSpPr>
        <p:grpSpPr>
          <a:xfrm>
            <a:off x="457508" y="315277"/>
            <a:ext cx="443943" cy="667822"/>
            <a:chOff x="3327401" y="4108451"/>
            <a:chExt cx="620713" cy="933450"/>
          </a:xfrm>
          <a:solidFill>
            <a:schemeClr val="accent3"/>
          </a:solidFill>
        </p:grpSpPr>
        <p:sp>
          <p:nvSpPr>
            <p:cNvPr id="55" name="chenying0907 384"/>
            <p:cNvSpPr>
              <a:spLocks noEditPoints="1"/>
            </p:cNvSpPr>
            <p:nvPr/>
          </p:nvSpPr>
          <p:spPr bwMode="auto">
            <a:xfrm>
              <a:off x="3327401" y="4108451"/>
              <a:ext cx="620713" cy="933450"/>
            </a:xfrm>
            <a:custGeom>
              <a:avLst/>
              <a:gdLst>
                <a:gd name="T0" fmla="*/ 269 w 288"/>
                <a:gd name="T1" fmla="*/ 376 h 435"/>
                <a:gd name="T2" fmla="*/ 270 w 288"/>
                <a:gd name="T3" fmla="*/ 345 h 435"/>
                <a:gd name="T4" fmla="*/ 244 w 288"/>
                <a:gd name="T5" fmla="*/ 271 h 435"/>
                <a:gd name="T6" fmla="*/ 166 w 288"/>
                <a:gd name="T7" fmla="*/ 79 h 435"/>
                <a:gd name="T8" fmla="*/ 92 w 288"/>
                <a:gd name="T9" fmla="*/ 2 h 435"/>
                <a:gd name="T10" fmla="*/ 51 w 288"/>
                <a:gd name="T11" fmla="*/ 16 h 435"/>
                <a:gd name="T12" fmla="*/ 24 w 288"/>
                <a:gd name="T13" fmla="*/ 114 h 435"/>
                <a:gd name="T14" fmla="*/ 50 w 288"/>
                <a:gd name="T15" fmla="*/ 235 h 435"/>
                <a:gd name="T16" fmla="*/ 61 w 288"/>
                <a:gd name="T17" fmla="*/ 258 h 435"/>
                <a:gd name="T18" fmla="*/ 61 w 288"/>
                <a:gd name="T19" fmla="*/ 273 h 435"/>
                <a:gd name="T20" fmla="*/ 97 w 288"/>
                <a:gd name="T21" fmla="*/ 252 h 435"/>
                <a:gd name="T22" fmla="*/ 75 w 288"/>
                <a:gd name="T23" fmla="*/ 250 h 435"/>
                <a:gd name="T24" fmla="*/ 31 w 288"/>
                <a:gd name="T25" fmla="*/ 187 h 435"/>
                <a:gd name="T26" fmla="*/ 26 w 288"/>
                <a:gd name="T27" fmla="*/ 122 h 435"/>
                <a:gd name="T28" fmla="*/ 54 w 288"/>
                <a:gd name="T29" fmla="*/ 195 h 435"/>
                <a:gd name="T30" fmla="*/ 91 w 288"/>
                <a:gd name="T31" fmla="*/ 231 h 435"/>
                <a:gd name="T32" fmla="*/ 133 w 288"/>
                <a:gd name="T33" fmla="*/ 318 h 435"/>
                <a:gd name="T34" fmla="*/ 178 w 288"/>
                <a:gd name="T35" fmla="*/ 347 h 435"/>
                <a:gd name="T36" fmla="*/ 207 w 288"/>
                <a:gd name="T37" fmla="*/ 392 h 435"/>
                <a:gd name="T38" fmla="*/ 263 w 288"/>
                <a:gd name="T39" fmla="*/ 408 h 435"/>
                <a:gd name="T40" fmla="*/ 168 w 288"/>
                <a:gd name="T41" fmla="*/ 422 h 435"/>
                <a:gd name="T42" fmla="*/ 98 w 288"/>
                <a:gd name="T43" fmla="*/ 424 h 435"/>
                <a:gd name="T44" fmla="*/ 47 w 288"/>
                <a:gd name="T45" fmla="*/ 427 h 435"/>
                <a:gd name="T46" fmla="*/ 79 w 288"/>
                <a:gd name="T47" fmla="*/ 434 h 435"/>
                <a:gd name="T48" fmla="*/ 133 w 288"/>
                <a:gd name="T49" fmla="*/ 425 h 435"/>
                <a:gd name="T50" fmla="*/ 219 w 288"/>
                <a:gd name="T51" fmla="*/ 428 h 435"/>
                <a:gd name="T52" fmla="*/ 271 w 288"/>
                <a:gd name="T53" fmla="*/ 417 h 435"/>
                <a:gd name="T54" fmla="*/ 287 w 288"/>
                <a:gd name="T55" fmla="*/ 418 h 435"/>
                <a:gd name="T56" fmla="*/ 91 w 288"/>
                <a:gd name="T57" fmla="*/ 268 h 435"/>
                <a:gd name="T58" fmla="*/ 80 w 288"/>
                <a:gd name="T59" fmla="*/ 273 h 435"/>
                <a:gd name="T60" fmla="*/ 78 w 288"/>
                <a:gd name="T61" fmla="*/ 261 h 435"/>
                <a:gd name="T62" fmla="*/ 84 w 288"/>
                <a:gd name="T63" fmla="*/ 218 h 435"/>
                <a:gd name="T64" fmla="*/ 44 w 288"/>
                <a:gd name="T65" fmla="*/ 138 h 435"/>
                <a:gd name="T66" fmla="*/ 36 w 288"/>
                <a:gd name="T67" fmla="*/ 113 h 435"/>
                <a:gd name="T68" fmla="*/ 84 w 288"/>
                <a:gd name="T69" fmla="*/ 16 h 435"/>
                <a:gd name="T70" fmla="*/ 90 w 288"/>
                <a:gd name="T71" fmla="*/ 15 h 435"/>
                <a:gd name="T72" fmla="*/ 159 w 288"/>
                <a:gd name="T73" fmla="*/ 95 h 435"/>
                <a:gd name="T74" fmla="*/ 178 w 288"/>
                <a:gd name="T75" fmla="*/ 165 h 435"/>
                <a:gd name="T76" fmla="*/ 131 w 288"/>
                <a:gd name="T77" fmla="*/ 197 h 435"/>
                <a:gd name="T78" fmla="*/ 84 w 288"/>
                <a:gd name="T79" fmla="*/ 218 h 435"/>
                <a:gd name="T80" fmla="*/ 144 w 288"/>
                <a:gd name="T81" fmla="*/ 309 h 435"/>
                <a:gd name="T82" fmla="*/ 102 w 288"/>
                <a:gd name="T83" fmla="*/ 232 h 435"/>
                <a:gd name="T84" fmla="*/ 109 w 288"/>
                <a:gd name="T85" fmla="*/ 223 h 435"/>
                <a:gd name="T86" fmla="*/ 184 w 288"/>
                <a:gd name="T87" fmla="*/ 183 h 435"/>
                <a:gd name="T88" fmla="*/ 231 w 288"/>
                <a:gd name="T89" fmla="*/ 280 h 435"/>
                <a:gd name="T90" fmla="*/ 185 w 288"/>
                <a:gd name="T91" fmla="*/ 328 h 435"/>
                <a:gd name="T92" fmla="*/ 258 w 288"/>
                <a:gd name="T93" fmla="*/ 366 h 435"/>
                <a:gd name="T94" fmla="*/ 229 w 288"/>
                <a:gd name="T95" fmla="*/ 373 h 435"/>
                <a:gd name="T96" fmla="*/ 198 w 288"/>
                <a:gd name="T97" fmla="*/ 358 h 435"/>
                <a:gd name="T98" fmla="*/ 198 w 288"/>
                <a:gd name="T99" fmla="*/ 336 h 435"/>
                <a:gd name="T100" fmla="*/ 219 w 288"/>
                <a:gd name="T101" fmla="*/ 339 h 435"/>
                <a:gd name="T102" fmla="*/ 225 w 288"/>
                <a:gd name="T103" fmla="*/ 350 h 435"/>
                <a:gd name="T104" fmla="*/ 232 w 288"/>
                <a:gd name="T105" fmla="*/ 365 h 435"/>
                <a:gd name="T106" fmla="*/ 236 w 288"/>
                <a:gd name="T107" fmla="*/ 345 h 435"/>
                <a:gd name="T108" fmla="*/ 226 w 288"/>
                <a:gd name="T109" fmla="*/ 334 h 435"/>
                <a:gd name="T110" fmla="*/ 232 w 288"/>
                <a:gd name="T111" fmla="*/ 313 h 435"/>
                <a:gd name="T112" fmla="*/ 261 w 288"/>
                <a:gd name="T113" fmla="*/ 35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" h="435">
                  <a:moveTo>
                    <a:pt x="273" y="394"/>
                  </a:moveTo>
                  <a:cubicBezTo>
                    <a:pt x="270" y="389"/>
                    <a:pt x="268" y="382"/>
                    <a:pt x="269" y="376"/>
                  </a:cubicBezTo>
                  <a:cubicBezTo>
                    <a:pt x="269" y="369"/>
                    <a:pt x="273" y="369"/>
                    <a:pt x="275" y="363"/>
                  </a:cubicBezTo>
                  <a:cubicBezTo>
                    <a:pt x="278" y="355"/>
                    <a:pt x="274" y="351"/>
                    <a:pt x="270" y="345"/>
                  </a:cubicBezTo>
                  <a:cubicBezTo>
                    <a:pt x="259" y="333"/>
                    <a:pt x="249" y="319"/>
                    <a:pt x="241" y="305"/>
                  </a:cubicBezTo>
                  <a:cubicBezTo>
                    <a:pt x="250" y="296"/>
                    <a:pt x="247" y="282"/>
                    <a:pt x="244" y="271"/>
                  </a:cubicBezTo>
                  <a:cubicBezTo>
                    <a:pt x="233" y="234"/>
                    <a:pt x="212" y="203"/>
                    <a:pt x="193" y="170"/>
                  </a:cubicBezTo>
                  <a:cubicBezTo>
                    <a:pt x="203" y="143"/>
                    <a:pt x="179" y="100"/>
                    <a:pt x="166" y="79"/>
                  </a:cubicBezTo>
                  <a:cubicBezTo>
                    <a:pt x="153" y="56"/>
                    <a:pt x="141" y="31"/>
                    <a:pt x="120" y="15"/>
                  </a:cubicBezTo>
                  <a:cubicBezTo>
                    <a:pt x="112" y="9"/>
                    <a:pt x="102" y="3"/>
                    <a:pt x="92" y="2"/>
                  </a:cubicBezTo>
                  <a:cubicBezTo>
                    <a:pt x="78" y="0"/>
                    <a:pt x="66" y="9"/>
                    <a:pt x="53" y="13"/>
                  </a:cubicBezTo>
                  <a:cubicBezTo>
                    <a:pt x="52" y="14"/>
                    <a:pt x="51" y="15"/>
                    <a:pt x="51" y="16"/>
                  </a:cubicBezTo>
                  <a:cubicBezTo>
                    <a:pt x="28" y="27"/>
                    <a:pt x="13" y="53"/>
                    <a:pt x="17" y="82"/>
                  </a:cubicBezTo>
                  <a:cubicBezTo>
                    <a:pt x="18" y="93"/>
                    <a:pt x="20" y="103"/>
                    <a:pt x="24" y="114"/>
                  </a:cubicBezTo>
                  <a:cubicBezTo>
                    <a:pt x="0" y="124"/>
                    <a:pt x="6" y="154"/>
                    <a:pt x="15" y="175"/>
                  </a:cubicBezTo>
                  <a:cubicBezTo>
                    <a:pt x="25" y="197"/>
                    <a:pt x="37" y="215"/>
                    <a:pt x="50" y="235"/>
                  </a:cubicBezTo>
                  <a:cubicBezTo>
                    <a:pt x="53" y="239"/>
                    <a:pt x="58" y="245"/>
                    <a:pt x="60" y="250"/>
                  </a:cubicBezTo>
                  <a:cubicBezTo>
                    <a:pt x="61" y="253"/>
                    <a:pt x="61" y="255"/>
                    <a:pt x="61" y="258"/>
                  </a:cubicBezTo>
                  <a:cubicBezTo>
                    <a:pt x="61" y="258"/>
                    <a:pt x="61" y="259"/>
                    <a:pt x="61" y="259"/>
                  </a:cubicBezTo>
                  <a:cubicBezTo>
                    <a:pt x="61" y="263"/>
                    <a:pt x="60" y="268"/>
                    <a:pt x="61" y="273"/>
                  </a:cubicBezTo>
                  <a:cubicBezTo>
                    <a:pt x="64" y="295"/>
                    <a:pt x="94" y="303"/>
                    <a:pt x="101" y="279"/>
                  </a:cubicBezTo>
                  <a:cubicBezTo>
                    <a:pt x="103" y="271"/>
                    <a:pt x="104" y="258"/>
                    <a:pt x="97" y="252"/>
                  </a:cubicBezTo>
                  <a:cubicBezTo>
                    <a:pt x="90" y="245"/>
                    <a:pt x="82" y="247"/>
                    <a:pt x="75" y="250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3" y="245"/>
                    <a:pt x="68" y="241"/>
                    <a:pt x="65" y="237"/>
                  </a:cubicBezTo>
                  <a:cubicBezTo>
                    <a:pt x="52" y="222"/>
                    <a:pt x="40" y="206"/>
                    <a:pt x="31" y="187"/>
                  </a:cubicBezTo>
                  <a:cubicBezTo>
                    <a:pt x="26" y="177"/>
                    <a:pt x="17" y="163"/>
                    <a:pt x="16" y="152"/>
                  </a:cubicBezTo>
                  <a:cubicBezTo>
                    <a:pt x="14" y="141"/>
                    <a:pt x="17" y="129"/>
                    <a:pt x="26" y="122"/>
                  </a:cubicBezTo>
                  <a:cubicBezTo>
                    <a:pt x="30" y="135"/>
                    <a:pt x="35" y="148"/>
                    <a:pt x="39" y="161"/>
                  </a:cubicBezTo>
                  <a:cubicBezTo>
                    <a:pt x="42" y="174"/>
                    <a:pt x="47" y="184"/>
                    <a:pt x="54" y="195"/>
                  </a:cubicBezTo>
                  <a:cubicBezTo>
                    <a:pt x="60" y="205"/>
                    <a:pt x="64" y="218"/>
                    <a:pt x="71" y="226"/>
                  </a:cubicBezTo>
                  <a:cubicBezTo>
                    <a:pt x="77" y="233"/>
                    <a:pt x="84" y="233"/>
                    <a:pt x="91" y="231"/>
                  </a:cubicBezTo>
                  <a:cubicBezTo>
                    <a:pt x="98" y="243"/>
                    <a:pt x="101" y="260"/>
                    <a:pt x="108" y="272"/>
                  </a:cubicBezTo>
                  <a:cubicBezTo>
                    <a:pt x="117" y="287"/>
                    <a:pt x="125" y="303"/>
                    <a:pt x="133" y="318"/>
                  </a:cubicBezTo>
                  <a:cubicBezTo>
                    <a:pt x="139" y="329"/>
                    <a:pt x="146" y="348"/>
                    <a:pt x="160" y="350"/>
                  </a:cubicBezTo>
                  <a:cubicBezTo>
                    <a:pt x="165" y="350"/>
                    <a:pt x="171" y="349"/>
                    <a:pt x="178" y="347"/>
                  </a:cubicBezTo>
                  <a:cubicBezTo>
                    <a:pt x="183" y="354"/>
                    <a:pt x="187" y="362"/>
                    <a:pt x="191" y="370"/>
                  </a:cubicBezTo>
                  <a:cubicBezTo>
                    <a:pt x="195" y="377"/>
                    <a:pt x="199" y="390"/>
                    <a:pt x="207" y="392"/>
                  </a:cubicBezTo>
                  <a:cubicBezTo>
                    <a:pt x="221" y="396"/>
                    <a:pt x="230" y="381"/>
                    <a:pt x="245" y="389"/>
                  </a:cubicBezTo>
                  <a:cubicBezTo>
                    <a:pt x="253" y="393"/>
                    <a:pt x="258" y="401"/>
                    <a:pt x="263" y="408"/>
                  </a:cubicBezTo>
                  <a:cubicBezTo>
                    <a:pt x="255" y="407"/>
                    <a:pt x="247" y="408"/>
                    <a:pt x="239" y="410"/>
                  </a:cubicBezTo>
                  <a:cubicBezTo>
                    <a:pt x="215" y="416"/>
                    <a:pt x="193" y="426"/>
                    <a:pt x="168" y="422"/>
                  </a:cubicBezTo>
                  <a:cubicBezTo>
                    <a:pt x="148" y="420"/>
                    <a:pt x="135" y="414"/>
                    <a:pt x="115" y="420"/>
                  </a:cubicBezTo>
                  <a:cubicBezTo>
                    <a:pt x="110" y="421"/>
                    <a:pt x="104" y="423"/>
                    <a:pt x="98" y="424"/>
                  </a:cubicBezTo>
                  <a:cubicBezTo>
                    <a:pt x="88" y="427"/>
                    <a:pt x="84" y="425"/>
                    <a:pt x="74" y="424"/>
                  </a:cubicBezTo>
                  <a:cubicBezTo>
                    <a:pt x="65" y="424"/>
                    <a:pt x="56" y="427"/>
                    <a:pt x="47" y="427"/>
                  </a:cubicBezTo>
                  <a:cubicBezTo>
                    <a:pt x="42" y="428"/>
                    <a:pt x="42" y="434"/>
                    <a:pt x="47" y="434"/>
                  </a:cubicBezTo>
                  <a:cubicBezTo>
                    <a:pt x="58" y="435"/>
                    <a:pt x="68" y="433"/>
                    <a:pt x="79" y="434"/>
                  </a:cubicBezTo>
                  <a:cubicBezTo>
                    <a:pt x="87" y="435"/>
                    <a:pt x="93" y="435"/>
                    <a:pt x="101" y="433"/>
                  </a:cubicBezTo>
                  <a:cubicBezTo>
                    <a:pt x="111" y="430"/>
                    <a:pt x="122" y="425"/>
                    <a:pt x="133" y="425"/>
                  </a:cubicBezTo>
                  <a:cubicBezTo>
                    <a:pt x="144" y="425"/>
                    <a:pt x="156" y="430"/>
                    <a:pt x="167" y="432"/>
                  </a:cubicBezTo>
                  <a:cubicBezTo>
                    <a:pt x="184" y="435"/>
                    <a:pt x="202" y="432"/>
                    <a:pt x="219" y="428"/>
                  </a:cubicBezTo>
                  <a:cubicBezTo>
                    <a:pt x="228" y="425"/>
                    <a:pt x="236" y="421"/>
                    <a:pt x="244" y="419"/>
                  </a:cubicBezTo>
                  <a:cubicBezTo>
                    <a:pt x="253" y="417"/>
                    <a:pt x="262" y="417"/>
                    <a:pt x="271" y="417"/>
                  </a:cubicBezTo>
                  <a:cubicBezTo>
                    <a:pt x="273" y="419"/>
                    <a:pt x="275" y="421"/>
                    <a:pt x="276" y="422"/>
                  </a:cubicBezTo>
                  <a:cubicBezTo>
                    <a:pt x="280" y="425"/>
                    <a:pt x="288" y="424"/>
                    <a:pt x="287" y="418"/>
                  </a:cubicBezTo>
                  <a:cubicBezTo>
                    <a:pt x="286" y="407"/>
                    <a:pt x="279" y="402"/>
                    <a:pt x="273" y="394"/>
                  </a:cubicBezTo>
                  <a:moveTo>
                    <a:pt x="91" y="268"/>
                  </a:moveTo>
                  <a:cubicBezTo>
                    <a:pt x="90" y="270"/>
                    <a:pt x="90" y="272"/>
                    <a:pt x="90" y="274"/>
                  </a:cubicBezTo>
                  <a:cubicBezTo>
                    <a:pt x="89" y="282"/>
                    <a:pt x="86" y="282"/>
                    <a:pt x="80" y="273"/>
                  </a:cubicBezTo>
                  <a:cubicBezTo>
                    <a:pt x="72" y="266"/>
                    <a:pt x="74" y="266"/>
                    <a:pt x="75" y="261"/>
                  </a:cubicBezTo>
                  <a:cubicBezTo>
                    <a:pt x="76" y="261"/>
                    <a:pt x="77" y="261"/>
                    <a:pt x="78" y="261"/>
                  </a:cubicBezTo>
                  <a:cubicBezTo>
                    <a:pt x="86" y="260"/>
                    <a:pt x="89" y="258"/>
                    <a:pt x="91" y="268"/>
                  </a:cubicBezTo>
                  <a:moveTo>
                    <a:pt x="84" y="218"/>
                  </a:moveTo>
                  <a:cubicBezTo>
                    <a:pt x="82" y="218"/>
                    <a:pt x="79" y="211"/>
                    <a:pt x="78" y="210"/>
                  </a:cubicBezTo>
                  <a:cubicBezTo>
                    <a:pt x="64" y="187"/>
                    <a:pt x="52" y="164"/>
                    <a:pt x="44" y="138"/>
                  </a:cubicBezTo>
                  <a:cubicBezTo>
                    <a:pt x="42" y="130"/>
                    <a:pt x="39" y="121"/>
                    <a:pt x="36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0" y="96"/>
                    <a:pt x="24" y="79"/>
                    <a:pt x="28" y="61"/>
                  </a:cubicBezTo>
                  <a:cubicBezTo>
                    <a:pt x="33" y="32"/>
                    <a:pt x="56" y="20"/>
                    <a:pt x="84" y="16"/>
                  </a:cubicBezTo>
                  <a:cubicBezTo>
                    <a:pt x="85" y="16"/>
                    <a:pt x="86" y="16"/>
                    <a:pt x="86" y="15"/>
                  </a:cubicBezTo>
                  <a:cubicBezTo>
                    <a:pt x="88" y="15"/>
                    <a:pt x="89" y="15"/>
                    <a:pt x="90" y="15"/>
                  </a:cubicBezTo>
                  <a:cubicBezTo>
                    <a:pt x="102" y="18"/>
                    <a:pt x="113" y="27"/>
                    <a:pt x="120" y="35"/>
                  </a:cubicBezTo>
                  <a:cubicBezTo>
                    <a:pt x="137" y="52"/>
                    <a:pt x="147" y="74"/>
                    <a:pt x="159" y="95"/>
                  </a:cubicBezTo>
                  <a:cubicBezTo>
                    <a:pt x="169" y="112"/>
                    <a:pt x="180" y="138"/>
                    <a:pt x="180" y="158"/>
                  </a:cubicBezTo>
                  <a:cubicBezTo>
                    <a:pt x="180" y="161"/>
                    <a:pt x="179" y="163"/>
                    <a:pt x="178" y="165"/>
                  </a:cubicBezTo>
                  <a:cubicBezTo>
                    <a:pt x="178" y="166"/>
                    <a:pt x="177" y="167"/>
                    <a:pt x="177" y="168"/>
                  </a:cubicBezTo>
                  <a:cubicBezTo>
                    <a:pt x="168" y="181"/>
                    <a:pt x="143" y="191"/>
                    <a:pt x="131" y="197"/>
                  </a:cubicBezTo>
                  <a:cubicBezTo>
                    <a:pt x="120" y="202"/>
                    <a:pt x="109" y="207"/>
                    <a:pt x="99" y="212"/>
                  </a:cubicBezTo>
                  <a:cubicBezTo>
                    <a:pt x="97" y="212"/>
                    <a:pt x="85" y="218"/>
                    <a:pt x="84" y="218"/>
                  </a:cubicBezTo>
                  <a:moveTo>
                    <a:pt x="164" y="336"/>
                  </a:moveTo>
                  <a:cubicBezTo>
                    <a:pt x="155" y="335"/>
                    <a:pt x="147" y="316"/>
                    <a:pt x="144" y="309"/>
                  </a:cubicBezTo>
                  <a:cubicBezTo>
                    <a:pt x="139" y="298"/>
                    <a:pt x="131" y="287"/>
                    <a:pt x="125" y="275"/>
                  </a:cubicBezTo>
                  <a:cubicBezTo>
                    <a:pt x="117" y="261"/>
                    <a:pt x="110" y="246"/>
                    <a:pt x="102" y="232"/>
                  </a:cubicBezTo>
                  <a:cubicBezTo>
                    <a:pt x="101" y="231"/>
                    <a:pt x="100" y="229"/>
                    <a:pt x="99" y="228"/>
                  </a:cubicBezTo>
                  <a:cubicBezTo>
                    <a:pt x="102" y="226"/>
                    <a:pt x="106" y="224"/>
                    <a:pt x="109" y="223"/>
                  </a:cubicBezTo>
                  <a:cubicBezTo>
                    <a:pt x="133" y="212"/>
                    <a:pt x="158" y="201"/>
                    <a:pt x="180" y="186"/>
                  </a:cubicBezTo>
                  <a:cubicBezTo>
                    <a:pt x="181" y="185"/>
                    <a:pt x="182" y="184"/>
                    <a:pt x="184" y="183"/>
                  </a:cubicBezTo>
                  <a:cubicBezTo>
                    <a:pt x="199" y="208"/>
                    <a:pt x="216" y="232"/>
                    <a:pt x="225" y="260"/>
                  </a:cubicBezTo>
                  <a:cubicBezTo>
                    <a:pt x="227" y="266"/>
                    <a:pt x="231" y="273"/>
                    <a:pt x="231" y="280"/>
                  </a:cubicBezTo>
                  <a:cubicBezTo>
                    <a:pt x="233" y="291"/>
                    <a:pt x="230" y="295"/>
                    <a:pt x="223" y="300"/>
                  </a:cubicBezTo>
                  <a:cubicBezTo>
                    <a:pt x="211" y="309"/>
                    <a:pt x="198" y="321"/>
                    <a:pt x="185" y="328"/>
                  </a:cubicBezTo>
                  <a:cubicBezTo>
                    <a:pt x="181" y="330"/>
                    <a:pt x="168" y="336"/>
                    <a:pt x="164" y="336"/>
                  </a:cubicBezTo>
                  <a:moveTo>
                    <a:pt x="258" y="366"/>
                  </a:moveTo>
                  <a:cubicBezTo>
                    <a:pt x="256" y="371"/>
                    <a:pt x="256" y="376"/>
                    <a:pt x="256" y="382"/>
                  </a:cubicBezTo>
                  <a:cubicBezTo>
                    <a:pt x="249" y="376"/>
                    <a:pt x="241" y="371"/>
                    <a:pt x="229" y="373"/>
                  </a:cubicBezTo>
                  <a:cubicBezTo>
                    <a:pt x="226" y="374"/>
                    <a:pt x="213" y="380"/>
                    <a:pt x="211" y="379"/>
                  </a:cubicBezTo>
                  <a:cubicBezTo>
                    <a:pt x="207" y="378"/>
                    <a:pt x="200" y="362"/>
                    <a:pt x="198" y="358"/>
                  </a:cubicBezTo>
                  <a:cubicBezTo>
                    <a:pt x="195" y="352"/>
                    <a:pt x="191" y="347"/>
                    <a:pt x="187" y="343"/>
                  </a:cubicBezTo>
                  <a:cubicBezTo>
                    <a:pt x="191" y="340"/>
                    <a:pt x="195" y="338"/>
                    <a:pt x="198" y="336"/>
                  </a:cubicBezTo>
                  <a:cubicBezTo>
                    <a:pt x="202" y="333"/>
                    <a:pt x="207" y="330"/>
                    <a:pt x="211" y="327"/>
                  </a:cubicBezTo>
                  <a:cubicBezTo>
                    <a:pt x="215" y="330"/>
                    <a:pt x="216" y="335"/>
                    <a:pt x="219" y="339"/>
                  </a:cubicBezTo>
                  <a:cubicBezTo>
                    <a:pt x="221" y="342"/>
                    <a:pt x="224" y="346"/>
                    <a:pt x="226" y="350"/>
                  </a:cubicBezTo>
                  <a:cubicBezTo>
                    <a:pt x="226" y="350"/>
                    <a:pt x="225" y="350"/>
                    <a:pt x="225" y="350"/>
                  </a:cubicBezTo>
                  <a:cubicBezTo>
                    <a:pt x="224" y="354"/>
                    <a:pt x="224" y="357"/>
                    <a:pt x="225" y="360"/>
                  </a:cubicBezTo>
                  <a:cubicBezTo>
                    <a:pt x="225" y="363"/>
                    <a:pt x="229" y="365"/>
                    <a:pt x="232" y="365"/>
                  </a:cubicBezTo>
                  <a:cubicBezTo>
                    <a:pt x="242" y="366"/>
                    <a:pt x="252" y="351"/>
                    <a:pt x="241" y="344"/>
                  </a:cubicBezTo>
                  <a:cubicBezTo>
                    <a:pt x="239" y="343"/>
                    <a:pt x="237" y="344"/>
                    <a:pt x="236" y="345"/>
                  </a:cubicBezTo>
                  <a:cubicBezTo>
                    <a:pt x="235" y="345"/>
                    <a:pt x="235" y="346"/>
                    <a:pt x="235" y="346"/>
                  </a:cubicBezTo>
                  <a:cubicBezTo>
                    <a:pt x="233" y="342"/>
                    <a:pt x="229" y="338"/>
                    <a:pt x="226" y="334"/>
                  </a:cubicBezTo>
                  <a:cubicBezTo>
                    <a:pt x="223" y="330"/>
                    <a:pt x="221" y="326"/>
                    <a:pt x="217" y="323"/>
                  </a:cubicBezTo>
                  <a:cubicBezTo>
                    <a:pt x="222" y="320"/>
                    <a:pt x="227" y="316"/>
                    <a:pt x="232" y="313"/>
                  </a:cubicBezTo>
                  <a:cubicBezTo>
                    <a:pt x="236" y="321"/>
                    <a:pt x="242" y="329"/>
                    <a:pt x="247" y="336"/>
                  </a:cubicBezTo>
                  <a:cubicBezTo>
                    <a:pt x="250" y="341"/>
                    <a:pt x="260" y="349"/>
                    <a:pt x="261" y="354"/>
                  </a:cubicBezTo>
                  <a:cubicBezTo>
                    <a:pt x="264" y="363"/>
                    <a:pt x="259" y="360"/>
                    <a:pt x="258" y="36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chenying0907 385"/>
            <p:cNvSpPr/>
            <p:nvPr/>
          </p:nvSpPr>
          <p:spPr bwMode="auto">
            <a:xfrm>
              <a:off x="3392489" y="4124326"/>
              <a:ext cx="60325" cy="257175"/>
            </a:xfrm>
            <a:custGeom>
              <a:avLst/>
              <a:gdLst>
                <a:gd name="T0" fmla="*/ 28 w 28"/>
                <a:gd name="T1" fmla="*/ 2 h 120"/>
                <a:gd name="T2" fmla="*/ 25 w 28"/>
                <a:gd name="T3" fmla="*/ 2 h 120"/>
                <a:gd name="T4" fmla="*/ 19 w 28"/>
                <a:gd name="T5" fmla="*/ 27 h 120"/>
                <a:gd name="T6" fmla="*/ 10 w 28"/>
                <a:gd name="T7" fmla="*/ 59 h 120"/>
                <a:gd name="T8" fmla="*/ 1 w 28"/>
                <a:gd name="T9" fmla="*/ 119 h 120"/>
                <a:gd name="T10" fmla="*/ 2 w 28"/>
                <a:gd name="T11" fmla="*/ 119 h 120"/>
                <a:gd name="T12" fmla="*/ 14 w 28"/>
                <a:gd name="T13" fmla="*/ 53 h 120"/>
                <a:gd name="T14" fmla="*/ 22 w 28"/>
                <a:gd name="T15" fmla="*/ 22 h 120"/>
                <a:gd name="T16" fmla="*/ 28 w 28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0">
                  <a:moveTo>
                    <a:pt x="28" y="2"/>
                  </a:moveTo>
                  <a:cubicBezTo>
                    <a:pt x="27" y="0"/>
                    <a:pt x="25" y="0"/>
                    <a:pt x="25" y="2"/>
                  </a:cubicBezTo>
                  <a:cubicBezTo>
                    <a:pt x="26" y="10"/>
                    <a:pt x="21" y="19"/>
                    <a:pt x="19" y="27"/>
                  </a:cubicBezTo>
                  <a:cubicBezTo>
                    <a:pt x="16" y="38"/>
                    <a:pt x="13" y="48"/>
                    <a:pt x="10" y="59"/>
                  </a:cubicBezTo>
                  <a:cubicBezTo>
                    <a:pt x="5" y="78"/>
                    <a:pt x="0" y="99"/>
                    <a:pt x="1" y="119"/>
                  </a:cubicBezTo>
                  <a:cubicBezTo>
                    <a:pt x="1" y="120"/>
                    <a:pt x="2" y="120"/>
                    <a:pt x="2" y="119"/>
                  </a:cubicBezTo>
                  <a:cubicBezTo>
                    <a:pt x="4" y="97"/>
                    <a:pt x="8" y="74"/>
                    <a:pt x="14" y="53"/>
                  </a:cubicBezTo>
                  <a:cubicBezTo>
                    <a:pt x="17" y="43"/>
                    <a:pt x="19" y="33"/>
                    <a:pt x="22" y="22"/>
                  </a:cubicBezTo>
                  <a:cubicBezTo>
                    <a:pt x="24" y="15"/>
                    <a:pt x="28" y="9"/>
                    <a:pt x="2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chenying0907 386"/>
            <p:cNvSpPr/>
            <p:nvPr/>
          </p:nvSpPr>
          <p:spPr bwMode="auto">
            <a:xfrm>
              <a:off x="3429001" y="4181476"/>
              <a:ext cx="46038" cy="242888"/>
            </a:xfrm>
            <a:custGeom>
              <a:avLst/>
              <a:gdLst>
                <a:gd name="T0" fmla="*/ 18 w 21"/>
                <a:gd name="T1" fmla="*/ 2 h 113"/>
                <a:gd name="T2" fmla="*/ 3 w 21"/>
                <a:gd name="T3" fmla="*/ 79 h 113"/>
                <a:gd name="T4" fmla="*/ 2 w 21"/>
                <a:gd name="T5" fmla="*/ 96 h 113"/>
                <a:gd name="T6" fmla="*/ 0 w 21"/>
                <a:gd name="T7" fmla="*/ 105 h 113"/>
                <a:gd name="T8" fmla="*/ 5 w 21"/>
                <a:gd name="T9" fmla="*/ 113 h 113"/>
                <a:gd name="T10" fmla="*/ 5 w 21"/>
                <a:gd name="T11" fmla="*/ 112 h 113"/>
                <a:gd name="T12" fmla="*/ 6 w 21"/>
                <a:gd name="T13" fmla="*/ 95 h 113"/>
                <a:gd name="T14" fmla="*/ 7 w 21"/>
                <a:gd name="T15" fmla="*/ 66 h 113"/>
                <a:gd name="T16" fmla="*/ 21 w 21"/>
                <a:gd name="T17" fmla="*/ 2 h 113"/>
                <a:gd name="T18" fmla="*/ 18 w 21"/>
                <a:gd name="T1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3">
                  <a:moveTo>
                    <a:pt x="18" y="2"/>
                  </a:moveTo>
                  <a:cubicBezTo>
                    <a:pt x="11" y="26"/>
                    <a:pt x="4" y="54"/>
                    <a:pt x="3" y="79"/>
                  </a:cubicBezTo>
                  <a:cubicBezTo>
                    <a:pt x="3" y="85"/>
                    <a:pt x="4" y="90"/>
                    <a:pt x="2" y="96"/>
                  </a:cubicBezTo>
                  <a:cubicBezTo>
                    <a:pt x="2" y="99"/>
                    <a:pt x="1" y="102"/>
                    <a:pt x="0" y="105"/>
                  </a:cubicBezTo>
                  <a:cubicBezTo>
                    <a:pt x="0" y="109"/>
                    <a:pt x="0" y="112"/>
                    <a:pt x="5" y="113"/>
                  </a:cubicBezTo>
                  <a:cubicBezTo>
                    <a:pt x="5" y="113"/>
                    <a:pt x="5" y="112"/>
                    <a:pt x="5" y="112"/>
                  </a:cubicBezTo>
                  <a:cubicBezTo>
                    <a:pt x="0" y="109"/>
                    <a:pt x="5" y="99"/>
                    <a:pt x="6" y="95"/>
                  </a:cubicBezTo>
                  <a:cubicBezTo>
                    <a:pt x="8" y="85"/>
                    <a:pt x="6" y="76"/>
                    <a:pt x="7" y="66"/>
                  </a:cubicBezTo>
                  <a:cubicBezTo>
                    <a:pt x="11" y="45"/>
                    <a:pt x="15" y="23"/>
                    <a:pt x="21" y="2"/>
                  </a:cubicBezTo>
                  <a:cubicBezTo>
                    <a:pt x="21" y="1"/>
                    <a:pt x="19" y="0"/>
                    <a:pt x="1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chenying0907 387"/>
            <p:cNvSpPr/>
            <p:nvPr/>
          </p:nvSpPr>
          <p:spPr bwMode="auto">
            <a:xfrm>
              <a:off x="3440114" y="4198939"/>
              <a:ext cx="55563" cy="285750"/>
            </a:xfrm>
            <a:custGeom>
              <a:avLst/>
              <a:gdLst>
                <a:gd name="T0" fmla="*/ 23 w 26"/>
                <a:gd name="T1" fmla="*/ 1 h 133"/>
                <a:gd name="T2" fmla="*/ 16 w 26"/>
                <a:gd name="T3" fmla="*/ 35 h 133"/>
                <a:gd name="T4" fmla="*/ 8 w 26"/>
                <a:gd name="T5" fmla="*/ 74 h 133"/>
                <a:gd name="T6" fmla="*/ 6 w 26"/>
                <a:gd name="T7" fmla="*/ 109 h 133"/>
                <a:gd name="T8" fmla="*/ 6 w 26"/>
                <a:gd name="T9" fmla="*/ 132 h 133"/>
                <a:gd name="T10" fmla="*/ 8 w 26"/>
                <a:gd name="T11" fmla="*/ 131 h 133"/>
                <a:gd name="T12" fmla="*/ 8 w 26"/>
                <a:gd name="T13" fmla="*/ 113 h 133"/>
                <a:gd name="T14" fmla="*/ 8 w 26"/>
                <a:gd name="T15" fmla="*/ 101 h 133"/>
                <a:gd name="T16" fmla="*/ 13 w 26"/>
                <a:gd name="T17" fmla="*/ 66 h 133"/>
                <a:gd name="T18" fmla="*/ 19 w 26"/>
                <a:gd name="T19" fmla="*/ 36 h 133"/>
                <a:gd name="T20" fmla="*/ 26 w 26"/>
                <a:gd name="T21" fmla="*/ 2 h 133"/>
                <a:gd name="T22" fmla="*/ 23 w 26"/>
                <a:gd name="T23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33">
                  <a:moveTo>
                    <a:pt x="23" y="1"/>
                  </a:moveTo>
                  <a:cubicBezTo>
                    <a:pt x="18" y="11"/>
                    <a:pt x="18" y="24"/>
                    <a:pt x="16" y="35"/>
                  </a:cubicBezTo>
                  <a:cubicBezTo>
                    <a:pt x="14" y="48"/>
                    <a:pt x="11" y="61"/>
                    <a:pt x="8" y="74"/>
                  </a:cubicBezTo>
                  <a:cubicBezTo>
                    <a:pt x="6" y="86"/>
                    <a:pt x="6" y="97"/>
                    <a:pt x="6" y="109"/>
                  </a:cubicBezTo>
                  <a:cubicBezTo>
                    <a:pt x="5" y="117"/>
                    <a:pt x="0" y="126"/>
                    <a:pt x="6" y="132"/>
                  </a:cubicBezTo>
                  <a:cubicBezTo>
                    <a:pt x="7" y="133"/>
                    <a:pt x="8" y="132"/>
                    <a:pt x="8" y="131"/>
                  </a:cubicBezTo>
                  <a:cubicBezTo>
                    <a:pt x="4" y="126"/>
                    <a:pt x="8" y="119"/>
                    <a:pt x="8" y="113"/>
                  </a:cubicBezTo>
                  <a:cubicBezTo>
                    <a:pt x="9" y="109"/>
                    <a:pt x="9" y="105"/>
                    <a:pt x="8" y="101"/>
                  </a:cubicBezTo>
                  <a:cubicBezTo>
                    <a:pt x="8" y="89"/>
                    <a:pt x="10" y="78"/>
                    <a:pt x="13" y="66"/>
                  </a:cubicBezTo>
                  <a:cubicBezTo>
                    <a:pt x="15" y="56"/>
                    <a:pt x="17" y="46"/>
                    <a:pt x="19" y="36"/>
                  </a:cubicBezTo>
                  <a:cubicBezTo>
                    <a:pt x="20" y="26"/>
                    <a:pt x="20" y="11"/>
                    <a:pt x="26" y="2"/>
                  </a:cubicBezTo>
                  <a:cubicBezTo>
                    <a:pt x="26" y="1"/>
                    <a:pt x="24" y="0"/>
                    <a:pt x="23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chenying0907 388"/>
            <p:cNvSpPr/>
            <p:nvPr/>
          </p:nvSpPr>
          <p:spPr bwMode="auto">
            <a:xfrm>
              <a:off x="3476626" y="4268789"/>
              <a:ext cx="41275" cy="258763"/>
            </a:xfrm>
            <a:custGeom>
              <a:avLst/>
              <a:gdLst>
                <a:gd name="T0" fmla="*/ 16 w 19"/>
                <a:gd name="T1" fmla="*/ 1 h 120"/>
                <a:gd name="T2" fmla="*/ 1 w 19"/>
                <a:gd name="T3" fmla="*/ 119 h 120"/>
                <a:gd name="T4" fmla="*/ 4 w 19"/>
                <a:gd name="T5" fmla="*/ 119 h 120"/>
                <a:gd name="T6" fmla="*/ 10 w 19"/>
                <a:gd name="T7" fmla="*/ 56 h 120"/>
                <a:gd name="T8" fmla="*/ 19 w 19"/>
                <a:gd name="T9" fmla="*/ 1 h 120"/>
                <a:gd name="T10" fmla="*/ 16 w 19"/>
                <a:gd name="T11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0">
                  <a:moveTo>
                    <a:pt x="16" y="1"/>
                  </a:moveTo>
                  <a:cubicBezTo>
                    <a:pt x="13" y="41"/>
                    <a:pt x="0" y="78"/>
                    <a:pt x="1" y="119"/>
                  </a:cubicBezTo>
                  <a:cubicBezTo>
                    <a:pt x="1" y="120"/>
                    <a:pt x="4" y="120"/>
                    <a:pt x="4" y="119"/>
                  </a:cubicBezTo>
                  <a:cubicBezTo>
                    <a:pt x="5" y="97"/>
                    <a:pt x="6" y="77"/>
                    <a:pt x="10" y="56"/>
                  </a:cubicBezTo>
                  <a:cubicBezTo>
                    <a:pt x="13" y="38"/>
                    <a:pt x="17" y="20"/>
                    <a:pt x="19" y="1"/>
                  </a:cubicBezTo>
                  <a:cubicBezTo>
                    <a:pt x="19" y="0"/>
                    <a:pt x="16" y="0"/>
                    <a:pt x="16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chenying0907 389"/>
            <p:cNvSpPr/>
            <p:nvPr/>
          </p:nvSpPr>
          <p:spPr bwMode="auto">
            <a:xfrm>
              <a:off x="3506789" y="4313239"/>
              <a:ext cx="36513" cy="257175"/>
            </a:xfrm>
            <a:custGeom>
              <a:avLst/>
              <a:gdLst>
                <a:gd name="T0" fmla="*/ 15 w 17"/>
                <a:gd name="T1" fmla="*/ 1 h 120"/>
                <a:gd name="T2" fmla="*/ 10 w 17"/>
                <a:gd name="T3" fmla="*/ 31 h 120"/>
                <a:gd name="T4" fmla="*/ 8 w 17"/>
                <a:gd name="T5" fmla="*/ 60 h 120"/>
                <a:gd name="T6" fmla="*/ 3 w 17"/>
                <a:gd name="T7" fmla="*/ 118 h 120"/>
                <a:gd name="T8" fmla="*/ 4 w 17"/>
                <a:gd name="T9" fmla="*/ 119 h 120"/>
                <a:gd name="T10" fmla="*/ 7 w 17"/>
                <a:gd name="T11" fmla="*/ 93 h 120"/>
                <a:gd name="T12" fmla="*/ 10 w 17"/>
                <a:gd name="T13" fmla="*/ 62 h 120"/>
                <a:gd name="T14" fmla="*/ 12 w 17"/>
                <a:gd name="T15" fmla="*/ 32 h 120"/>
                <a:gd name="T16" fmla="*/ 17 w 17"/>
                <a:gd name="T17" fmla="*/ 1 h 120"/>
                <a:gd name="T18" fmla="*/ 15 w 17"/>
                <a:gd name="T19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0">
                  <a:moveTo>
                    <a:pt x="15" y="1"/>
                  </a:moveTo>
                  <a:cubicBezTo>
                    <a:pt x="15" y="11"/>
                    <a:pt x="11" y="22"/>
                    <a:pt x="10" y="31"/>
                  </a:cubicBezTo>
                  <a:cubicBezTo>
                    <a:pt x="9" y="41"/>
                    <a:pt x="8" y="51"/>
                    <a:pt x="8" y="60"/>
                  </a:cubicBezTo>
                  <a:cubicBezTo>
                    <a:pt x="6" y="80"/>
                    <a:pt x="0" y="99"/>
                    <a:pt x="3" y="118"/>
                  </a:cubicBezTo>
                  <a:cubicBezTo>
                    <a:pt x="3" y="119"/>
                    <a:pt x="4" y="120"/>
                    <a:pt x="4" y="119"/>
                  </a:cubicBezTo>
                  <a:cubicBezTo>
                    <a:pt x="5" y="110"/>
                    <a:pt x="6" y="101"/>
                    <a:pt x="7" y="93"/>
                  </a:cubicBezTo>
                  <a:cubicBezTo>
                    <a:pt x="7" y="83"/>
                    <a:pt x="10" y="72"/>
                    <a:pt x="10" y="62"/>
                  </a:cubicBezTo>
                  <a:cubicBezTo>
                    <a:pt x="11" y="52"/>
                    <a:pt x="11" y="42"/>
                    <a:pt x="12" y="32"/>
                  </a:cubicBezTo>
                  <a:cubicBezTo>
                    <a:pt x="14" y="22"/>
                    <a:pt x="17" y="11"/>
                    <a:pt x="17" y="1"/>
                  </a:cubicBezTo>
                  <a:cubicBezTo>
                    <a:pt x="17" y="0"/>
                    <a:pt x="15" y="0"/>
                    <a:pt x="15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chenying0907 390"/>
            <p:cNvSpPr/>
            <p:nvPr/>
          </p:nvSpPr>
          <p:spPr bwMode="auto">
            <a:xfrm>
              <a:off x="3535364" y="4398964"/>
              <a:ext cx="25400" cy="201613"/>
            </a:xfrm>
            <a:custGeom>
              <a:avLst/>
              <a:gdLst>
                <a:gd name="T0" fmla="*/ 12 w 12"/>
                <a:gd name="T1" fmla="*/ 1 h 94"/>
                <a:gd name="T2" fmla="*/ 9 w 12"/>
                <a:gd name="T3" fmla="*/ 1 h 94"/>
                <a:gd name="T4" fmla="*/ 4 w 12"/>
                <a:gd name="T5" fmla="*/ 53 h 94"/>
                <a:gd name="T6" fmla="*/ 2 w 12"/>
                <a:gd name="T7" fmla="*/ 76 h 94"/>
                <a:gd name="T8" fmla="*/ 0 w 12"/>
                <a:gd name="T9" fmla="*/ 93 h 94"/>
                <a:gd name="T10" fmla="*/ 0 w 12"/>
                <a:gd name="T11" fmla="*/ 94 h 94"/>
                <a:gd name="T12" fmla="*/ 4 w 12"/>
                <a:gd name="T13" fmla="*/ 89 h 94"/>
                <a:gd name="T14" fmla="*/ 4 w 12"/>
                <a:gd name="T15" fmla="*/ 82 h 94"/>
                <a:gd name="T16" fmla="*/ 6 w 12"/>
                <a:gd name="T17" fmla="*/ 67 h 94"/>
                <a:gd name="T18" fmla="*/ 9 w 12"/>
                <a:gd name="T19" fmla="*/ 32 h 94"/>
                <a:gd name="T20" fmla="*/ 12 w 12"/>
                <a:gd name="T2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4">
                  <a:moveTo>
                    <a:pt x="12" y="1"/>
                  </a:moveTo>
                  <a:cubicBezTo>
                    <a:pt x="12" y="0"/>
                    <a:pt x="9" y="0"/>
                    <a:pt x="9" y="1"/>
                  </a:cubicBezTo>
                  <a:cubicBezTo>
                    <a:pt x="10" y="19"/>
                    <a:pt x="5" y="35"/>
                    <a:pt x="4" y="53"/>
                  </a:cubicBezTo>
                  <a:cubicBezTo>
                    <a:pt x="4" y="61"/>
                    <a:pt x="3" y="68"/>
                    <a:pt x="2" y="76"/>
                  </a:cubicBezTo>
                  <a:cubicBezTo>
                    <a:pt x="1" y="80"/>
                    <a:pt x="4" y="91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3" y="94"/>
                    <a:pt x="4" y="92"/>
                    <a:pt x="4" y="89"/>
                  </a:cubicBezTo>
                  <a:cubicBezTo>
                    <a:pt x="5" y="87"/>
                    <a:pt x="4" y="84"/>
                    <a:pt x="4" y="82"/>
                  </a:cubicBezTo>
                  <a:cubicBezTo>
                    <a:pt x="4" y="77"/>
                    <a:pt x="6" y="72"/>
                    <a:pt x="6" y="67"/>
                  </a:cubicBezTo>
                  <a:cubicBezTo>
                    <a:pt x="8" y="55"/>
                    <a:pt x="8" y="44"/>
                    <a:pt x="9" y="32"/>
                  </a:cubicBezTo>
                  <a:cubicBezTo>
                    <a:pt x="11" y="22"/>
                    <a:pt x="12" y="12"/>
                    <a:pt x="12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chenying0907 391"/>
            <p:cNvSpPr/>
            <p:nvPr/>
          </p:nvSpPr>
          <p:spPr bwMode="auto">
            <a:xfrm>
              <a:off x="3562351" y="4508501"/>
              <a:ext cx="19050" cy="166688"/>
            </a:xfrm>
            <a:custGeom>
              <a:avLst/>
              <a:gdLst>
                <a:gd name="T0" fmla="*/ 6 w 9"/>
                <a:gd name="T1" fmla="*/ 2 h 78"/>
                <a:gd name="T2" fmla="*/ 1 w 9"/>
                <a:gd name="T3" fmla="*/ 42 h 78"/>
                <a:gd name="T4" fmla="*/ 2 w 9"/>
                <a:gd name="T5" fmla="*/ 78 h 78"/>
                <a:gd name="T6" fmla="*/ 3 w 9"/>
                <a:gd name="T7" fmla="*/ 78 h 78"/>
                <a:gd name="T8" fmla="*/ 5 w 9"/>
                <a:gd name="T9" fmla="*/ 39 h 78"/>
                <a:gd name="T10" fmla="*/ 9 w 9"/>
                <a:gd name="T11" fmla="*/ 3 h 78"/>
                <a:gd name="T12" fmla="*/ 6 w 9"/>
                <a:gd name="T1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8">
                  <a:moveTo>
                    <a:pt x="6" y="2"/>
                  </a:moveTo>
                  <a:cubicBezTo>
                    <a:pt x="3" y="15"/>
                    <a:pt x="3" y="29"/>
                    <a:pt x="1" y="42"/>
                  </a:cubicBezTo>
                  <a:cubicBezTo>
                    <a:pt x="0" y="53"/>
                    <a:pt x="0" y="66"/>
                    <a:pt x="2" y="78"/>
                  </a:cubicBezTo>
                  <a:cubicBezTo>
                    <a:pt x="2" y="78"/>
                    <a:pt x="3" y="78"/>
                    <a:pt x="3" y="78"/>
                  </a:cubicBezTo>
                  <a:cubicBezTo>
                    <a:pt x="5" y="65"/>
                    <a:pt x="3" y="52"/>
                    <a:pt x="5" y="39"/>
                  </a:cubicBezTo>
                  <a:cubicBezTo>
                    <a:pt x="7" y="27"/>
                    <a:pt x="6" y="15"/>
                    <a:pt x="9" y="3"/>
                  </a:cubicBezTo>
                  <a:cubicBezTo>
                    <a:pt x="9" y="1"/>
                    <a:pt x="6" y="0"/>
                    <a:pt x="6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chenying0907 392"/>
            <p:cNvSpPr/>
            <p:nvPr/>
          </p:nvSpPr>
          <p:spPr bwMode="auto">
            <a:xfrm>
              <a:off x="3598864" y="4503739"/>
              <a:ext cx="26988" cy="184150"/>
            </a:xfrm>
            <a:custGeom>
              <a:avLst/>
              <a:gdLst>
                <a:gd name="T0" fmla="*/ 6 w 12"/>
                <a:gd name="T1" fmla="*/ 1 h 86"/>
                <a:gd name="T2" fmla="*/ 5 w 12"/>
                <a:gd name="T3" fmla="*/ 3 h 86"/>
                <a:gd name="T4" fmla="*/ 6 w 12"/>
                <a:gd name="T5" fmla="*/ 22 h 86"/>
                <a:gd name="T6" fmla="*/ 3 w 12"/>
                <a:gd name="T7" fmla="*/ 43 h 86"/>
                <a:gd name="T8" fmla="*/ 2 w 12"/>
                <a:gd name="T9" fmla="*/ 84 h 86"/>
                <a:gd name="T10" fmla="*/ 4 w 12"/>
                <a:gd name="T11" fmla="*/ 84 h 86"/>
                <a:gd name="T12" fmla="*/ 4 w 12"/>
                <a:gd name="T13" fmla="*/ 57 h 86"/>
                <a:gd name="T14" fmla="*/ 7 w 12"/>
                <a:gd name="T15" fmla="*/ 28 h 86"/>
                <a:gd name="T16" fmla="*/ 6 w 12"/>
                <a:gd name="T17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6">
                  <a:moveTo>
                    <a:pt x="6" y="1"/>
                  </a:moveTo>
                  <a:cubicBezTo>
                    <a:pt x="5" y="0"/>
                    <a:pt x="4" y="2"/>
                    <a:pt x="5" y="3"/>
                  </a:cubicBezTo>
                  <a:cubicBezTo>
                    <a:pt x="9" y="8"/>
                    <a:pt x="7" y="16"/>
                    <a:pt x="6" y="22"/>
                  </a:cubicBezTo>
                  <a:cubicBezTo>
                    <a:pt x="5" y="29"/>
                    <a:pt x="4" y="36"/>
                    <a:pt x="3" y="43"/>
                  </a:cubicBezTo>
                  <a:cubicBezTo>
                    <a:pt x="1" y="56"/>
                    <a:pt x="0" y="71"/>
                    <a:pt x="2" y="84"/>
                  </a:cubicBezTo>
                  <a:cubicBezTo>
                    <a:pt x="2" y="86"/>
                    <a:pt x="4" y="86"/>
                    <a:pt x="4" y="84"/>
                  </a:cubicBezTo>
                  <a:cubicBezTo>
                    <a:pt x="5" y="75"/>
                    <a:pt x="4" y="66"/>
                    <a:pt x="4" y="57"/>
                  </a:cubicBezTo>
                  <a:cubicBezTo>
                    <a:pt x="4" y="47"/>
                    <a:pt x="6" y="38"/>
                    <a:pt x="7" y="28"/>
                  </a:cubicBezTo>
                  <a:cubicBezTo>
                    <a:pt x="8" y="20"/>
                    <a:pt x="12" y="8"/>
                    <a:pt x="6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chenying0907 393"/>
            <p:cNvSpPr/>
            <p:nvPr/>
          </p:nvSpPr>
          <p:spPr bwMode="auto">
            <a:xfrm>
              <a:off x="3621089" y="4594226"/>
              <a:ext cx="20638" cy="195263"/>
            </a:xfrm>
            <a:custGeom>
              <a:avLst/>
              <a:gdLst>
                <a:gd name="T0" fmla="*/ 9 w 10"/>
                <a:gd name="T1" fmla="*/ 3 h 91"/>
                <a:gd name="T2" fmla="*/ 6 w 10"/>
                <a:gd name="T3" fmla="*/ 2 h 91"/>
                <a:gd name="T4" fmla="*/ 2 w 10"/>
                <a:gd name="T5" fmla="*/ 43 h 91"/>
                <a:gd name="T6" fmla="*/ 2 w 10"/>
                <a:gd name="T7" fmla="*/ 90 h 91"/>
                <a:gd name="T8" fmla="*/ 4 w 10"/>
                <a:gd name="T9" fmla="*/ 90 h 91"/>
                <a:gd name="T10" fmla="*/ 5 w 10"/>
                <a:gd name="T11" fmla="*/ 47 h 91"/>
                <a:gd name="T12" fmla="*/ 9 w 10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1">
                  <a:moveTo>
                    <a:pt x="9" y="3"/>
                  </a:moveTo>
                  <a:cubicBezTo>
                    <a:pt x="10" y="1"/>
                    <a:pt x="7" y="0"/>
                    <a:pt x="6" y="2"/>
                  </a:cubicBezTo>
                  <a:cubicBezTo>
                    <a:pt x="3" y="15"/>
                    <a:pt x="2" y="30"/>
                    <a:pt x="2" y="43"/>
                  </a:cubicBezTo>
                  <a:cubicBezTo>
                    <a:pt x="1" y="58"/>
                    <a:pt x="0" y="75"/>
                    <a:pt x="2" y="90"/>
                  </a:cubicBezTo>
                  <a:cubicBezTo>
                    <a:pt x="2" y="91"/>
                    <a:pt x="4" y="91"/>
                    <a:pt x="4" y="90"/>
                  </a:cubicBezTo>
                  <a:cubicBezTo>
                    <a:pt x="6" y="76"/>
                    <a:pt x="4" y="61"/>
                    <a:pt x="5" y="47"/>
                  </a:cubicBezTo>
                  <a:cubicBezTo>
                    <a:pt x="5" y="33"/>
                    <a:pt x="6" y="16"/>
                    <a:pt x="9" y="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chenying0907 394"/>
            <p:cNvSpPr/>
            <p:nvPr/>
          </p:nvSpPr>
          <p:spPr bwMode="auto">
            <a:xfrm>
              <a:off x="3648076" y="4584701"/>
              <a:ext cx="23813" cy="207963"/>
            </a:xfrm>
            <a:custGeom>
              <a:avLst/>
              <a:gdLst>
                <a:gd name="T0" fmla="*/ 11 w 11"/>
                <a:gd name="T1" fmla="*/ 1 h 97"/>
                <a:gd name="T2" fmla="*/ 9 w 11"/>
                <a:gd name="T3" fmla="*/ 1 h 97"/>
                <a:gd name="T4" fmla="*/ 4 w 11"/>
                <a:gd name="T5" fmla="*/ 97 h 97"/>
                <a:gd name="T6" fmla="*/ 6 w 11"/>
                <a:gd name="T7" fmla="*/ 97 h 97"/>
                <a:gd name="T8" fmla="*/ 7 w 11"/>
                <a:gd name="T9" fmla="*/ 51 h 97"/>
                <a:gd name="T10" fmla="*/ 11 w 11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7">
                  <a:moveTo>
                    <a:pt x="11" y="1"/>
                  </a:moveTo>
                  <a:cubicBezTo>
                    <a:pt x="11" y="0"/>
                    <a:pt x="9" y="0"/>
                    <a:pt x="9" y="1"/>
                  </a:cubicBezTo>
                  <a:cubicBezTo>
                    <a:pt x="7" y="33"/>
                    <a:pt x="0" y="65"/>
                    <a:pt x="4" y="97"/>
                  </a:cubicBezTo>
                  <a:cubicBezTo>
                    <a:pt x="4" y="97"/>
                    <a:pt x="6" y="97"/>
                    <a:pt x="6" y="97"/>
                  </a:cubicBezTo>
                  <a:cubicBezTo>
                    <a:pt x="8" y="82"/>
                    <a:pt x="6" y="66"/>
                    <a:pt x="7" y="51"/>
                  </a:cubicBezTo>
                  <a:cubicBezTo>
                    <a:pt x="8" y="34"/>
                    <a:pt x="11" y="18"/>
                    <a:pt x="11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chenying0907 395"/>
            <p:cNvSpPr/>
            <p:nvPr/>
          </p:nvSpPr>
          <p:spPr bwMode="auto">
            <a:xfrm>
              <a:off x="3676651" y="4664076"/>
              <a:ext cx="23813" cy="168275"/>
            </a:xfrm>
            <a:custGeom>
              <a:avLst/>
              <a:gdLst>
                <a:gd name="T0" fmla="*/ 6 w 11"/>
                <a:gd name="T1" fmla="*/ 74 h 78"/>
                <a:gd name="T2" fmla="*/ 5 w 11"/>
                <a:gd name="T3" fmla="*/ 68 h 78"/>
                <a:gd name="T4" fmla="*/ 6 w 11"/>
                <a:gd name="T5" fmla="*/ 60 h 78"/>
                <a:gd name="T6" fmla="*/ 6 w 11"/>
                <a:gd name="T7" fmla="*/ 43 h 78"/>
                <a:gd name="T8" fmla="*/ 11 w 11"/>
                <a:gd name="T9" fmla="*/ 2 h 78"/>
                <a:gd name="T10" fmla="*/ 8 w 11"/>
                <a:gd name="T11" fmla="*/ 2 h 78"/>
                <a:gd name="T12" fmla="*/ 3 w 11"/>
                <a:gd name="T13" fmla="*/ 48 h 78"/>
                <a:gd name="T14" fmla="*/ 4 w 11"/>
                <a:gd name="T15" fmla="*/ 77 h 78"/>
                <a:gd name="T16" fmla="*/ 5 w 11"/>
                <a:gd name="T17" fmla="*/ 78 h 78"/>
                <a:gd name="T18" fmla="*/ 7 w 11"/>
                <a:gd name="T19" fmla="*/ 77 h 78"/>
                <a:gd name="T20" fmla="*/ 8 w 11"/>
                <a:gd name="T21" fmla="*/ 76 h 78"/>
                <a:gd name="T22" fmla="*/ 8 w 11"/>
                <a:gd name="T23" fmla="*/ 74 h 78"/>
                <a:gd name="T24" fmla="*/ 6 w 11"/>
                <a:gd name="T25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78">
                  <a:moveTo>
                    <a:pt x="6" y="74"/>
                  </a:moveTo>
                  <a:cubicBezTo>
                    <a:pt x="6" y="75"/>
                    <a:pt x="5" y="68"/>
                    <a:pt x="5" y="68"/>
                  </a:cubicBezTo>
                  <a:cubicBezTo>
                    <a:pt x="5" y="65"/>
                    <a:pt x="5" y="63"/>
                    <a:pt x="6" y="60"/>
                  </a:cubicBezTo>
                  <a:cubicBezTo>
                    <a:pt x="6" y="54"/>
                    <a:pt x="6" y="49"/>
                    <a:pt x="6" y="43"/>
                  </a:cubicBezTo>
                  <a:cubicBezTo>
                    <a:pt x="8" y="29"/>
                    <a:pt x="10" y="16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7" y="17"/>
                    <a:pt x="4" y="33"/>
                    <a:pt x="3" y="48"/>
                  </a:cubicBezTo>
                  <a:cubicBezTo>
                    <a:pt x="3" y="57"/>
                    <a:pt x="0" y="69"/>
                    <a:pt x="4" y="77"/>
                  </a:cubicBezTo>
                  <a:cubicBezTo>
                    <a:pt x="4" y="78"/>
                    <a:pt x="5" y="78"/>
                    <a:pt x="5" y="78"/>
                  </a:cubicBezTo>
                  <a:cubicBezTo>
                    <a:pt x="6" y="78"/>
                    <a:pt x="6" y="78"/>
                    <a:pt x="7" y="77"/>
                  </a:cubicBezTo>
                  <a:cubicBezTo>
                    <a:pt x="7" y="77"/>
                    <a:pt x="8" y="77"/>
                    <a:pt x="8" y="76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7" y="73"/>
                    <a:pt x="6" y="7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chenying0907 396"/>
            <p:cNvSpPr/>
            <p:nvPr/>
          </p:nvSpPr>
          <p:spPr bwMode="auto">
            <a:xfrm>
              <a:off x="3725864" y="4735514"/>
              <a:ext cx="17463" cy="49213"/>
            </a:xfrm>
            <a:custGeom>
              <a:avLst/>
              <a:gdLst>
                <a:gd name="T0" fmla="*/ 5 w 8"/>
                <a:gd name="T1" fmla="*/ 1 h 23"/>
                <a:gd name="T2" fmla="*/ 0 w 8"/>
                <a:gd name="T3" fmla="*/ 21 h 23"/>
                <a:gd name="T4" fmla="*/ 2 w 8"/>
                <a:gd name="T5" fmla="*/ 22 h 23"/>
                <a:gd name="T6" fmla="*/ 8 w 8"/>
                <a:gd name="T7" fmla="*/ 2 h 23"/>
                <a:gd name="T8" fmla="*/ 5 w 8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5" y="1"/>
                  </a:moveTo>
                  <a:cubicBezTo>
                    <a:pt x="4" y="8"/>
                    <a:pt x="1" y="14"/>
                    <a:pt x="0" y="21"/>
                  </a:cubicBezTo>
                  <a:cubicBezTo>
                    <a:pt x="0" y="22"/>
                    <a:pt x="2" y="23"/>
                    <a:pt x="2" y="22"/>
                  </a:cubicBezTo>
                  <a:cubicBezTo>
                    <a:pt x="5" y="15"/>
                    <a:pt x="6" y="8"/>
                    <a:pt x="8" y="2"/>
                  </a:cubicBezTo>
                  <a:cubicBezTo>
                    <a:pt x="8" y="0"/>
                    <a:pt x="6" y="0"/>
                    <a:pt x="5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8" name="PA_组合 16"/>
          <p:cNvGrpSpPr/>
          <p:nvPr>
            <p:custDataLst>
              <p:tags r:id="rId2"/>
            </p:custDataLst>
          </p:nvPr>
        </p:nvGrpSpPr>
        <p:grpSpPr>
          <a:xfrm>
            <a:off x="1008179" y="340428"/>
            <a:ext cx="4031873" cy="570308"/>
            <a:chOff x="1786655" y="491683"/>
            <a:chExt cx="5375831" cy="760176"/>
          </a:xfrm>
        </p:grpSpPr>
        <p:sp>
          <p:nvSpPr>
            <p:cNvPr id="69" name="矩形 68"/>
            <p:cNvSpPr/>
            <p:nvPr/>
          </p:nvSpPr>
          <p:spPr>
            <a:xfrm>
              <a:off x="1786655" y="945460"/>
              <a:ext cx="5375831" cy="306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endPara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1786655" y="491683"/>
              <a:ext cx="4442166" cy="531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  <a:sym typeface="+mn-ea"/>
                </a:rPr>
                <a:t>Introduction to SNPs</a:t>
              </a:r>
              <a:endParaRPr lang="zh-CN" altLang="en-US" sz="20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1982470" y="1998980"/>
            <a:ext cx="5400000" cy="25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479675" y="1910080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3232150" y="1910715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005580" y="1910715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4780915" y="1910715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5542915" y="1910080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6233160" y="1910080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6927215" y="1910080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2290445" y="126492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042920" y="126492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816350" y="126492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591685" y="126492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353685" y="126492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019800" y="126492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737985" y="1265555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45" name="直接连接符 44"/>
          <p:cNvCxnSpPr/>
          <p:nvPr/>
        </p:nvCxnSpPr>
        <p:spPr>
          <a:xfrm flipV="1">
            <a:off x="2002790" y="4366260"/>
            <a:ext cx="5400000" cy="25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2499995" y="4277360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3252470" y="4277995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4025900" y="4277995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4801235" y="4277995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5563235" y="4277360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6253480" y="4277360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6947535" y="4277360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2310765" y="363220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3063240" y="363220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3836670" y="363220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4612005" y="363220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5374005" y="363220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6043930" y="363220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6758305" y="3632835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7" name="Freeform 5"/>
          <p:cNvSpPr>
            <a:spLocks noEditPoints="1"/>
          </p:cNvSpPr>
          <p:nvPr/>
        </p:nvSpPr>
        <p:spPr bwMode="auto">
          <a:xfrm rot="6840000">
            <a:off x="4483769" y="2708854"/>
            <a:ext cx="636429" cy="509137"/>
          </a:xfrm>
          <a:custGeom>
            <a:avLst/>
            <a:gdLst>
              <a:gd name="T0" fmla="*/ 358 w 572"/>
              <a:gd name="T1" fmla="*/ 19 h 458"/>
              <a:gd name="T2" fmla="*/ 68 w 572"/>
              <a:gd name="T3" fmla="*/ 126 h 458"/>
              <a:gd name="T4" fmla="*/ 8 w 572"/>
              <a:gd name="T5" fmla="*/ 222 h 458"/>
              <a:gd name="T6" fmla="*/ 91 w 572"/>
              <a:gd name="T7" fmla="*/ 425 h 458"/>
              <a:gd name="T8" fmla="*/ 227 w 572"/>
              <a:gd name="T9" fmla="*/ 373 h 458"/>
              <a:gd name="T10" fmla="*/ 304 w 572"/>
              <a:gd name="T11" fmla="*/ 328 h 458"/>
              <a:gd name="T12" fmla="*/ 423 w 572"/>
              <a:gd name="T13" fmla="*/ 355 h 458"/>
              <a:gd name="T14" fmla="*/ 459 w 572"/>
              <a:gd name="T15" fmla="*/ 233 h 458"/>
              <a:gd name="T16" fmla="*/ 426 w 572"/>
              <a:gd name="T17" fmla="*/ 335 h 458"/>
              <a:gd name="T18" fmla="*/ 509 w 572"/>
              <a:gd name="T19" fmla="*/ 224 h 458"/>
              <a:gd name="T20" fmla="*/ 572 w 572"/>
              <a:gd name="T21" fmla="*/ 53 h 458"/>
              <a:gd name="T22" fmla="*/ 66 w 572"/>
              <a:gd name="T23" fmla="*/ 324 h 458"/>
              <a:gd name="T24" fmla="*/ 89 w 572"/>
              <a:gd name="T25" fmla="*/ 333 h 458"/>
              <a:gd name="T26" fmla="*/ 60 w 572"/>
              <a:gd name="T27" fmla="*/ 254 h 458"/>
              <a:gd name="T28" fmla="*/ 40 w 572"/>
              <a:gd name="T29" fmla="*/ 251 h 458"/>
              <a:gd name="T30" fmla="*/ 34 w 572"/>
              <a:gd name="T31" fmla="*/ 226 h 458"/>
              <a:gd name="T32" fmla="*/ 24 w 572"/>
              <a:gd name="T33" fmla="*/ 204 h 458"/>
              <a:gd name="T34" fmla="*/ 11 w 572"/>
              <a:gd name="T35" fmla="*/ 233 h 458"/>
              <a:gd name="T36" fmla="*/ 23 w 572"/>
              <a:gd name="T37" fmla="*/ 260 h 458"/>
              <a:gd name="T38" fmla="*/ 49 w 572"/>
              <a:gd name="T39" fmla="*/ 258 h 458"/>
              <a:gd name="T40" fmla="*/ 56 w 572"/>
              <a:gd name="T41" fmla="*/ 313 h 458"/>
              <a:gd name="T42" fmla="*/ 69 w 572"/>
              <a:gd name="T43" fmla="*/ 276 h 458"/>
              <a:gd name="T44" fmla="*/ 72 w 572"/>
              <a:gd name="T45" fmla="*/ 354 h 458"/>
              <a:gd name="T46" fmla="*/ 80 w 572"/>
              <a:gd name="T47" fmla="*/ 329 h 458"/>
              <a:gd name="T48" fmla="*/ 81 w 572"/>
              <a:gd name="T49" fmla="*/ 379 h 458"/>
              <a:gd name="T50" fmla="*/ 92 w 572"/>
              <a:gd name="T51" fmla="*/ 404 h 458"/>
              <a:gd name="T52" fmla="*/ 103 w 572"/>
              <a:gd name="T53" fmla="*/ 372 h 458"/>
              <a:gd name="T54" fmla="*/ 139 w 572"/>
              <a:gd name="T55" fmla="*/ 422 h 458"/>
              <a:gd name="T56" fmla="*/ 152 w 572"/>
              <a:gd name="T57" fmla="*/ 413 h 458"/>
              <a:gd name="T58" fmla="*/ 187 w 572"/>
              <a:gd name="T59" fmla="*/ 393 h 458"/>
              <a:gd name="T60" fmla="*/ 212 w 572"/>
              <a:gd name="T61" fmla="*/ 375 h 458"/>
              <a:gd name="T62" fmla="*/ 225 w 572"/>
              <a:gd name="T63" fmla="*/ 366 h 458"/>
              <a:gd name="T64" fmla="*/ 294 w 572"/>
              <a:gd name="T65" fmla="*/ 322 h 458"/>
              <a:gd name="T66" fmla="*/ 306 w 572"/>
              <a:gd name="T67" fmla="*/ 287 h 458"/>
              <a:gd name="T68" fmla="*/ 354 w 572"/>
              <a:gd name="T69" fmla="*/ 230 h 458"/>
              <a:gd name="T70" fmla="*/ 345 w 572"/>
              <a:gd name="T71" fmla="*/ 284 h 458"/>
              <a:gd name="T72" fmla="*/ 379 w 572"/>
              <a:gd name="T73" fmla="*/ 262 h 458"/>
              <a:gd name="T74" fmla="*/ 420 w 572"/>
              <a:gd name="T75" fmla="*/ 284 h 458"/>
              <a:gd name="T76" fmla="*/ 267 w 572"/>
              <a:gd name="T77" fmla="*/ 272 h 458"/>
              <a:gd name="T78" fmla="*/ 86 w 572"/>
              <a:gd name="T79" fmla="*/ 238 h 458"/>
              <a:gd name="T80" fmla="*/ 151 w 572"/>
              <a:gd name="T81" fmla="*/ 124 h 458"/>
              <a:gd name="T82" fmla="*/ 250 w 572"/>
              <a:gd name="T83" fmla="*/ 106 h 458"/>
              <a:gd name="T84" fmla="*/ 430 w 572"/>
              <a:gd name="T85" fmla="*/ 49 h 458"/>
              <a:gd name="T86" fmla="*/ 545 w 572"/>
              <a:gd name="T87" fmla="*/ 106 h 458"/>
              <a:gd name="T88" fmla="*/ 500 w 572"/>
              <a:gd name="T89" fmla="*/ 222 h 458"/>
              <a:gd name="T90" fmla="*/ 454 w 572"/>
              <a:gd name="T91" fmla="*/ 281 h 458"/>
              <a:gd name="T92" fmla="*/ 558 w 572"/>
              <a:gd name="T93" fmla="*/ 75 h 458"/>
              <a:gd name="T94" fmla="*/ 532 w 572"/>
              <a:gd name="T95" fmla="*/ 172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72" h="458">
                <a:moveTo>
                  <a:pt x="533" y="47"/>
                </a:moveTo>
                <a:cubicBezTo>
                  <a:pt x="533" y="43"/>
                  <a:pt x="528" y="47"/>
                  <a:pt x="527" y="43"/>
                </a:cubicBezTo>
                <a:cubicBezTo>
                  <a:pt x="468" y="45"/>
                  <a:pt x="414" y="36"/>
                  <a:pt x="362" y="24"/>
                </a:cubicBezTo>
                <a:cubicBezTo>
                  <a:pt x="361" y="22"/>
                  <a:pt x="360" y="20"/>
                  <a:pt x="358" y="19"/>
                </a:cubicBezTo>
                <a:cubicBezTo>
                  <a:pt x="332" y="14"/>
                  <a:pt x="309" y="0"/>
                  <a:pt x="279" y="0"/>
                </a:cubicBezTo>
                <a:cubicBezTo>
                  <a:pt x="279" y="2"/>
                  <a:pt x="277" y="3"/>
                  <a:pt x="276" y="4"/>
                </a:cubicBezTo>
                <a:cubicBezTo>
                  <a:pt x="287" y="29"/>
                  <a:pt x="291" y="60"/>
                  <a:pt x="296" y="85"/>
                </a:cubicBezTo>
                <a:cubicBezTo>
                  <a:pt x="220" y="105"/>
                  <a:pt x="141" y="109"/>
                  <a:pt x="68" y="126"/>
                </a:cubicBezTo>
                <a:cubicBezTo>
                  <a:pt x="47" y="131"/>
                  <a:pt x="26" y="130"/>
                  <a:pt x="15" y="144"/>
                </a:cubicBezTo>
                <a:cubicBezTo>
                  <a:pt x="16" y="149"/>
                  <a:pt x="20" y="151"/>
                  <a:pt x="21" y="157"/>
                </a:cubicBezTo>
                <a:cubicBezTo>
                  <a:pt x="14" y="173"/>
                  <a:pt x="17" y="203"/>
                  <a:pt x="3" y="219"/>
                </a:cubicBezTo>
                <a:cubicBezTo>
                  <a:pt x="4" y="221"/>
                  <a:pt x="7" y="218"/>
                  <a:pt x="8" y="222"/>
                </a:cubicBezTo>
                <a:cubicBezTo>
                  <a:pt x="2" y="225"/>
                  <a:pt x="7" y="234"/>
                  <a:pt x="0" y="237"/>
                </a:cubicBezTo>
                <a:cubicBezTo>
                  <a:pt x="7" y="266"/>
                  <a:pt x="29" y="290"/>
                  <a:pt x="31" y="326"/>
                </a:cubicBezTo>
                <a:cubicBezTo>
                  <a:pt x="55" y="351"/>
                  <a:pt x="54" y="391"/>
                  <a:pt x="75" y="424"/>
                </a:cubicBezTo>
                <a:cubicBezTo>
                  <a:pt x="77" y="423"/>
                  <a:pt x="86" y="426"/>
                  <a:pt x="91" y="425"/>
                </a:cubicBezTo>
                <a:cubicBezTo>
                  <a:pt x="87" y="428"/>
                  <a:pt x="83" y="431"/>
                  <a:pt x="85" y="437"/>
                </a:cubicBezTo>
                <a:cubicBezTo>
                  <a:pt x="98" y="458"/>
                  <a:pt x="124" y="450"/>
                  <a:pt x="133" y="432"/>
                </a:cubicBezTo>
                <a:cubicBezTo>
                  <a:pt x="137" y="429"/>
                  <a:pt x="137" y="436"/>
                  <a:pt x="141" y="432"/>
                </a:cubicBezTo>
                <a:cubicBezTo>
                  <a:pt x="169" y="414"/>
                  <a:pt x="204" y="399"/>
                  <a:pt x="227" y="373"/>
                </a:cubicBezTo>
                <a:cubicBezTo>
                  <a:pt x="231" y="372"/>
                  <a:pt x="232" y="374"/>
                  <a:pt x="236" y="372"/>
                </a:cubicBezTo>
                <a:cubicBezTo>
                  <a:pt x="239" y="359"/>
                  <a:pt x="253" y="360"/>
                  <a:pt x="262" y="356"/>
                </a:cubicBezTo>
                <a:cubicBezTo>
                  <a:pt x="272" y="350"/>
                  <a:pt x="280" y="341"/>
                  <a:pt x="289" y="333"/>
                </a:cubicBezTo>
                <a:cubicBezTo>
                  <a:pt x="295" y="338"/>
                  <a:pt x="294" y="326"/>
                  <a:pt x="304" y="328"/>
                </a:cubicBezTo>
                <a:cubicBezTo>
                  <a:pt x="306" y="325"/>
                  <a:pt x="304" y="320"/>
                  <a:pt x="308" y="317"/>
                </a:cubicBezTo>
                <a:cubicBezTo>
                  <a:pt x="332" y="309"/>
                  <a:pt x="352" y="287"/>
                  <a:pt x="382" y="278"/>
                </a:cubicBezTo>
                <a:cubicBezTo>
                  <a:pt x="399" y="301"/>
                  <a:pt x="404" y="331"/>
                  <a:pt x="414" y="356"/>
                </a:cubicBezTo>
                <a:cubicBezTo>
                  <a:pt x="417" y="355"/>
                  <a:pt x="419" y="357"/>
                  <a:pt x="423" y="355"/>
                </a:cubicBezTo>
                <a:cubicBezTo>
                  <a:pt x="426" y="343"/>
                  <a:pt x="418" y="332"/>
                  <a:pt x="417" y="318"/>
                </a:cubicBezTo>
                <a:cubicBezTo>
                  <a:pt x="422" y="317"/>
                  <a:pt x="422" y="314"/>
                  <a:pt x="424" y="312"/>
                </a:cubicBezTo>
                <a:cubicBezTo>
                  <a:pt x="426" y="275"/>
                  <a:pt x="437" y="246"/>
                  <a:pt x="458" y="221"/>
                </a:cubicBezTo>
                <a:cubicBezTo>
                  <a:pt x="458" y="226"/>
                  <a:pt x="455" y="227"/>
                  <a:pt x="459" y="233"/>
                </a:cubicBezTo>
                <a:cubicBezTo>
                  <a:pt x="450" y="246"/>
                  <a:pt x="452" y="263"/>
                  <a:pt x="449" y="278"/>
                </a:cubicBezTo>
                <a:cubicBezTo>
                  <a:pt x="448" y="280"/>
                  <a:pt x="445" y="282"/>
                  <a:pt x="445" y="284"/>
                </a:cubicBezTo>
                <a:cubicBezTo>
                  <a:pt x="444" y="290"/>
                  <a:pt x="446" y="297"/>
                  <a:pt x="444" y="303"/>
                </a:cubicBezTo>
                <a:cubicBezTo>
                  <a:pt x="440" y="315"/>
                  <a:pt x="427" y="321"/>
                  <a:pt x="426" y="335"/>
                </a:cubicBezTo>
                <a:cubicBezTo>
                  <a:pt x="431" y="335"/>
                  <a:pt x="436" y="336"/>
                  <a:pt x="441" y="336"/>
                </a:cubicBezTo>
                <a:cubicBezTo>
                  <a:pt x="455" y="305"/>
                  <a:pt x="467" y="286"/>
                  <a:pt x="486" y="260"/>
                </a:cubicBezTo>
                <a:cubicBezTo>
                  <a:pt x="490" y="259"/>
                  <a:pt x="490" y="264"/>
                  <a:pt x="494" y="261"/>
                </a:cubicBezTo>
                <a:cubicBezTo>
                  <a:pt x="493" y="246"/>
                  <a:pt x="508" y="239"/>
                  <a:pt x="509" y="224"/>
                </a:cubicBezTo>
                <a:cubicBezTo>
                  <a:pt x="516" y="224"/>
                  <a:pt x="515" y="220"/>
                  <a:pt x="519" y="218"/>
                </a:cubicBezTo>
                <a:cubicBezTo>
                  <a:pt x="518" y="215"/>
                  <a:pt x="520" y="213"/>
                  <a:pt x="518" y="209"/>
                </a:cubicBezTo>
                <a:cubicBezTo>
                  <a:pt x="536" y="192"/>
                  <a:pt x="551" y="163"/>
                  <a:pt x="572" y="143"/>
                </a:cubicBezTo>
                <a:cubicBezTo>
                  <a:pt x="572" y="113"/>
                  <a:pt x="569" y="82"/>
                  <a:pt x="572" y="53"/>
                </a:cubicBezTo>
                <a:cubicBezTo>
                  <a:pt x="563" y="45"/>
                  <a:pt x="546" y="40"/>
                  <a:pt x="533" y="47"/>
                </a:cubicBezTo>
                <a:close/>
                <a:moveTo>
                  <a:pt x="77" y="292"/>
                </a:moveTo>
                <a:cubicBezTo>
                  <a:pt x="75" y="286"/>
                  <a:pt x="81" y="278"/>
                  <a:pt x="83" y="278"/>
                </a:cubicBezTo>
                <a:cubicBezTo>
                  <a:pt x="94" y="294"/>
                  <a:pt x="91" y="319"/>
                  <a:pt x="66" y="324"/>
                </a:cubicBezTo>
                <a:cubicBezTo>
                  <a:pt x="62" y="306"/>
                  <a:pt x="79" y="305"/>
                  <a:pt x="85" y="293"/>
                </a:cubicBezTo>
                <a:cubicBezTo>
                  <a:pt x="82" y="288"/>
                  <a:pt x="80" y="294"/>
                  <a:pt x="77" y="292"/>
                </a:cubicBezTo>
                <a:close/>
                <a:moveTo>
                  <a:pt x="99" y="327"/>
                </a:moveTo>
                <a:cubicBezTo>
                  <a:pt x="97" y="329"/>
                  <a:pt x="95" y="332"/>
                  <a:pt x="89" y="333"/>
                </a:cubicBezTo>
                <a:cubicBezTo>
                  <a:pt x="93" y="327"/>
                  <a:pt x="93" y="319"/>
                  <a:pt x="98" y="313"/>
                </a:cubicBezTo>
                <a:cubicBezTo>
                  <a:pt x="97" y="317"/>
                  <a:pt x="100" y="323"/>
                  <a:pt x="99" y="327"/>
                </a:cubicBezTo>
                <a:close/>
                <a:moveTo>
                  <a:pt x="56" y="270"/>
                </a:moveTo>
                <a:cubicBezTo>
                  <a:pt x="55" y="263"/>
                  <a:pt x="61" y="261"/>
                  <a:pt x="60" y="254"/>
                </a:cubicBezTo>
                <a:cubicBezTo>
                  <a:pt x="68" y="256"/>
                  <a:pt x="67" y="247"/>
                  <a:pt x="72" y="243"/>
                </a:cubicBezTo>
                <a:cubicBezTo>
                  <a:pt x="71" y="248"/>
                  <a:pt x="77" y="253"/>
                  <a:pt x="76" y="261"/>
                </a:cubicBezTo>
                <a:cubicBezTo>
                  <a:pt x="68" y="265"/>
                  <a:pt x="64" y="270"/>
                  <a:pt x="56" y="270"/>
                </a:cubicBezTo>
                <a:close/>
                <a:moveTo>
                  <a:pt x="40" y="251"/>
                </a:moveTo>
                <a:cubicBezTo>
                  <a:pt x="44" y="240"/>
                  <a:pt x="47" y="229"/>
                  <a:pt x="61" y="223"/>
                </a:cubicBezTo>
                <a:cubicBezTo>
                  <a:pt x="62" y="226"/>
                  <a:pt x="62" y="229"/>
                  <a:pt x="63" y="231"/>
                </a:cubicBezTo>
                <a:cubicBezTo>
                  <a:pt x="58" y="239"/>
                  <a:pt x="54" y="248"/>
                  <a:pt x="40" y="251"/>
                </a:cubicBezTo>
                <a:close/>
                <a:moveTo>
                  <a:pt x="34" y="226"/>
                </a:moveTo>
                <a:cubicBezTo>
                  <a:pt x="33" y="214"/>
                  <a:pt x="39" y="206"/>
                  <a:pt x="48" y="199"/>
                </a:cubicBezTo>
                <a:cubicBezTo>
                  <a:pt x="46" y="211"/>
                  <a:pt x="46" y="223"/>
                  <a:pt x="34" y="226"/>
                </a:cubicBezTo>
                <a:close/>
                <a:moveTo>
                  <a:pt x="32" y="164"/>
                </a:moveTo>
                <a:cubicBezTo>
                  <a:pt x="41" y="180"/>
                  <a:pt x="41" y="198"/>
                  <a:pt x="24" y="204"/>
                </a:cubicBezTo>
                <a:cubicBezTo>
                  <a:pt x="29" y="192"/>
                  <a:pt x="25" y="176"/>
                  <a:pt x="32" y="164"/>
                </a:cubicBezTo>
                <a:close/>
                <a:moveTo>
                  <a:pt x="11" y="233"/>
                </a:moveTo>
                <a:cubicBezTo>
                  <a:pt x="15" y="231"/>
                  <a:pt x="16" y="234"/>
                  <a:pt x="19" y="232"/>
                </a:cubicBezTo>
                <a:cubicBezTo>
                  <a:pt x="21" y="237"/>
                  <a:pt x="11" y="238"/>
                  <a:pt x="11" y="233"/>
                </a:cubicBezTo>
                <a:close/>
                <a:moveTo>
                  <a:pt x="28" y="208"/>
                </a:moveTo>
                <a:cubicBezTo>
                  <a:pt x="33" y="215"/>
                  <a:pt x="21" y="223"/>
                  <a:pt x="23" y="232"/>
                </a:cubicBezTo>
                <a:cubicBezTo>
                  <a:pt x="17" y="229"/>
                  <a:pt x="21" y="212"/>
                  <a:pt x="28" y="208"/>
                </a:cubicBezTo>
                <a:close/>
                <a:moveTo>
                  <a:pt x="23" y="260"/>
                </a:moveTo>
                <a:cubicBezTo>
                  <a:pt x="21" y="250"/>
                  <a:pt x="24" y="242"/>
                  <a:pt x="34" y="238"/>
                </a:cubicBezTo>
                <a:cubicBezTo>
                  <a:pt x="30" y="245"/>
                  <a:pt x="33" y="256"/>
                  <a:pt x="23" y="260"/>
                </a:cubicBezTo>
                <a:close/>
                <a:moveTo>
                  <a:pt x="33" y="282"/>
                </a:moveTo>
                <a:cubicBezTo>
                  <a:pt x="32" y="270"/>
                  <a:pt x="36" y="262"/>
                  <a:pt x="49" y="258"/>
                </a:cubicBezTo>
                <a:cubicBezTo>
                  <a:pt x="48" y="268"/>
                  <a:pt x="46" y="278"/>
                  <a:pt x="33" y="282"/>
                </a:cubicBezTo>
                <a:close/>
                <a:moveTo>
                  <a:pt x="51" y="327"/>
                </a:moveTo>
                <a:cubicBezTo>
                  <a:pt x="51" y="323"/>
                  <a:pt x="48" y="324"/>
                  <a:pt x="47" y="320"/>
                </a:cubicBezTo>
                <a:cubicBezTo>
                  <a:pt x="48" y="317"/>
                  <a:pt x="55" y="316"/>
                  <a:pt x="56" y="313"/>
                </a:cubicBezTo>
                <a:cubicBezTo>
                  <a:pt x="58" y="315"/>
                  <a:pt x="56" y="325"/>
                  <a:pt x="51" y="327"/>
                </a:cubicBezTo>
                <a:close/>
                <a:moveTo>
                  <a:pt x="48" y="308"/>
                </a:moveTo>
                <a:cubicBezTo>
                  <a:pt x="46" y="299"/>
                  <a:pt x="53" y="295"/>
                  <a:pt x="50" y="285"/>
                </a:cubicBezTo>
                <a:cubicBezTo>
                  <a:pt x="55" y="282"/>
                  <a:pt x="63" y="279"/>
                  <a:pt x="69" y="276"/>
                </a:cubicBezTo>
                <a:cubicBezTo>
                  <a:pt x="68" y="292"/>
                  <a:pt x="62" y="304"/>
                  <a:pt x="48" y="308"/>
                </a:cubicBezTo>
                <a:close/>
                <a:moveTo>
                  <a:pt x="69" y="368"/>
                </a:moveTo>
                <a:cubicBezTo>
                  <a:pt x="68" y="364"/>
                  <a:pt x="67" y="361"/>
                  <a:pt x="66" y="358"/>
                </a:cubicBezTo>
                <a:cubicBezTo>
                  <a:pt x="69" y="355"/>
                  <a:pt x="69" y="357"/>
                  <a:pt x="72" y="354"/>
                </a:cubicBezTo>
                <a:cubicBezTo>
                  <a:pt x="71" y="359"/>
                  <a:pt x="75" y="365"/>
                  <a:pt x="69" y="368"/>
                </a:cubicBezTo>
                <a:close/>
                <a:moveTo>
                  <a:pt x="78" y="342"/>
                </a:moveTo>
                <a:cubicBezTo>
                  <a:pt x="70" y="344"/>
                  <a:pt x="70" y="345"/>
                  <a:pt x="61" y="348"/>
                </a:cubicBezTo>
                <a:cubicBezTo>
                  <a:pt x="56" y="336"/>
                  <a:pt x="68" y="332"/>
                  <a:pt x="80" y="329"/>
                </a:cubicBezTo>
                <a:cubicBezTo>
                  <a:pt x="79" y="333"/>
                  <a:pt x="78" y="337"/>
                  <a:pt x="78" y="342"/>
                </a:cubicBezTo>
                <a:close/>
                <a:moveTo>
                  <a:pt x="81" y="379"/>
                </a:moveTo>
                <a:cubicBezTo>
                  <a:pt x="80" y="376"/>
                  <a:pt x="79" y="372"/>
                  <a:pt x="84" y="370"/>
                </a:cubicBezTo>
                <a:cubicBezTo>
                  <a:pt x="84" y="374"/>
                  <a:pt x="85" y="378"/>
                  <a:pt x="81" y="379"/>
                </a:cubicBezTo>
                <a:close/>
                <a:moveTo>
                  <a:pt x="84" y="358"/>
                </a:moveTo>
                <a:cubicBezTo>
                  <a:pt x="84" y="352"/>
                  <a:pt x="86" y="348"/>
                  <a:pt x="90" y="345"/>
                </a:cubicBezTo>
                <a:cubicBezTo>
                  <a:pt x="91" y="351"/>
                  <a:pt x="91" y="356"/>
                  <a:pt x="84" y="358"/>
                </a:cubicBezTo>
                <a:close/>
                <a:moveTo>
                  <a:pt x="92" y="404"/>
                </a:moveTo>
                <a:cubicBezTo>
                  <a:pt x="84" y="400"/>
                  <a:pt x="93" y="390"/>
                  <a:pt x="93" y="383"/>
                </a:cubicBezTo>
                <a:cubicBezTo>
                  <a:pt x="94" y="384"/>
                  <a:pt x="96" y="384"/>
                  <a:pt x="99" y="383"/>
                </a:cubicBezTo>
                <a:cubicBezTo>
                  <a:pt x="102" y="392"/>
                  <a:pt x="97" y="398"/>
                  <a:pt x="92" y="404"/>
                </a:cubicBezTo>
                <a:close/>
                <a:moveTo>
                  <a:pt x="103" y="372"/>
                </a:moveTo>
                <a:cubicBezTo>
                  <a:pt x="101" y="373"/>
                  <a:pt x="99" y="371"/>
                  <a:pt x="97" y="372"/>
                </a:cubicBezTo>
                <a:cubicBezTo>
                  <a:pt x="97" y="366"/>
                  <a:pt x="98" y="358"/>
                  <a:pt x="105" y="359"/>
                </a:cubicBezTo>
                <a:cubicBezTo>
                  <a:pt x="104" y="363"/>
                  <a:pt x="103" y="367"/>
                  <a:pt x="103" y="372"/>
                </a:cubicBezTo>
                <a:close/>
                <a:moveTo>
                  <a:pt x="139" y="422"/>
                </a:moveTo>
                <a:cubicBezTo>
                  <a:pt x="128" y="423"/>
                  <a:pt x="123" y="434"/>
                  <a:pt x="115" y="433"/>
                </a:cubicBezTo>
                <a:cubicBezTo>
                  <a:pt x="116" y="410"/>
                  <a:pt x="113" y="364"/>
                  <a:pt x="150" y="363"/>
                </a:cubicBezTo>
                <a:cubicBezTo>
                  <a:pt x="146" y="383"/>
                  <a:pt x="139" y="400"/>
                  <a:pt x="139" y="422"/>
                </a:cubicBezTo>
                <a:close/>
                <a:moveTo>
                  <a:pt x="152" y="413"/>
                </a:moveTo>
                <a:cubicBezTo>
                  <a:pt x="151" y="380"/>
                  <a:pt x="164" y="342"/>
                  <a:pt x="198" y="327"/>
                </a:cubicBezTo>
                <a:cubicBezTo>
                  <a:pt x="196" y="350"/>
                  <a:pt x="176" y="373"/>
                  <a:pt x="174" y="400"/>
                </a:cubicBezTo>
                <a:cubicBezTo>
                  <a:pt x="166" y="407"/>
                  <a:pt x="160" y="407"/>
                  <a:pt x="152" y="413"/>
                </a:cubicBezTo>
                <a:close/>
                <a:moveTo>
                  <a:pt x="187" y="393"/>
                </a:moveTo>
                <a:cubicBezTo>
                  <a:pt x="191" y="369"/>
                  <a:pt x="201" y="344"/>
                  <a:pt x="216" y="323"/>
                </a:cubicBezTo>
                <a:cubicBezTo>
                  <a:pt x="215" y="319"/>
                  <a:pt x="212" y="320"/>
                  <a:pt x="212" y="316"/>
                </a:cubicBezTo>
                <a:cubicBezTo>
                  <a:pt x="225" y="314"/>
                  <a:pt x="227" y="302"/>
                  <a:pt x="239" y="298"/>
                </a:cubicBezTo>
                <a:cubicBezTo>
                  <a:pt x="233" y="325"/>
                  <a:pt x="218" y="352"/>
                  <a:pt x="212" y="375"/>
                </a:cubicBezTo>
                <a:cubicBezTo>
                  <a:pt x="205" y="381"/>
                  <a:pt x="191" y="389"/>
                  <a:pt x="187" y="393"/>
                </a:cubicBezTo>
                <a:close/>
                <a:moveTo>
                  <a:pt x="257" y="345"/>
                </a:moveTo>
                <a:cubicBezTo>
                  <a:pt x="254" y="351"/>
                  <a:pt x="240" y="352"/>
                  <a:pt x="238" y="359"/>
                </a:cubicBezTo>
                <a:cubicBezTo>
                  <a:pt x="231" y="357"/>
                  <a:pt x="231" y="364"/>
                  <a:pt x="225" y="366"/>
                </a:cubicBezTo>
                <a:cubicBezTo>
                  <a:pt x="232" y="341"/>
                  <a:pt x="246" y="319"/>
                  <a:pt x="252" y="292"/>
                </a:cubicBezTo>
                <a:cubicBezTo>
                  <a:pt x="268" y="284"/>
                  <a:pt x="267" y="282"/>
                  <a:pt x="282" y="274"/>
                </a:cubicBezTo>
                <a:cubicBezTo>
                  <a:pt x="267" y="293"/>
                  <a:pt x="267" y="325"/>
                  <a:pt x="257" y="345"/>
                </a:cubicBezTo>
                <a:close/>
                <a:moveTo>
                  <a:pt x="294" y="322"/>
                </a:moveTo>
                <a:cubicBezTo>
                  <a:pt x="290" y="328"/>
                  <a:pt x="277" y="330"/>
                  <a:pt x="270" y="334"/>
                </a:cubicBezTo>
                <a:cubicBezTo>
                  <a:pt x="269" y="309"/>
                  <a:pt x="292" y="291"/>
                  <a:pt x="289" y="268"/>
                </a:cubicBezTo>
                <a:cubicBezTo>
                  <a:pt x="305" y="259"/>
                  <a:pt x="309" y="257"/>
                  <a:pt x="320" y="250"/>
                </a:cubicBezTo>
                <a:cubicBezTo>
                  <a:pt x="325" y="260"/>
                  <a:pt x="301" y="280"/>
                  <a:pt x="306" y="287"/>
                </a:cubicBezTo>
                <a:cubicBezTo>
                  <a:pt x="306" y="286"/>
                  <a:pt x="293" y="324"/>
                  <a:pt x="294" y="322"/>
                </a:cubicBezTo>
                <a:close/>
                <a:moveTo>
                  <a:pt x="308" y="311"/>
                </a:moveTo>
                <a:cubicBezTo>
                  <a:pt x="307" y="290"/>
                  <a:pt x="330" y="271"/>
                  <a:pt x="328" y="246"/>
                </a:cubicBezTo>
                <a:cubicBezTo>
                  <a:pt x="342" y="243"/>
                  <a:pt x="341" y="233"/>
                  <a:pt x="354" y="230"/>
                </a:cubicBezTo>
                <a:cubicBezTo>
                  <a:pt x="347" y="250"/>
                  <a:pt x="344" y="271"/>
                  <a:pt x="331" y="288"/>
                </a:cubicBezTo>
                <a:cubicBezTo>
                  <a:pt x="332" y="291"/>
                  <a:pt x="333" y="293"/>
                  <a:pt x="334" y="295"/>
                </a:cubicBezTo>
                <a:cubicBezTo>
                  <a:pt x="323" y="302"/>
                  <a:pt x="315" y="304"/>
                  <a:pt x="308" y="311"/>
                </a:cubicBezTo>
                <a:close/>
                <a:moveTo>
                  <a:pt x="345" y="284"/>
                </a:moveTo>
                <a:cubicBezTo>
                  <a:pt x="352" y="266"/>
                  <a:pt x="354" y="244"/>
                  <a:pt x="368" y="230"/>
                </a:cubicBezTo>
                <a:cubicBezTo>
                  <a:pt x="373" y="234"/>
                  <a:pt x="372" y="236"/>
                  <a:pt x="375" y="243"/>
                </a:cubicBezTo>
                <a:cubicBezTo>
                  <a:pt x="371" y="259"/>
                  <a:pt x="362" y="278"/>
                  <a:pt x="345" y="284"/>
                </a:cubicBezTo>
                <a:close/>
                <a:moveTo>
                  <a:pt x="379" y="262"/>
                </a:moveTo>
                <a:cubicBezTo>
                  <a:pt x="375" y="260"/>
                  <a:pt x="378" y="255"/>
                  <a:pt x="382" y="253"/>
                </a:cubicBezTo>
                <a:cubicBezTo>
                  <a:pt x="383" y="257"/>
                  <a:pt x="384" y="261"/>
                  <a:pt x="379" y="262"/>
                </a:cubicBezTo>
                <a:close/>
                <a:moveTo>
                  <a:pt x="414" y="314"/>
                </a:moveTo>
                <a:cubicBezTo>
                  <a:pt x="407" y="300"/>
                  <a:pt x="409" y="290"/>
                  <a:pt x="420" y="284"/>
                </a:cubicBezTo>
                <a:cubicBezTo>
                  <a:pt x="420" y="295"/>
                  <a:pt x="421" y="307"/>
                  <a:pt x="414" y="314"/>
                </a:cubicBezTo>
                <a:close/>
                <a:moveTo>
                  <a:pt x="403" y="279"/>
                </a:moveTo>
                <a:cubicBezTo>
                  <a:pt x="398" y="253"/>
                  <a:pt x="386" y="223"/>
                  <a:pt x="370" y="203"/>
                </a:cubicBezTo>
                <a:cubicBezTo>
                  <a:pt x="338" y="229"/>
                  <a:pt x="298" y="246"/>
                  <a:pt x="267" y="272"/>
                </a:cubicBezTo>
                <a:cubicBezTo>
                  <a:pt x="242" y="288"/>
                  <a:pt x="208" y="303"/>
                  <a:pt x="193" y="321"/>
                </a:cubicBezTo>
                <a:cubicBezTo>
                  <a:pt x="176" y="327"/>
                  <a:pt x="149" y="346"/>
                  <a:pt x="130" y="359"/>
                </a:cubicBezTo>
                <a:cubicBezTo>
                  <a:pt x="119" y="351"/>
                  <a:pt x="120" y="333"/>
                  <a:pt x="114" y="314"/>
                </a:cubicBezTo>
                <a:cubicBezTo>
                  <a:pt x="106" y="291"/>
                  <a:pt x="96" y="264"/>
                  <a:pt x="86" y="238"/>
                </a:cubicBezTo>
                <a:cubicBezTo>
                  <a:pt x="75" y="211"/>
                  <a:pt x="52" y="176"/>
                  <a:pt x="43" y="145"/>
                </a:cubicBezTo>
                <a:cubicBezTo>
                  <a:pt x="75" y="136"/>
                  <a:pt x="101" y="124"/>
                  <a:pt x="137" y="125"/>
                </a:cubicBezTo>
                <a:cubicBezTo>
                  <a:pt x="141" y="124"/>
                  <a:pt x="144" y="123"/>
                  <a:pt x="143" y="120"/>
                </a:cubicBezTo>
                <a:cubicBezTo>
                  <a:pt x="146" y="121"/>
                  <a:pt x="147" y="125"/>
                  <a:pt x="151" y="124"/>
                </a:cubicBezTo>
                <a:cubicBezTo>
                  <a:pt x="166" y="117"/>
                  <a:pt x="180" y="119"/>
                  <a:pt x="195" y="116"/>
                </a:cubicBezTo>
                <a:cubicBezTo>
                  <a:pt x="200" y="115"/>
                  <a:pt x="205" y="110"/>
                  <a:pt x="210" y="110"/>
                </a:cubicBezTo>
                <a:cubicBezTo>
                  <a:pt x="213" y="109"/>
                  <a:pt x="215" y="112"/>
                  <a:pt x="218" y="111"/>
                </a:cubicBezTo>
                <a:cubicBezTo>
                  <a:pt x="228" y="111"/>
                  <a:pt x="239" y="107"/>
                  <a:pt x="250" y="106"/>
                </a:cubicBezTo>
                <a:cubicBezTo>
                  <a:pt x="270" y="103"/>
                  <a:pt x="286" y="103"/>
                  <a:pt x="311" y="98"/>
                </a:cubicBezTo>
                <a:cubicBezTo>
                  <a:pt x="311" y="69"/>
                  <a:pt x="302" y="47"/>
                  <a:pt x="297" y="16"/>
                </a:cubicBezTo>
                <a:cubicBezTo>
                  <a:pt x="329" y="16"/>
                  <a:pt x="354" y="30"/>
                  <a:pt x="381" y="40"/>
                </a:cubicBezTo>
                <a:cubicBezTo>
                  <a:pt x="399" y="40"/>
                  <a:pt x="417" y="44"/>
                  <a:pt x="430" y="49"/>
                </a:cubicBezTo>
                <a:cubicBezTo>
                  <a:pt x="472" y="51"/>
                  <a:pt x="512" y="56"/>
                  <a:pt x="554" y="58"/>
                </a:cubicBezTo>
                <a:cubicBezTo>
                  <a:pt x="495" y="118"/>
                  <a:pt x="454" y="207"/>
                  <a:pt x="403" y="279"/>
                </a:cubicBezTo>
                <a:close/>
                <a:moveTo>
                  <a:pt x="532" y="172"/>
                </a:moveTo>
                <a:cubicBezTo>
                  <a:pt x="535" y="147"/>
                  <a:pt x="537" y="125"/>
                  <a:pt x="545" y="106"/>
                </a:cubicBezTo>
                <a:cubicBezTo>
                  <a:pt x="544" y="102"/>
                  <a:pt x="541" y="102"/>
                  <a:pt x="539" y="100"/>
                </a:cubicBezTo>
                <a:cubicBezTo>
                  <a:pt x="525" y="116"/>
                  <a:pt x="532" y="144"/>
                  <a:pt x="523" y="162"/>
                </a:cubicBezTo>
                <a:cubicBezTo>
                  <a:pt x="525" y="167"/>
                  <a:pt x="522" y="168"/>
                  <a:pt x="525" y="173"/>
                </a:cubicBezTo>
                <a:cubicBezTo>
                  <a:pt x="516" y="189"/>
                  <a:pt x="512" y="208"/>
                  <a:pt x="500" y="222"/>
                </a:cubicBezTo>
                <a:cubicBezTo>
                  <a:pt x="494" y="219"/>
                  <a:pt x="497" y="211"/>
                  <a:pt x="502" y="209"/>
                </a:cubicBezTo>
                <a:cubicBezTo>
                  <a:pt x="501" y="189"/>
                  <a:pt x="509" y="173"/>
                  <a:pt x="509" y="153"/>
                </a:cubicBezTo>
                <a:cubicBezTo>
                  <a:pt x="492" y="172"/>
                  <a:pt x="495" y="211"/>
                  <a:pt x="489" y="239"/>
                </a:cubicBezTo>
                <a:cubicBezTo>
                  <a:pt x="475" y="252"/>
                  <a:pt x="466" y="267"/>
                  <a:pt x="454" y="281"/>
                </a:cubicBezTo>
                <a:cubicBezTo>
                  <a:pt x="455" y="259"/>
                  <a:pt x="467" y="237"/>
                  <a:pt x="465" y="217"/>
                </a:cubicBezTo>
                <a:cubicBezTo>
                  <a:pt x="466" y="217"/>
                  <a:pt x="466" y="218"/>
                  <a:pt x="467" y="219"/>
                </a:cubicBezTo>
                <a:cubicBezTo>
                  <a:pt x="466" y="212"/>
                  <a:pt x="475" y="209"/>
                  <a:pt x="470" y="200"/>
                </a:cubicBezTo>
                <a:cubicBezTo>
                  <a:pt x="496" y="157"/>
                  <a:pt x="517" y="111"/>
                  <a:pt x="558" y="75"/>
                </a:cubicBezTo>
                <a:cubicBezTo>
                  <a:pt x="562" y="89"/>
                  <a:pt x="556" y="108"/>
                  <a:pt x="557" y="119"/>
                </a:cubicBezTo>
                <a:cubicBezTo>
                  <a:pt x="557" y="125"/>
                  <a:pt x="562" y="126"/>
                  <a:pt x="554" y="131"/>
                </a:cubicBezTo>
                <a:cubicBezTo>
                  <a:pt x="555" y="135"/>
                  <a:pt x="559" y="132"/>
                  <a:pt x="560" y="138"/>
                </a:cubicBezTo>
                <a:cubicBezTo>
                  <a:pt x="550" y="149"/>
                  <a:pt x="546" y="163"/>
                  <a:pt x="532" y="17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endParaRPr lang="zh-CN" altLang="en-US"/>
          </a:p>
        </p:txBody>
      </p:sp>
      <p:sp>
        <p:nvSpPr>
          <p:cNvPr id="78" name="文本框 77"/>
          <p:cNvSpPr txBox="1"/>
          <p:nvPr/>
        </p:nvSpPr>
        <p:spPr>
          <a:xfrm>
            <a:off x="5039995" y="2484755"/>
            <a:ext cx="3939540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0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</a:rPr>
              <a:t>T</a:t>
            </a:r>
            <a:r>
              <a:rPr lang="zh-CN" altLang="en-US" sz="20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</a:rPr>
              <a:t>ransition：</a:t>
            </a:r>
            <a:endParaRPr lang="zh-CN" altLang="en-US" sz="20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16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</a:rPr>
              <a:t>pyrimidine</a:t>
            </a:r>
            <a:r>
              <a:rPr lang="en-US" altLang="zh-CN" sz="16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</a:rPr>
              <a:t>(C/T)</a:t>
            </a:r>
            <a:r>
              <a:rPr lang="zh-CN" altLang="en-US" sz="16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</a:rPr>
              <a:t> to pyrimidine</a:t>
            </a:r>
            <a:r>
              <a:rPr lang="en-US" altLang="zh-CN" sz="16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  <a:sym typeface="+mn-ea"/>
              </a:rPr>
              <a:t>(C/T)</a:t>
            </a:r>
            <a:endParaRPr lang="en-US" altLang="zh-CN" sz="16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16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  <a:sym typeface="+mn-ea"/>
              </a:rPr>
              <a:t>or   </a:t>
            </a:r>
            <a:r>
              <a:rPr lang="zh-CN" altLang="en-US" sz="16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</a:rPr>
              <a:t>purine</a:t>
            </a:r>
            <a:r>
              <a:rPr lang="en-US" altLang="zh-CN" sz="16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  <a:sym typeface="+mn-ea"/>
              </a:rPr>
              <a:t>(A/G)</a:t>
            </a:r>
            <a:r>
              <a:rPr lang="zh-CN" altLang="en-US" sz="16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</a:rPr>
              <a:t> to purine</a:t>
            </a:r>
            <a:r>
              <a:rPr lang="en-US" altLang="zh-CN" sz="16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  <a:sym typeface="+mn-ea"/>
              </a:rPr>
              <a:t>(A/G)</a:t>
            </a:r>
            <a:endParaRPr lang="en-US" altLang="zh-CN" sz="16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/>
              <a:sym typeface="+mn-ea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1018540" y="665480"/>
            <a:ext cx="2767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1.substitution</a:t>
            </a:r>
            <a:endParaRPr lang="en-US" altLang="zh-CN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5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5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5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7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7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7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7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7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7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ldLvl="0" animBg="1"/>
      <p:bldP spid="78" grpId="0"/>
      <p:bldP spid="53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PA_组合 2"/>
          <p:cNvGrpSpPr/>
          <p:nvPr>
            <p:custDataLst>
              <p:tags r:id="rId1"/>
            </p:custDataLst>
          </p:nvPr>
        </p:nvGrpSpPr>
        <p:grpSpPr>
          <a:xfrm>
            <a:off x="457508" y="315277"/>
            <a:ext cx="443943" cy="667822"/>
            <a:chOff x="3327401" y="4108451"/>
            <a:chExt cx="620713" cy="933450"/>
          </a:xfrm>
          <a:solidFill>
            <a:schemeClr val="accent3"/>
          </a:solidFill>
        </p:grpSpPr>
        <p:sp>
          <p:nvSpPr>
            <p:cNvPr id="55" name="chenying0907 384"/>
            <p:cNvSpPr>
              <a:spLocks noEditPoints="1"/>
            </p:cNvSpPr>
            <p:nvPr/>
          </p:nvSpPr>
          <p:spPr bwMode="auto">
            <a:xfrm>
              <a:off x="3327401" y="4108451"/>
              <a:ext cx="620713" cy="933450"/>
            </a:xfrm>
            <a:custGeom>
              <a:avLst/>
              <a:gdLst>
                <a:gd name="T0" fmla="*/ 269 w 288"/>
                <a:gd name="T1" fmla="*/ 376 h 435"/>
                <a:gd name="T2" fmla="*/ 270 w 288"/>
                <a:gd name="T3" fmla="*/ 345 h 435"/>
                <a:gd name="T4" fmla="*/ 244 w 288"/>
                <a:gd name="T5" fmla="*/ 271 h 435"/>
                <a:gd name="T6" fmla="*/ 166 w 288"/>
                <a:gd name="T7" fmla="*/ 79 h 435"/>
                <a:gd name="T8" fmla="*/ 92 w 288"/>
                <a:gd name="T9" fmla="*/ 2 h 435"/>
                <a:gd name="T10" fmla="*/ 51 w 288"/>
                <a:gd name="T11" fmla="*/ 16 h 435"/>
                <a:gd name="T12" fmla="*/ 24 w 288"/>
                <a:gd name="T13" fmla="*/ 114 h 435"/>
                <a:gd name="T14" fmla="*/ 50 w 288"/>
                <a:gd name="T15" fmla="*/ 235 h 435"/>
                <a:gd name="T16" fmla="*/ 61 w 288"/>
                <a:gd name="T17" fmla="*/ 258 h 435"/>
                <a:gd name="T18" fmla="*/ 61 w 288"/>
                <a:gd name="T19" fmla="*/ 273 h 435"/>
                <a:gd name="T20" fmla="*/ 97 w 288"/>
                <a:gd name="T21" fmla="*/ 252 h 435"/>
                <a:gd name="T22" fmla="*/ 75 w 288"/>
                <a:gd name="T23" fmla="*/ 250 h 435"/>
                <a:gd name="T24" fmla="*/ 31 w 288"/>
                <a:gd name="T25" fmla="*/ 187 h 435"/>
                <a:gd name="T26" fmla="*/ 26 w 288"/>
                <a:gd name="T27" fmla="*/ 122 h 435"/>
                <a:gd name="T28" fmla="*/ 54 w 288"/>
                <a:gd name="T29" fmla="*/ 195 h 435"/>
                <a:gd name="T30" fmla="*/ 91 w 288"/>
                <a:gd name="T31" fmla="*/ 231 h 435"/>
                <a:gd name="T32" fmla="*/ 133 w 288"/>
                <a:gd name="T33" fmla="*/ 318 h 435"/>
                <a:gd name="T34" fmla="*/ 178 w 288"/>
                <a:gd name="T35" fmla="*/ 347 h 435"/>
                <a:gd name="T36" fmla="*/ 207 w 288"/>
                <a:gd name="T37" fmla="*/ 392 h 435"/>
                <a:gd name="T38" fmla="*/ 263 w 288"/>
                <a:gd name="T39" fmla="*/ 408 h 435"/>
                <a:gd name="T40" fmla="*/ 168 w 288"/>
                <a:gd name="T41" fmla="*/ 422 h 435"/>
                <a:gd name="T42" fmla="*/ 98 w 288"/>
                <a:gd name="T43" fmla="*/ 424 h 435"/>
                <a:gd name="T44" fmla="*/ 47 w 288"/>
                <a:gd name="T45" fmla="*/ 427 h 435"/>
                <a:gd name="T46" fmla="*/ 79 w 288"/>
                <a:gd name="T47" fmla="*/ 434 h 435"/>
                <a:gd name="T48" fmla="*/ 133 w 288"/>
                <a:gd name="T49" fmla="*/ 425 h 435"/>
                <a:gd name="T50" fmla="*/ 219 w 288"/>
                <a:gd name="T51" fmla="*/ 428 h 435"/>
                <a:gd name="T52" fmla="*/ 271 w 288"/>
                <a:gd name="T53" fmla="*/ 417 h 435"/>
                <a:gd name="T54" fmla="*/ 287 w 288"/>
                <a:gd name="T55" fmla="*/ 418 h 435"/>
                <a:gd name="T56" fmla="*/ 91 w 288"/>
                <a:gd name="T57" fmla="*/ 268 h 435"/>
                <a:gd name="T58" fmla="*/ 80 w 288"/>
                <a:gd name="T59" fmla="*/ 273 h 435"/>
                <a:gd name="T60" fmla="*/ 78 w 288"/>
                <a:gd name="T61" fmla="*/ 261 h 435"/>
                <a:gd name="T62" fmla="*/ 84 w 288"/>
                <a:gd name="T63" fmla="*/ 218 h 435"/>
                <a:gd name="T64" fmla="*/ 44 w 288"/>
                <a:gd name="T65" fmla="*/ 138 h 435"/>
                <a:gd name="T66" fmla="*/ 36 w 288"/>
                <a:gd name="T67" fmla="*/ 113 h 435"/>
                <a:gd name="T68" fmla="*/ 84 w 288"/>
                <a:gd name="T69" fmla="*/ 16 h 435"/>
                <a:gd name="T70" fmla="*/ 90 w 288"/>
                <a:gd name="T71" fmla="*/ 15 h 435"/>
                <a:gd name="T72" fmla="*/ 159 w 288"/>
                <a:gd name="T73" fmla="*/ 95 h 435"/>
                <a:gd name="T74" fmla="*/ 178 w 288"/>
                <a:gd name="T75" fmla="*/ 165 h 435"/>
                <a:gd name="T76" fmla="*/ 131 w 288"/>
                <a:gd name="T77" fmla="*/ 197 h 435"/>
                <a:gd name="T78" fmla="*/ 84 w 288"/>
                <a:gd name="T79" fmla="*/ 218 h 435"/>
                <a:gd name="T80" fmla="*/ 144 w 288"/>
                <a:gd name="T81" fmla="*/ 309 h 435"/>
                <a:gd name="T82" fmla="*/ 102 w 288"/>
                <a:gd name="T83" fmla="*/ 232 h 435"/>
                <a:gd name="T84" fmla="*/ 109 w 288"/>
                <a:gd name="T85" fmla="*/ 223 h 435"/>
                <a:gd name="T86" fmla="*/ 184 w 288"/>
                <a:gd name="T87" fmla="*/ 183 h 435"/>
                <a:gd name="T88" fmla="*/ 231 w 288"/>
                <a:gd name="T89" fmla="*/ 280 h 435"/>
                <a:gd name="T90" fmla="*/ 185 w 288"/>
                <a:gd name="T91" fmla="*/ 328 h 435"/>
                <a:gd name="T92" fmla="*/ 258 w 288"/>
                <a:gd name="T93" fmla="*/ 366 h 435"/>
                <a:gd name="T94" fmla="*/ 229 w 288"/>
                <a:gd name="T95" fmla="*/ 373 h 435"/>
                <a:gd name="T96" fmla="*/ 198 w 288"/>
                <a:gd name="T97" fmla="*/ 358 h 435"/>
                <a:gd name="T98" fmla="*/ 198 w 288"/>
                <a:gd name="T99" fmla="*/ 336 h 435"/>
                <a:gd name="T100" fmla="*/ 219 w 288"/>
                <a:gd name="T101" fmla="*/ 339 h 435"/>
                <a:gd name="T102" fmla="*/ 225 w 288"/>
                <a:gd name="T103" fmla="*/ 350 h 435"/>
                <a:gd name="T104" fmla="*/ 232 w 288"/>
                <a:gd name="T105" fmla="*/ 365 h 435"/>
                <a:gd name="T106" fmla="*/ 236 w 288"/>
                <a:gd name="T107" fmla="*/ 345 h 435"/>
                <a:gd name="T108" fmla="*/ 226 w 288"/>
                <a:gd name="T109" fmla="*/ 334 h 435"/>
                <a:gd name="T110" fmla="*/ 232 w 288"/>
                <a:gd name="T111" fmla="*/ 313 h 435"/>
                <a:gd name="T112" fmla="*/ 261 w 288"/>
                <a:gd name="T113" fmla="*/ 35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" h="435">
                  <a:moveTo>
                    <a:pt x="273" y="394"/>
                  </a:moveTo>
                  <a:cubicBezTo>
                    <a:pt x="270" y="389"/>
                    <a:pt x="268" y="382"/>
                    <a:pt x="269" y="376"/>
                  </a:cubicBezTo>
                  <a:cubicBezTo>
                    <a:pt x="269" y="369"/>
                    <a:pt x="273" y="369"/>
                    <a:pt x="275" y="363"/>
                  </a:cubicBezTo>
                  <a:cubicBezTo>
                    <a:pt x="278" y="355"/>
                    <a:pt x="274" y="351"/>
                    <a:pt x="270" y="345"/>
                  </a:cubicBezTo>
                  <a:cubicBezTo>
                    <a:pt x="259" y="333"/>
                    <a:pt x="249" y="319"/>
                    <a:pt x="241" y="305"/>
                  </a:cubicBezTo>
                  <a:cubicBezTo>
                    <a:pt x="250" y="296"/>
                    <a:pt x="247" y="282"/>
                    <a:pt x="244" y="271"/>
                  </a:cubicBezTo>
                  <a:cubicBezTo>
                    <a:pt x="233" y="234"/>
                    <a:pt x="212" y="203"/>
                    <a:pt x="193" y="170"/>
                  </a:cubicBezTo>
                  <a:cubicBezTo>
                    <a:pt x="203" y="143"/>
                    <a:pt x="179" y="100"/>
                    <a:pt x="166" y="79"/>
                  </a:cubicBezTo>
                  <a:cubicBezTo>
                    <a:pt x="153" y="56"/>
                    <a:pt x="141" y="31"/>
                    <a:pt x="120" y="15"/>
                  </a:cubicBezTo>
                  <a:cubicBezTo>
                    <a:pt x="112" y="9"/>
                    <a:pt x="102" y="3"/>
                    <a:pt x="92" y="2"/>
                  </a:cubicBezTo>
                  <a:cubicBezTo>
                    <a:pt x="78" y="0"/>
                    <a:pt x="66" y="9"/>
                    <a:pt x="53" y="13"/>
                  </a:cubicBezTo>
                  <a:cubicBezTo>
                    <a:pt x="52" y="14"/>
                    <a:pt x="51" y="15"/>
                    <a:pt x="51" y="16"/>
                  </a:cubicBezTo>
                  <a:cubicBezTo>
                    <a:pt x="28" y="27"/>
                    <a:pt x="13" y="53"/>
                    <a:pt x="17" y="82"/>
                  </a:cubicBezTo>
                  <a:cubicBezTo>
                    <a:pt x="18" y="93"/>
                    <a:pt x="20" y="103"/>
                    <a:pt x="24" y="114"/>
                  </a:cubicBezTo>
                  <a:cubicBezTo>
                    <a:pt x="0" y="124"/>
                    <a:pt x="6" y="154"/>
                    <a:pt x="15" y="175"/>
                  </a:cubicBezTo>
                  <a:cubicBezTo>
                    <a:pt x="25" y="197"/>
                    <a:pt x="37" y="215"/>
                    <a:pt x="50" y="235"/>
                  </a:cubicBezTo>
                  <a:cubicBezTo>
                    <a:pt x="53" y="239"/>
                    <a:pt x="58" y="245"/>
                    <a:pt x="60" y="250"/>
                  </a:cubicBezTo>
                  <a:cubicBezTo>
                    <a:pt x="61" y="253"/>
                    <a:pt x="61" y="255"/>
                    <a:pt x="61" y="258"/>
                  </a:cubicBezTo>
                  <a:cubicBezTo>
                    <a:pt x="61" y="258"/>
                    <a:pt x="61" y="259"/>
                    <a:pt x="61" y="259"/>
                  </a:cubicBezTo>
                  <a:cubicBezTo>
                    <a:pt x="61" y="263"/>
                    <a:pt x="60" y="268"/>
                    <a:pt x="61" y="273"/>
                  </a:cubicBezTo>
                  <a:cubicBezTo>
                    <a:pt x="64" y="295"/>
                    <a:pt x="94" y="303"/>
                    <a:pt x="101" y="279"/>
                  </a:cubicBezTo>
                  <a:cubicBezTo>
                    <a:pt x="103" y="271"/>
                    <a:pt x="104" y="258"/>
                    <a:pt x="97" y="252"/>
                  </a:cubicBezTo>
                  <a:cubicBezTo>
                    <a:pt x="90" y="245"/>
                    <a:pt x="82" y="247"/>
                    <a:pt x="75" y="250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3" y="245"/>
                    <a:pt x="68" y="241"/>
                    <a:pt x="65" y="237"/>
                  </a:cubicBezTo>
                  <a:cubicBezTo>
                    <a:pt x="52" y="222"/>
                    <a:pt x="40" y="206"/>
                    <a:pt x="31" y="187"/>
                  </a:cubicBezTo>
                  <a:cubicBezTo>
                    <a:pt x="26" y="177"/>
                    <a:pt x="17" y="163"/>
                    <a:pt x="16" y="152"/>
                  </a:cubicBezTo>
                  <a:cubicBezTo>
                    <a:pt x="14" y="141"/>
                    <a:pt x="17" y="129"/>
                    <a:pt x="26" y="122"/>
                  </a:cubicBezTo>
                  <a:cubicBezTo>
                    <a:pt x="30" y="135"/>
                    <a:pt x="35" y="148"/>
                    <a:pt x="39" y="161"/>
                  </a:cubicBezTo>
                  <a:cubicBezTo>
                    <a:pt x="42" y="174"/>
                    <a:pt x="47" y="184"/>
                    <a:pt x="54" y="195"/>
                  </a:cubicBezTo>
                  <a:cubicBezTo>
                    <a:pt x="60" y="205"/>
                    <a:pt x="64" y="218"/>
                    <a:pt x="71" y="226"/>
                  </a:cubicBezTo>
                  <a:cubicBezTo>
                    <a:pt x="77" y="233"/>
                    <a:pt x="84" y="233"/>
                    <a:pt x="91" y="231"/>
                  </a:cubicBezTo>
                  <a:cubicBezTo>
                    <a:pt x="98" y="243"/>
                    <a:pt x="101" y="260"/>
                    <a:pt x="108" y="272"/>
                  </a:cubicBezTo>
                  <a:cubicBezTo>
                    <a:pt x="117" y="287"/>
                    <a:pt x="125" y="303"/>
                    <a:pt x="133" y="318"/>
                  </a:cubicBezTo>
                  <a:cubicBezTo>
                    <a:pt x="139" y="329"/>
                    <a:pt x="146" y="348"/>
                    <a:pt x="160" y="350"/>
                  </a:cubicBezTo>
                  <a:cubicBezTo>
                    <a:pt x="165" y="350"/>
                    <a:pt x="171" y="349"/>
                    <a:pt x="178" y="347"/>
                  </a:cubicBezTo>
                  <a:cubicBezTo>
                    <a:pt x="183" y="354"/>
                    <a:pt x="187" y="362"/>
                    <a:pt x="191" y="370"/>
                  </a:cubicBezTo>
                  <a:cubicBezTo>
                    <a:pt x="195" y="377"/>
                    <a:pt x="199" y="390"/>
                    <a:pt x="207" y="392"/>
                  </a:cubicBezTo>
                  <a:cubicBezTo>
                    <a:pt x="221" y="396"/>
                    <a:pt x="230" y="381"/>
                    <a:pt x="245" y="389"/>
                  </a:cubicBezTo>
                  <a:cubicBezTo>
                    <a:pt x="253" y="393"/>
                    <a:pt x="258" y="401"/>
                    <a:pt x="263" y="408"/>
                  </a:cubicBezTo>
                  <a:cubicBezTo>
                    <a:pt x="255" y="407"/>
                    <a:pt x="247" y="408"/>
                    <a:pt x="239" y="410"/>
                  </a:cubicBezTo>
                  <a:cubicBezTo>
                    <a:pt x="215" y="416"/>
                    <a:pt x="193" y="426"/>
                    <a:pt x="168" y="422"/>
                  </a:cubicBezTo>
                  <a:cubicBezTo>
                    <a:pt x="148" y="420"/>
                    <a:pt x="135" y="414"/>
                    <a:pt x="115" y="420"/>
                  </a:cubicBezTo>
                  <a:cubicBezTo>
                    <a:pt x="110" y="421"/>
                    <a:pt x="104" y="423"/>
                    <a:pt x="98" y="424"/>
                  </a:cubicBezTo>
                  <a:cubicBezTo>
                    <a:pt x="88" y="427"/>
                    <a:pt x="84" y="425"/>
                    <a:pt x="74" y="424"/>
                  </a:cubicBezTo>
                  <a:cubicBezTo>
                    <a:pt x="65" y="424"/>
                    <a:pt x="56" y="427"/>
                    <a:pt x="47" y="427"/>
                  </a:cubicBezTo>
                  <a:cubicBezTo>
                    <a:pt x="42" y="428"/>
                    <a:pt x="42" y="434"/>
                    <a:pt x="47" y="434"/>
                  </a:cubicBezTo>
                  <a:cubicBezTo>
                    <a:pt x="58" y="435"/>
                    <a:pt x="68" y="433"/>
                    <a:pt x="79" y="434"/>
                  </a:cubicBezTo>
                  <a:cubicBezTo>
                    <a:pt x="87" y="435"/>
                    <a:pt x="93" y="435"/>
                    <a:pt x="101" y="433"/>
                  </a:cubicBezTo>
                  <a:cubicBezTo>
                    <a:pt x="111" y="430"/>
                    <a:pt x="122" y="425"/>
                    <a:pt x="133" y="425"/>
                  </a:cubicBezTo>
                  <a:cubicBezTo>
                    <a:pt x="144" y="425"/>
                    <a:pt x="156" y="430"/>
                    <a:pt x="167" y="432"/>
                  </a:cubicBezTo>
                  <a:cubicBezTo>
                    <a:pt x="184" y="435"/>
                    <a:pt x="202" y="432"/>
                    <a:pt x="219" y="428"/>
                  </a:cubicBezTo>
                  <a:cubicBezTo>
                    <a:pt x="228" y="425"/>
                    <a:pt x="236" y="421"/>
                    <a:pt x="244" y="419"/>
                  </a:cubicBezTo>
                  <a:cubicBezTo>
                    <a:pt x="253" y="417"/>
                    <a:pt x="262" y="417"/>
                    <a:pt x="271" y="417"/>
                  </a:cubicBezTo>
                  <a:cubicBezTo>
                    <a:pt x="273" y="419"/>
                    <a:pt x="275" y="421"/>
                    <a:pt x="276" y="422"/>
                  </a:cubicBezTo>
                  <a:cubicBezTo>
                    <a:pt x="280" y="425"/>
                    <a:pt x="288" y="424"/>
                    <a:pt x="287" y="418"/>
                  </a:cubicBezTo>
                  <a:cubicBezTo>
                    <a:pt x="286" y="407"/>
                    <a:pt x="279" y="402"/>
                    <a:pt x="273" y="394"/>
                  </a:cubicBezTo>
                  <a:moveTo>
                    <a:pt x="91" y="268"/>
                  </a:moveTo>
                  <a:cubicBezTo>
                    <a:pt x="90" y="270"/>
                    <a:pt x="90" y="272"/>
                    <a:pt x="90" y="274"/>
                  </a:cubicBezTo>
                  <a:cubicBezTo>
                    <a:pt x="89" y="282"/>
                    <a:pt x="86" y="282"/>
                    <a:pt x="80" y="273"/>
                  </a:cubicBezTo>
                  <a:cubicBezTo>
                    <a:pt x="72" y="266"/>
                    <a:pt x="74" y="266"/>
                    <a:pt x="75" y="261"/>
                  </a:cubicBezTo>
                  <a:cubicBezTo>
                    <a:pt x="76" y="261"/>
                    <a:pt x="77" y="261"/>
                    <a:pt x="78" y="261"/>
                  </a:cubicBezTo>
                  <a:cubicBezTo>
                    <a:pt x="86" y="260"/>
                    <a:pt x="89" y="258"/>
                    <a:pt x="91" y="268"/>
                  </a:cubicBezTo>
                  <a:moveTo>
                    <a:pt x="84" y="218"/>
                  </a:moveTo>
                  <a:cubicBezTo>
                    <a:pt x="82" y="218"/>
                    <a:pt x="79" y="211"/>
                    <a:pt x="78" y="210"/>
                  </a:cubicBezTo>
                  <a:cubicBezTo>
                    <a:pt x="64" y="187"/>
                    <a:pt x="52" y="164"/>
                    <a:pt x="44" y="138"/>
                  </a:cubicBezTo>
                  <a:cubicBezTo>
                    <a:pt x="42" y="130"/>
                    <a:pt x="39" y="121"/>
                    <a:pt x="36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0" y="96"/>
                    <a:pt x="24" y="79"/>
                    <a:pt x="28" y="61"/>
                  </a:cubicBezTo>
                  <a:cubicBezTo>
                    <a:pt x="33" y="32"/>
                    <a:pt x="56" y="20"/>
                    <a:pt x="84" y="16"/>
                  </a:cubicBezTo>
                  <a:cubicBezTo>
                    <a:pt x="85" y="16"/>
                    <a:pt x="86" y="16"/>
                    <a:pt x="86" y="15"/>
                  </a:cubicBezTo>
                  <a:cubicBezTo>
                    <a:pt x="88" y="15"/>
                    <a:pt x="89" y="15"/>
                    <a:pt x="90" y="15"/>
                  </a:cubicBezTo>
                  <a:cubicBezTo>
                    <a:pt x="102" y="18"/>
                    <a:pt x="113" y="27"/>
                    <a:pt x="120" y="35"/>
                  </a:cubicBezTo>
                  <a:cubicBezTo>
                    <a:pt x="137" y="52"/>
                    <a:pt x="147" y="74"/>
                    <a:pt x="159" y="95"/>
                  </a:cubicBezTo>
                  <a:cubicBezTo>
                    <a:pt x="169" y="112"/>
                    <a:pt x="180" y="138"/>
                    <a:pt x="180" y="158"/>
                  </a:cubicBezTo>
                  <a:cubicBezTo>
                    <a:pt x="180" y="161"/>
                    <a:pt x="179" y="163"/>
                    <a:pt x="178" y="165"/>
                  </a:cubicBezTo>
                  <a:cubicBezTo>
                    <a:pt x="178" y="166"/>
                    <a:pt x="177" y="167"/>
                    <a:pt x="177" y="168"/>
                  </a:cubicBezTo>
                  <a:cubicBezTo>
                    <a:pt x="168" y="181"/>
                    <a:pt x="143" y="191"/>
                    <a:pt x="131" y="197"/>
                  </a:cubicBezTo>
                  <a:cubicBezTo>
                    <a:pt x="120" y="202"/>
                    <a:pt x="109" y="207"/>
                    <a:pt x="99" y="212"/>
                  </a:cubicBezTo>
                  <a:cubicBezTo>
                    <a:pt x="97" y="212"/>
                    <a:pt x="85" y="218"/>
                    <a:pt x="84" y="218"/>
                  </a:cubicBezTo>
                  <a:moveTo>
                    <a:pt x="164" y="336"/>
                  </a:moveTo>
                  <a:cubicBezTo>
                    <a:pt x="155" y="335"/>
                    <a:pt x="147" y="316"/>
                    <a:pt x="144" y="309"/>
                  </a:cubicBezTo>
                  <a:cubicBezTo>
                    <a:pt x="139" y="298"/>
                    <a:pt x="131" y="287"/>
                    <a:pt x="125" y="275"/>
                  </a:cubicBezTo>
                  <a:cubicBezTo>
                    <a:pt x="117" y="261"/>
                    <a:pt x="110" y="246"/>
                    <a:pt x="102" y="232"/>
                  </a:cubicBezTo>
                  <a:cubicBezTo>
                    <a:pt x="101" y="231"/>
                    <a:pt x="100" y="229"/>
                    <a:pt x="99" y="228"/>
                  </a:cubicBezTo>
                  <a:cubicBezTo>
                    <a:pt x="102" y="226"/>
                    <a:pt x="106" y="224"/>
                    <a:pt x="109" y="223"/>
                  </a:cubicBezTo>
                  <a:cubicBezTo>
                    <a:pt x="133" y="212"/>
                    <a:pt x="158" y="201"/>
                    <a:pt x="180" y="186"/>
                  </a:cubicBezTo>
                  <a:cubicBezTo>
                    <a:pt x="181" y="185"/>
                    <a:pt x="182" y="184"/>
                    <a:pt x="184" y="183"/>
                  </a:cubicBezTo>
                  <a:cubicBezTo>
                    <a:pt x="199" y="208"/>
                    <a:pt x="216" y="232"/>
                    <a:pt x="225" y="260"/>
                  </a:cubicBezTo>
                  <a:cubicBezTo>
                    <a:pt x="227" y="266"/>
                    <a:pt x="231" y="273"/>
                    <a:pt x="231" y="280"/>
                  </a:cubicBezTo>
                  <a:cubicBezTo>
                    <a:pt x="233" y="291"/>
                    <a:pt x="230" y="295"/>
                    <a:pt x="223" y="300"/>
                  </a:cubicBezTo>
                  <a:cubicBezTo>
                    <a:pt x="211" y="309"/>
                    <a:pt x="198" y="321"/>
                    <a:pt x="185" y="328"/>
                  </a:cubicBezTo>
                  <a:cubicBezTo>
                    <a:pt x="181" y="330"/>
                    <a:pt x="168" y="336"/>
                    <a:pt x="164" y="336"/>
                  </a:cubicBezTo>
                  <a:moveTo>
                    <a:pt x="258" y="366"/>
                  </a:moveTo>
                  <a:cubicBezTo>
                    <a:pt x="256" y="371"/>
                    <a:pt x="256" y="376"/>
                    <a:pt x="256" y="382"/>
                  </a:cubicBezTo>
                  <a:cubicBezTo>
                    <a:pt x="249" y="376"/>
                    <a:pt x="241" y="371"/>
                    <a:pt x="229" y="373"/>
                  </a:cubicBezTo>
                  <a:cubicBezTo>
                    <a:pt x="226" y="374"/>
                    <a:pt x="213" y="380"/>
                    <a:pt x="211" y="379"/>
                  </a:cubicBezTo>
                  <a:cubicBezTo>
                    <a:pt x="207" y="378"/>
                    <a:pt x="200" y="362"/>
                    <a:pt x="198" y="358"/>
                  </a:cubicBezTo>
                  <a:cubicBezTo>
                    <a:pt x="195" y="352"/>
                    <a:pt x="191" y="347"/>
                    <a:pt x="187" y="343"/>
                  </a:cubicBezTo>
                  <a:cubicBezTo>
                    <a:pt x="191" y="340"/>
                    <a:pt x="195" y="338"/>
                    <a:pt x="198" y="336"/>
                  </a:cubicBezTo>
                  <a:cubicBezTo>
                    <a:pt x="202" y="333"/>
                    <a:pt x="207" y="330"/>
                    <a:pt x="211" y="327"/>
                  </a:cubicBezTo>
                  <a:cubicBezTo>
                    <a:pt x="215" y="330"/>
                    <a:pt x="216" y="335"/>
                    <a:pt x="219" y="339"/>
                  </a:cubicBezTo>
                  <a:cubicBezTo>
                    <a:pt x="221" y="342"/>
                    <a:pt x="224" y="346"/>
                    <a:pt x="226" y="350"/>
                  </a:cubicBezTo>
                  <a:cubicBezTo>
                    <a:pt x="226" y="350"/>
                    <a:pt x="225" y="350"/>
                    <a:pt x="225" y="350"/>
                  </a:cubicBezTo>
                  <a:cubicBezTo>
                    <a:pt x="224" y="354"/>
                    <a:pt x="224" y="357"/>
                    <a:pt x="225" y="360"/>
                  </a:cubicBezTo>
                  <a:cubicBezTo>
                    <a:pt x="225" y="363"/>
                    <a:pt x="229" y="365"/>
                    <a:pt x="232" y="365"/>
                  </a:cubicBezTo>
                  <a:cubicBezTo>
                    <a:pt x="242" y="366"/>
                    <a:pt x="252" y="351"/>
                    <a:pt x="241" y="344"/>
                  </a:cubicBezTo>
                  <a:cubicBezTo>
                    <a:pt x="239" y="343"/>
                    <a:pt x="237" y="344"/>
                    <a:pt x="236" y="345"/>
                  </a:cubicBezTo>
                  <a:cubicBezTo>
                    <a:pt x="235" y="345"/>
                    <a:pt x="235" y="346"/>
                    <a:pt x="235" y="346"/>
                  </a:cubicBezTo>
                  <a:cubicBezTo>
                    <a:pt x="233" y="342"/>
                    <a:pt x="229" y="338"/>
                    <a:pt x="226" y="334"/>
                  </a:cubicBezTo>
                  <a:cubicBezTo>
                    <a:pt x="223" y="330"/>
                    <a:pt x="221" y="326"/>
                    <a:pt x="217" y="323"/>
                  </a:cubicBezTo>
                  <a:cubicBezTo>
                    <a:pt x="222" y="320"/>
                    <a:pt x="227" y="316"/>
                    <a:pt x="232" y="313"/>
                  </a:cubicBezTo>
                  <a:cubicBezTo>
                    <a:pt x="236" y="321"/>
                    <a:pt x="242" y="329"/>
                    <a:pt x="247" y="336"/>
                  </a:cubicBezTo>
                  <a:cubicBezTo>
                    <a:pt x="250" y="341"/>
                    <a:pt x="260" y="349"/>
                    <a:pt x="261" y="354"/>
                  </a:cubicBezTo>
                  <a:cubicBezTo>
                    <a:pt x="264" y="363"/>
                    <a:pt x="259" y="360"/>
                    <a:pt x="258" y="36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chenying0907 385"/>
            <p:cNvSpPr/>
            <p:nvPr/>
          </p:nvSpPr>
          <p:spPr bwMode="auto">
            <a:xfrm>
              <a:off x="3392489" y="4124326"/>
              <a:ext cx="60325" cy="257175"/>
            </a:xfrm>
            <a:custGeom>
              <a:avLst/>
              <a:gdLst>
                <a:gd name="T0" fmla="*/ 28 w 28"/>
                <a:gd name="T1" fmla="*/ 2 h 120"/>
                <a:gd name="T2" fmla="*/ 25 w 28"/>
                <a:gd name="T3" fmla="*/ 2 h 120"/>
                <a:gd name="T4" fmla="*/ 19 w 28"/>
                <a:gd name="T5" fmla="*/ 27 h 120"/>
                <a:gd name="T6" fmla="*/ 10 w 28"/>
                <a:gd name="T7" fmla="*/ 59 h 120"/>
                <a:gd name="T8" fmla="*/ 1 w 28"/>
                <a:gd name="T9" fmla="*/ 119 h 120"/>
                <a:gd name="T10" fmla="*/ 2 w 28"/>
                <a:gd name="T11" fmla="*/ 119 h 120"/>
                <a:gd name="T12" fmla="*/ 14 w 28"/>
                <a:gd name="T13" fmla="*/ 53 h 120"/>
                <a:gd name="T14" fmla="*/ 22 w 28"/>
                <a:gd name="T15" fmla="*/ 22 h 120"/>
                <a:gd name="T16" fmla="*/ 28 w 28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0">
                  <a:moveTo>
                    <a:pt x="28" y="2"/>
                  </a:moveTo>
                  <a:cubicBezTo>
                    <a:pt x="27" y="0"/>
                    <a:pt x="25" y="0"/>
                    <a:pt x="25" y="2"/>
                  </a:cubicBezTo>
                  <a:cubicBezTo>
                    <a:pt x="26" y="10"/>
                    <a:pt x="21" y="19"/>
                    <a:pt x="19" y="27"/>
                  </a:cubicBezTo>
                  <a:cubicBezTo>
                    <a:pt x="16" y="38"/>
                    <a:pt x="13" y="48"/>
                    <a:pt x="10" y="59"/>
                  </a:cubicBezTo>
                  <a:cubicBezTo>
                    <a:pt x="5" y="78"/>
                    <a:pt x="0" y="99"/>
                    <a:pt x="1" y="119"/>
                  </a:cubicBezTo>
                  <a:cubicBezTo>
                    <a:pt x="1" y="120"/>
                    <a:pt x="2" y="120"/>
                    <a:pt x="2" y="119"/>
                  </a:cubicBezTo>
                  <a:cubicBezTo>
                    <a:pt x="4" y="97"/>
                    <a:pt x="8" y="74"/>
                    <a:pt x="14" y="53"/>
                  </a:cubicBezTo>
                  <a:cubicBezTo>
                    <a:pt x="17" y="43"/>
                    <a:pt x="19" y="33"/>
                    <a:pt x="22" y="22"/>
                  </a:cubicBezTo>
                  <a:cubicBezTo>
                    <a:pt x="24" y="15"/>
                    <a:pt x="28" y="9"/>
                    <a:pt x="2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chenying0907 386"/>
            <p:cNvSpPr/>
            <p:nvPr/>
          </p:nvSpPr>
          <p:spPr bwMode="auto">
            <a:xfrm>
              <a:off x="3429001" y="4181476"/>
              <a:ext cx="46038" cy="242888"/>
            </a:xfrm>
            <a:custGeom>
              <a:avLst/>
              <a:gdLst>
                <a:gd name="T0" fmla="*/ 18 w 21"/>
                <a:gd name="T1" fmla="*/ 2 h 113"/>
                <a:gd name="T2" fmla="*/ 3 w 21"/>
                <a:gd name="T3" fmla="*/ 79 h 113"/>
                <a:gd name="T4" fmla="*/ 2 w 21"/>
                <a:gd name="T5" fmla="*/ 96 h 113"/>
                <a:gd name="T6" fmla="*/ 0 w 21"/>
                <a:gd name="T7" fmla="*/ 105 h 113"/>
                <a:gd name="T8" fmla="*/ 5 w 21"/>
                <a:gd name="T9" fmla="*/ 113 h 113"/>
                <a:gd name="T10" fmla="*/ 5 w 21"/>
                <a:gd name="T11" fmla="*/ 112 h 113"/>
                <a:gd name="T12" fmla="*/ 6 w 21"/>
                <a:gd name="T13" fmla="*/ 95 h 113"/>
                <a:gd name="T14" fmla="*/ 7 w 21"/>
                <a:gd name="T15" fmla="*/ 66 h 113"/>
                <a:gd name="T16" fmla="*/ 21 w 21"/>
                <a:gd name="T17" fmla="*/ 2 h 113"/>
                <a:gd name="T18" fmla="*/ 18 w 21"/>
                <a:gd name="T1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3">
                  <a:moveTo>
                    <a:pt x="18" y="2"/>
                  </a:moveTo>
                  <a:cubicBezTo>
                    <a:pt x="11" y="26"/>
                    <a:pt x="4" y="54"/>
                    <a:pt x="3" y="79"/>
                  </a:cubicBezTo>
                  <a:cubicBezTo>
                    <a:pt x="3" y="85"/>
                    <a:pt x="4" y="90"/>
                    <a:pt x="2" y="96"/>
                  </a:cubicBezTo>
                  <a:cubicBezTo>
                    <a:pt x="2" y="99"/>
                    <a:pt x="1" y="102"/>
                    <a:pt x="0" y="105"/>
                  </a:cubicBezTo>
                  <a:cubicBezTo>
                    <a:pt x="0" y="109"/>
                    <a:pt x="0" y="112"/>
                    <a:pt x="5" y="113"/>
                  </a:cubicBezTo>
                  <a:cubicBezTo>
                    <a:pt x="5" y="113"/>
                    <a:pt x="5" y="112"/>
                    <a:pt x="5" y="112"/>
                  </a:cubicBezTo>
                  <a:cubicBezTo>
                    <a:pt x="0" y="109"/>
                    <a:pt x="5" y="99"/>
                    <a:pt x="6" y="95"/>
                  </a:cubicBezTo>
                  <a:cubicBezTo>
                    <a:pt x="8" y="85"/>
                    <a:pt x="6" y="76"/>
                    <a:pt x="7" y="66"/>
                  </a:cubicBezTo>
                  <a:cubicBezTo>
                    <a:pt x="11" y="45"/>
                    <a:pt x="15" y="23"/>
                    <a:pt x="21" y="2"/>
                  </a:cubicBezTo>
                  <a:cubicBezTo>
                    <a:pt x="21" y="1"/>
                    <a:pt x="19" y="0"/>
                    <a:pt x="1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chenying0907 387"/>
            <p:cNvSpPr/>
            <p:nvPr/>
          </p:nvSpPr>
          <p:spPr bwMode="auto">
            <a:xfrm>
              <a:off x="3440114" y="4198939"/>
              <a:ext cx="55563" cy="285750"/>
            </a:xfrm>
            <a:custGeom>
              <a:avLst/>
              <a:gdLst>
                <a:gd name="T0" fmla="*/ 23 w 26"/>
                <a:gd name="T1" fmla="*/ 1 h 133"/>
                <a:gd name="T2" fmla="*/ 16 w 26"/>
                <a:gd name="T3" fmla="*/ 35 h 133"/>
                <a:gd name="T4" fmla="*/ 8 w 26"/>
                <a:gd name="T5" fmla="*/ 74 h 133"/>
                <a:gd name="T6" fmla="*/ 6 w 26"/>
                <a:gd name="T7" fmla="*/ 109 h 133"/>
                <a:gd name="T8" fmla="*/ 6 w 26"/>
                <a:gd name="T9" fmla="*/ 132 h 133"/>
                <a:gd name="T10" fmla="*/ 8 w 26"/>
                <a:gd name="T11" fmla="*/ 131 h 133"/>
                <a:gd name="T12" fmla="*/ 8 w 26"/>
                <a:gd name="T13" fmla="*/ 113 h 133"/>
                <a:gd name="T14" fmla="*/ 8 w 26"/>
                <a:gd name="T15" fmla="*/ 101 h 133"/>
                <a:gd name="T16" fmla="*/ 13 w 26"/>
                <a:gd name="T17" fmla="*/ 66 h 133"/>
                <a:gd name="T18" fmla="*/ 19 w 26"/>
                <a:gd name="T19" fmla="*/ 36 h 133"/>
                <a:gd name="T20" fmla="*/ 26 w 26"/>
                <a:gd name="T21" fmla="*/ 2 h 133"/>
                <a:gd name="T22" fmla="*/ 23 w 26"/>
                <a:gd name="T23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33">
                  <a:moveTo>
                    <a:pt x="23" y="1"/>
                  </a:moveTo>
                  <a:cubicBezTo>
                    <a:pt x="18" y="11"/>
                    <a:pt x="18" y="24"/>
                    <a:pt x="16" y="35"/>
                  </a:cubicBezTo>
                  <a:cubicBezTo>
                    <a:pt x="14" y="48"/>
                    <a:pt x="11" y="61"/>
                    <a:pt x="8" y="74"/>
                  </a:cubicBezTo>
                  <a:cubicBezTo>
                    <a:pt x="6" y="86"/>
                    <a:pt x="6" y="97"/>
                    <a:pt x="6" y="109"/>
                  </a:cubicBezTo>
                  <a:cubicBezTo>
                    <a:pt x="5" y="117"/>
                    <a:pt x="0" y="126"/>
                    <a:pt x="6" y="132"/>
                  </a:cubicBezTo>
                  <a:cubicBezTo>
                    <a:pt x="7" y="133"/>
                    <a:pt x="8" y="132"/>
                    <a:pt x="8" y="131"/>
                  </a:cubicBezTo>
                  <a:cubicBezTo>
                    <a:pt x="4" y="126"/>
                    <a:pt x="8" y="119"/>
                    <a:pt x="8" y="113"/>
                  </a:cubicBezTo>
                  <a:cubicBezTo>
                    <a:pt x="9" y="109"/>
                    <a:pt x="9" y="105"/>
                    <a:pt x="8" y="101"/>
                  </a:cubicBezTo>
                  <a:cubicBezTo>
                    <a:pt x="8" y="89"/>
                    <a:pt x="10" y="78"/>
                    <a:pt x="13" y="66"/>
                  </a:cubicBezTo>
                  <a:cubicBezTo>
                    <a:pt x="15" y="56"/>
                    <a:pt x="17" y="46"/>
                    <a:pt x="19" y="36"/>
                  </a:cubicBezTo>
                  <a:cubicBezTo>
                    <a:pt x="20" y="26"/>
                    <a:pt x="20" y="11"/>
                    <a:pt x="26" y="2"/>
                  </a:cubicBezTo>
                  <a:cubicBezTo>
                    <a:pt x="26" y="1"/>
                    <a:pt x="24" y="0"/>
                    <a:pt x="23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chenying0907 388"/>
            <p:cNvSpPr/>
            <p:nvPr/>
          </p:nvSpPr>
          <p:spPr bwMode="auto">
            <a:xfrm>
              <a:off x="3476626" y="4268789"/>
              <a:ext cx="41275" cy="258763"/>
            </a:xfrm>
            <a:custGeom>
              <a:avLst/>
              <a:gdLst>
                <a:gd name="T0" fmla="*/ 16 w 19"/>
                <a:gd name="T1" fmla="*/ 1 h 120"/>
                <a:gd name="T2" fmla="*/ 1 w 19"/>
                <a:gd name="T3" fmla="*/ 119 h 120"/>
                <a:gd name="T4" fmla="*/ 4 w 19"/>
                <a:gd name="T5" fmla="*/ 119 h 120"/>
                <a:gd name="T6" fmla="*/ 10 w 19"/>
                <a:gd name="T7" fmla="*/ 56 h 120"/>
                <a:gd name="T8" fmla="*/ 19 w 19"/>
                <a:gd name="T9" fmla="*/ 1 h 120"/>
                <a:gd name="T10" fmla="*/ 16 w 19"/>
                <a:gd name="T11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0">
                  <a:moveTo>
                    <a:pt x="16" y="1"/>
                  </a:moveTo>
                  <a:cubicBezTo>
                    <a:pt x="13" y="41"/>
                    <a:pt x="0" y="78"/>
                    <a:pt x="1" y="119"/>
                  </a:cubicBezTo>
                  <a:cubicBezTo>
                    <a:pt x="1" y="120"/>
                    <a:pt x="4" y="120"/>
                    <a:pt x="4" y="119"/>
                  </a:cubicBezTo>
                  <a:cubicBezTo>
                    <a:pt x="5" y="97"/>
                    <a:pt x="6" y="77"/>
                    <a:pt x="10" y="56"/>
                  </a:cubicBezTo>
                  <a:cubicBezTo>
                    <a:pt x="13" y="38"/>
                    <a:pt x="17" y="20"/>
                    <a:pt x="19" y="1"/>
                  </a:cubicBezTo>
                  <a:cubicBezTo>
                    <a:pt x="19" y="0"/>
                    <a:pt x="16" y="0"/>
                    <a:pt x="16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chenying0907 389"/>
            <p:cNvSpPr/>
            <p:nvPr/>
          </p:nvSpPr>
          <p:spPr bwMode="auto">
            <a:xfrm>
              <a:off x="3506789" y="4313239"/>
              <a:ext cx="36513" cy="257175"/>
            </a:xfrm>
            <a:custGeom>
              <a:avLst/>
              <a:gdLst>
                <a:gd name="T0" fmla="*/ 15 w 17"/>
                <a:gd name="T1" fmla="*/ 1 h 120"/>
                <a:gd name="T2" fmla="*/ 10 w 17"/>
                <a:gd name="T3" fmla="*/ 31 h 120"/>
                <a:gd name="T4" fmla="*/ 8 w 17"/>
                <a:gd name="T5" fmla="*/ 60 h 120"/>
                <a:gd name="T6" fmla="*/ 3 w 17"/>
                <a:gd name="T7" fmla="*/ 118 h 120"/>
                <a:gd name="T8" fmla="*/ 4 w 17"/>
                <a:gd name="T9" fmla="*/ 119 h 120"/>
                <a:gd name="T10" fmla="*/ 7 w 17"/>
                <a:gd name="T11" fmla="*/ 93 h 120"/>
                <a:gd name="T12" fmla="*/ 10 w 17"/>
                <a:gd name="T13" fmla="*/ 62 h 120"/>
                <a:gd name="T14" fmla="*/ 12 w 17"/>
                <a:gd name="T15" fmla="*/ 32 h 120"/>
                <a:gd name="T16" fmla="*/ 17 w 17"/>
                <a:gd name="T17" fmla="*/ 1 h 120"/>
                <a:gd name="T18" fmla="*/ 15 w 17"/>
                <a:gd name="T19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0">
                  <a:moveTo>
                    <a:pt x="15" y="1"/>
                  </a:moveTo>
                  <a:cubicBezTo>
                    <a:pt x="15" y="11"/>
                    <a:pt x="11" y="22"/>
                    <a:pt x="10" y="31"/>
                  </a:cubicBezTo>
                  <a:cubicBezTo>
                    <a:pt x="9" y="41"/>
                    <a:pt x="8" y="51"/>
                    <a:pt x="8" y="60"/>
                  </a:cubicBezTo>
                  <a:cubicBezTo>
                    <a:pt x="6" y="80"/>
                    <a:pt x="0" y="99"/>
                    <a:pt x="3" y="118"/>
                  </a:cubicBezTo>
                  <a:cubicBezTo>
                    <a:pt x="3" y="119"/>
                    <a:pt x="4" y="120"/>
                    <a:pt x="4" y="119"/>
                  </a:cubicBezTo>
                  <a:cubicBezTo>
                    <a:pt x="5" y="110"/>
                    <a:pt x="6" y="101"/>
                    <a:pt x="7" y="93"/>
                  </a:cubicBezTo>
                  <a:cubicBezTo>
                    <a:pt x="7" y="83"/>
                    <a:pt x="10" y="72"/>
                    <a:pt x="10" y="62"/>
                  </a:cubicBezTo>
                  <a:cubicBezTo>
                    <a:pt x="11" y="52"/>
                    <a:pt x="11" y="42"/>
                    <a:pt x="12" y="32"/>
                  </a:cubicBezTo>
                  <a:cubicBezTo>
                    <a:pt x="14" y="22"/>
                    <a:pt x="17" y="11"/>
                    <a:pt x="17" y="1"/>
                  </a:cubicBezTo>
                  <a:cubicBezTo>
                    <a:pt x="17" y="0"/>
                    <a:pt x="15" y="0"/>
                    <a:pt x="15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chenying0907 390"/>
            <p:cNvSpPr/>
            <p:nvPr/>
          </p:nvSpPr>
          <p:spPr bwMode="auto">
            <a:xfrm>
              <a:off x="3535364" y="4398964"/>
              <a:ext cx="25400" cy="201613"/>
            </a:xfrm>
            <a:custGeom>
              <a:avLst/>
              <a:gdLst>
                <a:gd name="T0" fmla="*/ 12 w 12"/>
                <a:gd name="T1" fmla="*/ 1 h 94"/>
                <a:gd name="T2" fmla="*/ 9 w 12"/>
                <a:gd name="T3" fmla="*/ 1 h 94"/>
                <a:gd name="T4" fmla="*/ 4 w 12"/>
                <a:gd name="T5" fmla="*/ 53 h 94"/>
                <a:gd name="T6" fmla="*/ 2 w 12"/>
                <a:gd name="T7" fmla="*/ 76 h 94"/>
                <a:gd name="T8" fmla="*/ 0 w 12"/>
                <a:gd name="T9" fmla="*/ 93 h 94"/>
                <a:gd name="T10" fmla="*/ 0 w 12"/>
                <a:gd name="T11" fmla="*/ 94 h 94"/>
                <a:gd name="T12" fmla="*/ 4 w 12"/>
                <a:gd name="T13" fmla="*/ 89 h 94"/>
                <a:gd name="T14" fmla="*/ 4 w 12"/>
                <a:gd name="T15" fmla="*/ 82 h 94"/>
                <a:gd name="T16" fmla="*/ 6 w 12"/>
                <a:gd name="T17" fmla="*/ 67 h 94"/>
                <a:gd name="T18" fmla="*/ 9 w 12"/>
                <a:gd name="T19" fmla="*/ 32 h 94"/>
                <a:gd name="T20" fmla="*/ 12 w 12"/>
                <a:gd name="T2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4">
                  <a:moveTo>
                    <a:pt x="12" y="1"/>
                  </a:moveTo>
                  <a:cubicBezTo>
                    <a:pt x="12" y="0"/>
                    <a:pt x="9" y="0"/>
                    <a:pt x="9" y="1"/>
                  </a:cubicBezTo>
                  <a:cubicBezTo>
                    <a:pt x="10" y="19"/>
                    <a:pt x="5" y="35"/>
                    <a:pt x="4" y="53"/>
                  </a:cubicBezTo>
                  <a:cubicBezTo>
                    <a:pt x="4" y="61"/>
                    <a:pt x="3" y="68"/>
                    <a:pt x="2" y="76"/>
                  </a:cubicBezTo>
                  <a:cubicBezTo>
                    <a:pt x="1" y="80"/>
                    <a:pt x="4" y="91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3" y="94"/>
                    <a:pt x="4" y="92"/>
                    <a:pt x="4" y="89"/>
                  </a:cubicBezTo>
                  <a:cubicBezTo>
                    <a:pt x="5" y="87"/>
                    <a:pt x="4" y="84"/>
                    <a:pt x="4" y="82"/>
                  </a:cubicBezTo>
                  <a:cubicBezTo>
                    <a:pt x="4" y="77"/>
                    <a:pt x="6" y="72"/>
                    <a:pt x="6" y="67"/>
                  </a:cubicBezTo>
                  <a:cubicBezTo>
                    <a:pt x="8" y="55"/>
                    <a:pt x="8" y="44"/>
                    <a:pt x="9" y="32"/>
                  </a:cubicBezTo>
                  <a:cubicBezTo>
                    <a:pt x="11" y="22"/>
                    <a:pt x="12" y="12"/>
                    <a:pt x="12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chenying0907 391"/>
            <p:cNvSpPr/>
            <p:nvPr/>
          </p:nvSpPr>
          <p:spPr bwMode="auto">
            <a:xfrm>
              <a:off x="3562351" y="4508501"/>
              <a:ext cx="19050" cy="166688"/>
            </a:xfrm>
            <a:custGeom>
              <a:avLst/>
              <a:gdLst>
                <a:gd name="T0" fmla="*/ 6 w 9"/>
                <a:gd name="T1" fmla="*/ 2 h 78"/>
                <a:gd name="T2" fmla="*/ 1 w 9"/>
                <a:gd name="T3" fmla="*/ 42 h 78"/>
                <a:gd name="T4" fmla="*/ 2 w 9"/>
                <a:gd name="T5" fmla="*/ 78 h 78"/>
                <a:gd name="T6" fmla="*/ 3 w 9"/>
                <a:gd name="T7" fmla="*/ 78 h 78"/>
                <a:gd name="T8" fmla="*/ 5 w 9"/>
                <a:gd name="T9" fmla="*/ 39 h 78"/>
                <a:gd name="T10" fmla="*/ 9 w 9"/>
                <a:gd name="T11" fmla="*/ 3 h 78"/>
                <a:gd name="T12" fmla="*/ 6 w 9"/>
                <a:gd name="T1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8">
                  <a:moveTo>
                    <a:pt x="6" y="2"/>
                  </a:moveTo>
                  <a:cubicBezTo>
                    <a:pt x="3" y="15"/>
                    <a:pt x="3" y="29"/>
                    <a:pt x="1" y="42"/>
                  </a:cubicBezTo>
                  <a:cubicBezTo>
                    <a:pt x="0" y="53"/>
                    <a:pt x="0" y="66"/>
                    <a:pt x="2" y="78"/>
                  </a:cubicBezTo>
                  <a:cubicBezTo>
                    <a:pt x="2" y="78"/>
                    <a:pt x="3" y="78"/>
                    <a:pt x="3" y="78"/>
                  </a:cubicBezTo>
                  <a:cubicBezTo>
                    <a:pt x="5" y="65"/>
                    <a:pt x="3" y="52"/>
                    <a:pt x="5" y="39"/>
                  </a:cubicBezTo>
                  <a:cubicBezTo>
                    <a:pt x="7" y="27"/>
                    <a:pt x="6" y="15"/>
                    <a:pt x="9" y="3"/>
                  </a:cubicBezTo>
                  <a:cubicBezTo>
                    <a:pt x="9" y="1"/>
                    <a:pt x="6" y="0"/>
                    <a:pt x="6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chenying0907 392"/>
            <p:cNvSpPr/>
            <p:nvPr/>
          </p:nvSpPr>
          <p:spPr bwMode="auto">
            <a:xfrm>
              <a:off x="3598864" y="4503739"/>
              <a:ext cx="26988" cy="184150"/>
            </a:xfrm>
            <a:custGeom>
              <a:avLst/>
              <a:gdLst>
                <a:gd name="T0" fmla="*/ 6 w 12"/>
                <a:gd name="T1" fmla="*/ 1 h 86"/>
                <a:gd name="T2" fmla="*/ 5 w 12"/>
                <a:gd name="T3" fmla="*/ 3 h 86"/>
                <a:gd name="T4" fmla="*/ 6 w 12"/>
                <a:gd name="T5" fmla="*/ 22 h 86"/>
                <a:gd name="T6" fmla="*/ 3 w 12"/>
                <a:gd name="T7" fmla="*/ 43 h 86"/>
                <a:gd name="T8" fmla="*/ 2 w 12"/>
                <a:gd name="T9" fmla="*/ 84 h 86"/>
                <a:gd name="T10" fmla="*/ 4 w 12"/>
                <a:gd name="T11" fmla="*/ 84 h 86"/>
                <a:gd name="T12" fmla="*/ 4 w 12"/>
                <a:gd name="T13" fmla="*/ 57 h 86"/>
                <a:gd name="T14" fmla="*/ 7 w 12"/>
                <a:gd name="T15" fmla="*/ 28 h 86"/>
                <a:gd name="T16" fmla="*/ 6 w 12"/>
                <a:gd name="T17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6">
                  <a:moveTo>
                    <a:pt x="6" y="1"/>
                  </a:moveTo>
                  <a:cubicBezTo>
                    <a:pt x="5" y="0"/>
                    <a:pt x="4" y="2"/>
                    <a:pt x="5" y="3"/>
                  </a:cubicBezTo>
                  <a:cubicBezTo>
                    <a:pt x="9" y="8"/>
                    <a:pt x="7" y="16"/>
                    <a:pt x="6" y="22"/>
                  </a:cubicBezTo>
                  <a:cubicBezTo>
                    <a:pt x="5" y="29"/>
                    <a:pt x="4" y="36"/>
                    <a:pt x="3" y="43"/>
                  </a:cubicBezTo>
                  <a:cubicBezTo>
                    <a:pt x="1" y="56"/>
                    <a:pt x="0" y="71"/>
                    <a:pt x="2" y="84"/>
                  </a:cubicBezTo>
                  <a:cubicBezTo>
                    <a:pt x="2" y="86"/>
                    <a:pt x="4" y="86"/>
                    <a:pt x="4" y="84"/>
                  </a:cubicBezTo>
                  <a:cubicBezTo>
                    <a:pt x="5" y="75"/>
                    <a:pt x="4" y="66"/>
                    <a:pt x="4" y="57"/>
                  </a:cubicBezTo>
                  <a:cubicBezTo>
                    <a:pt x="4" y="47"/>
                    <a:pt x="6" y="38"/>
                    <a:pt x="7" y="28"/>
                  </a:cubicBezTo>
                  <a:cubicBezTo>
                    <a:pt x="8" y="20"/>
                    <a:pt x="12" y="8"/>
                    <a:pt x="6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chenying0907 393"/>
            <p:cNvSpPr/>
            <p:nvPr/>
          </p:nvSpPr>
          <p:spPr bwMode="auto">
            <a:xfrm>
              <a:off x="3621089" y="4594226"/>
              <a:ext cx="20638" cy="195263"/>
            </a:xfrm>
            <a:custGeom>
              <a:avLst/>
              <a:gdLst>
                <a:gd name="T0" fmla="*/ 9 w 10"/>
                <a:gd name="T1" fmla="*/ 3 h 91"/>
                <a:gd name="T2" fmla="*/ 6 w 10"/>
                <a:gd name="T3" fmla="*/ 2 h 91"/>
                <a:gd name="T4" fmla="*/ 2 w 10"/>
                <a:gd name="T5" fmla="*/ 43 h 91"/>
                <a:gd name="T6" fmla="*/ 2 w 10"/>
                <a:gd name="T7" fmla="*/ 90 h 91"/>
                <a:gd name="T8" fmla="*/ 4 w 10"/>
                <a:gd name="T9" fmla="*/ 90 h 91"/>
                <a:gd name="T10" fmla="*/ 5 w 10"/>
                <a:gd name="T11" fmla="*/ 47 h 91"/>
                <a:gd name="T12" fmla="*/ 9 w 10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1">
                  <a:moveTo>
                    <a:pt x="9" y="3"/>
                  </a:moveTo>
                  <a:cubicBezTo>
                    <a:pt x="10" y="1"/>
                    <a:pt x="7" y="0"/>
                    <a:pt x="6" y="2"/>
                  </a:cubicBezTo>
                  <a:cubicBezTo>
                    <a:pt x="3" y="15"/>
                    <a:pt x="2" y="30"/>
                    <a:pt x="2" y="43"/>
                  </a:cubicBezTo>
                  <a:cubicBezTo>
                    <a:pt x="1" y="58"/>
                    <a:pt x="0" y="75"/>
                    <a:pt x="2" y="90"/>
                  </a:cubicBezTo>
                  <a:cubicBezTo>
                    <a:pt x="2" y="91"/>
                    <a:pt x="4" y="91"/>
                    <a:pt x="4" y="90"/>
                  </a:cubicBezTo>
                  <a:cubicBezTo>
                    <a:pt x="6" y="76"/>
                    <a:pt x="4" y="61"/>
                    <a:pt x="5" y="47"/>
                  </a:cubicBezTo>
                  <a:cubicBezTo>
                    <a:pt x="5" y="33"/>
                    <a:pt x="6" y="16"/>
                    <a:pt x="9" y="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chenying0907 394"/>
            <p:cNvSpPr/>
            <p:nvPr/>
          </p:nvSpPr>
          <p:spPr bwMode="auto">
            <a:xfrm>
              <a:off x="3648076" y="4584701"/>
              <a:ext cx="23813" cy="207963"/>
            </a:xfrm>
            <a:custGeom>
              <a:avLst/>
              <a:gdLst>
                <a:gd name="T0" fmla="*/ 11 w 11"/>
                <a:gd name="T1" fmla="*/ 1 h 97"/>
                <a:gd name="T2" fmla="*/ 9 w 11"/>
                <a:gd name="T3" fmla="*/ 1 h 97"/>
                <a:gd name="T4" fmla="*/ 4 w 11"/>
                <a:gd name="T5" fmla="*/ 97 h 97"/>
                <a:gd name="T6" fmla="*/ 6 w 11"/>
                <a:gd name="T7" fmla="*/ 97 h 97"/>
                <a:gd name="T8" fmla="*/ 7 w 11"/>
                <a:gd name="T9" fmla="*/ 51 h 97"/>
                <a:gd name="T10" fmla="*/ 11 w 11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7">
                  <a:moveTo>
                    <a:pt x="11" y="1"/>
                  </a:moveTo>
                  <a:cubicBezTo>
                    <a:pt x="11" y="0"/>
                    <a:pt x="9" y="0"/>
                    <a:pt x="9" y="1"/>
                  </a:cubicBezTo>
                  <a:cubicBezTo>
                    <a:pt x="7" y="33"/>
                    <a:pt x="0" y="65"/>
                    <a:pt x="4" y="97"/>
                  </a:cubicBezTo>
                  <a:cubicBezTo>
                    <a:pt x="4" y="97"/>
                    <a:pt x="6" y="97"/>
                    <a:pt x="6" y="97"/>
                  </a:cubicBezTo>
                  <a:cubicBezTo>
                    <a:pt x="8" y="82"/>
                    <a:pt x="6" y="66"/>
                    <a:pt x="7" y="51"/>
                  </a:cubicBezTo>
                  <a:cubicBezTo>
                    <a:pt x="8" y="34"/>
                    <a:pt x="11" y="18"/>
                    <a:pt x="11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chenying0907 395"/>
            <p:cNvSpPr/>
            <p:nvPr/>
          </p:nvSpPr>
          <p:spPr bwMode="auto">
            <a:xfrm>
              <a:off x="3676651" y="4664076"/>
              <a:ext cx="23813" cy="168275"/>
            </a:xfrm>
            <a:custGeom>
              <a:avLst/>
              <a:gdLst>
                <a:gd name="T0" fmla="*/ 6 w 11"/>
                <a:gd name="T1" fmla="*/ 74 h 78"/>
                <a:gd name="T2" fmla="*/ 5 w 11"/>
                <a:gd name="T3" fmla="*/ 68 h 78"/>
                <a:gd name="T4" fmla="*/ 6 w 11"/>
                <a:gd name="T5" fmla="*/ 60 h 78"/>
                <a:gd name="T6" fmla="*/ 6 w 11"/>
                <a:gd name="T7" fmla="*/ 43 h 78"/>
                <a:gd name="T8" fmla="*/ 11 w 11"/>
                <a:gd name="T9" fmla="*/ 2 h 78"/>
                <a:gd name="T10" fmla="*/ 8 w 11"/>
                <a:gd name="T11" fmla="*/ 2 h 78"/>
                <a:gd name="T12" fmla="*/ 3 w 11"/>
                <a:gd name="T13" fmla="*/ 48 h 78"/>
                <a:gd name="T14" fmla="*/ 4 w 11"/>
                <a:gd name="T15" fmla="*/ 77 h 78"/>
                <a:gd name="T16" fmla="*/ 5 w 11"/>
                <a:gd name="T17" fmla="*/ 78 h 78"/>
                <a:gd name="T18" fmla="*/ 7 w 11"/>
                <a:gd name="T19" fmla="*/ 77 h 78"/>
                <a:gd name="T20" fmla="*/ 8 w 11"/>
                <a:gd name="T21" fmla="*/ 76 h 78"/>
                <a:gd name="T22" fmla="*/ 8 w 11"/>
                <a:gd name="T23" fmla="*/ 74 h 78"/>
                <a:gd name="T24" fmla="*/ 6 w 11"/>
                <a:gd name="T25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78">
                  <a:moveTo>
                    <a:pt x="6" y="74"/>
                  </a:moveTo>
                  <a:cubicBezTo>
                    <a:pt x="6" y="75"/>
                    <a:pt x="5" y="68"/>
                    <a:pt x="5" y="68"/>
                  </a:cubicBezTo>
                  <a:cubicBezTo>
                    <a:pt x="5" y="65"/>
                    <a:pt x="5" y="63"/>
                    <a:pt x="6" y="60"/>
                  </a:cubicBezTo>
                  <a:cubicBezTo>
                    <a:pt x="6" y="54"/>
                    <a:pt x="6" y="49"/>
                    <a:pt x="6" y="43"/>
                  </a:cubicBezTo>
                  <a:cubicBezTo>
                    <a:pt x="8" y="29"/>
                    <a:pt x="10" y="16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7" y="17"/>
                    <a:pt x="4" y="33"/>
                    <a:pt x="3" y="48"/>
                  </a:cubicBezTo>
                  <a:cubicBezTo>
                    <a:pt x="3" y="57"/>
                    <a:pt x="0" y="69"/>
                    <a:pt x="4" y="77"/>
                  </a:cubicBezTo>
                  <a:cubicBezTo>
                    <a:pt x="4" y="78"/>
                    <a:pt x="5" y="78"/>
                    <a:pt x="5" y="78"/>
                  </a:cubicBezTo>
                  <a:cubicBezTo>
                    <a:pt x="6" y="78"/>
                    <a:pt x="6" y="78"/>
                    <a:pt x="7" y="77"/>
                  </a:cubicBezTo>
                  <a:cubicBezTo>
                    <a:pt x="7" y="77"/>
                    <a:pt x="8" y="77"/>
                    <a:pt x="8" y="76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7" y="73"/>
                    <a:pt x="6" y="7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chenying0907 396"/>
            <p:cNvSpPr/>
            <p:nvPr/>
          </p:nvSpPr>
          <p:spPr bwMode="auto">
            <a:xfrm>
              <a:off x="3725864" y="4735514"/>
              <a:ext cx="17463" cy="49213"/>
            </a:xfrm>
            <a:custGeom>
              <a:avLst/>
              <a:gdLst>
                <a:gd name="T0" fmla="*/ 5 w 8"/>
                <a:gd name="T1" fmla="*/ 1 h 23"/>
                <a:gd name="T2" fmla="*/ 0 w 8"/>
                <a:gd name="T3" fmla="*/ 21 h 23"/>
                <a:gd name="T4" fmla="*/ 2 w 8"/>
                <a:gd name="T5" fmla="*/ 22 h 23"/>
                <a:gd name="T6" fmla="*/ 8 w 8"/>
                <a:gd name="T7" fmla="*/ 2 h 23"/>
                <a:gd name="T8" fmla="*/ 5 w 8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5" y="1"/>
                  </a:moveTo>
                  <a:cubicBezTo>
                    <a:pt x="4" y="8"/>
                    <a:pt x="1" y="14"/>
                    <a:pt x="0" y="21"/>
                  </a:cubicBezTo>
                  <a:cubicBezTo>
                    <a:pt x="0" y="22"/>
                    <a:pt x="2" y="23"/>
                    <a:pt x="2" y="22"/>
                  </a:cubicBezTo>
                  <a:cubicBezTo>
                    <a:pt x="5" y="15"/>
                    <a:pt x="6" y="8"/>
                    <a:pt x="8" y="2"/>
                  </a:cubicBezTo>
                  <a:cubicBezTo>
                    <a:pt x="8" y="0"/>
                    <a:pt x="6" y="0"/>
                    <a:pt x="5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8" name="PA_组合 16"/>
          <p:cNvGrpSpPr/>
          <p:nvPr>
            <p:custDataLst>
              <p:tags r:id="rId2"/>
            </p:custDataLst>
          </p:nvPr>
        </p:nvGrpSpPr>
        <p:grpSpPr>
          <a:xfrm>
            <a:off x="1008179" y="340428"/>
            <a:ext cx="4031873" cy="570308"/>
            <a:chOff x="1786655" y="491683"/>
            <a:chExt cx="5375831" cy="760176"/>
          </a:xfrm>
        </p:grpSpPr>
        <p:sp>
          <p:nvSpPr>
            <p:cNvPr id="69" name="矩形 68"/>
            <p:cNvSpPr/>
            <p:nvPr/>
          </p:nvSpPr>
          <p:spPr>
            <a:xfrm>
              <a:off x="1786655" y="945460"/>
              <a:ext cx="5375831" cy="306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endPara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1786655" y="491683"/>
              <a:ext cx="4442166" cy="531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  <a:sym typeface="+mn-ea"/>
                </a:rPr>
                <a:t>Introduction to SNPs</a:t>
              </a:r>
              <a:endParaRPr lang="zh-CN" altLang="en-US" sz="20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1982470" y="1998980"/>
            <a:ext cx="5400000" cy="25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479675" y="1910080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3232150" y="1910715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005580" y="1910715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4780915" y="1910715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5542915" y="1910080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6233160" y="1910080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6927215" y="1910080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2290445" y="126492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042920" y="126492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816350" y="126492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591685" y="126492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353685" y="126492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019800" y="126492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737985" y="1265555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45" name="直接连接符 44"/>
          <p:cNvCxnSpPr/>
          <p:nvPr/>
        </p:nvCxnSpPr>
        <p:spPr>
          <a:xfrm flipV="1">
            <a:off x="2002790" y="4366260"/>
            <a:ext cx="5400000" cy="25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2499995" y="4277360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3252470" y="4277995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4025900" y="4277995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4801235" y="4277995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5563235" y="4277360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6253480" y="4277360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6947535" y="4277360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2310765" y="363220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3063240" y="363220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3836670" y="363220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4612005" y="363220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5374005" y="363220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6043930" y="363220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6758305" y="3632835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7" name="Freeform 5"/>
          <p:cNvSpPr>
            <a:spLocks noEditPoints="1"/>
          </p:cNvSpPr>
          <p:nvPr/>
        </p:nvSpPr>
        <p:spPr bwMode="auto">
          <a:xfrm rot="6840000">
            <a:off x="4483769" y="2708854"/>
            <a:ext cx="636429" cy="509137"/>
          </a:xfrm>
          <a:custGeom>
            <a:avLst/>
            <a:gdLst>
              <a:gd name="T0" fmla="*/ 358 w 572"/>
              <a:gd name="T1" fmla="*/ 19 h 458"/>
              <a:gd name="T2" fmla="*/ 68 w 572"/>
              <a:gd name="T3" fmla="*/ 126 h 458"/>
              <a:gd name="T4" fmla="*/ 8 w 572"/>
              <a:gd name="T5" fmla="*/ 222 h 458"/>
              <a:gd name="T6" fmla="*/ 91 w 572"/>
              <a:gd name="T7" fmla="*/ 425 h 458"/>
              <a:gd name="T8" fmla="*/ 227 w 572"/>
              <a:gd name="T9" fmla="*/ 373 h 458"/>
              <a:gd name="T10" fmla="*/ 304 w 572"/>
              <a:gd name="T11" fmla="*/ 328 h 458"/>
              <a:gd name="T12" fmla="*/ 423 w 572"/>
              <a:gd name="T13" fmla="*/ 355 h 458"/>
              <a:gd name="T14" fmla="*/ 459 w 572"/>
              <a:gd name="T15" fmla="*/ 233 h 458"/>
              <a:gd name="T16" fmla="*/ 426 w 572"/>
              <a:gd name="T17" fmla="*/ 335 h 458"/>
              <a:gd name="T18" fmla="*/ 509 w 572"/>
              <a:gd name="T19" fmla="*/ 224 h 458"/>
              <a:gd name="T20" fmla="*/ 572 w 572"/>
              <a:gd name="T21" fmla="*/ 53 h 458"/>
              <a:gd name="T22" fmla="*/ 66 w 572"/>
              <a:gd name="T23" fmla="*/ 324 h 458"/>
              <a:gd name="T24" fmla="*/ 89 w 572"/>
              <a:gd name="T25" fmla="*/ 333 h 458"/>
              <a:gd name="T26" fmla="*/ 60 w 572"/>
              <a:gd name="T27" fmla="*/ 254 h 458"/>
              <a:gd name="T28" fmla="*/ 40 w 572"/>
              <a:gd name="T29" fmla="*/ 251 h 458"/>
              <a:gd name="T30" fmla="*/ 34 w 572"/>
              <a:gd name="T31" fmla="*/ 226 h 458"/>
              <a:gd name="T32" fmla="*/ 24 w 572"/>
              <a:gd name="T33" fmla="*/ 204 h 458"/>
              <a:gd name="T34" fmla="*/ 11 w 572"/>
              <a:gd name="T35" fmla="*/ 233 h 458"/>
              <a:gd name="T36" fmla="*/ 23 w 572"/>
              <a:gd name="T37" fmla="*/ 260 h 458"/>
              <a:gd name="T38" fmla="*/ 49 w 572"/>
              <a:gd name="T39" fmla="*/ 258 h 458"/>
              <a:gd name="T40" fmla="*/ 56 w 572"/>
              <a:gd name="T41" fmla="*/ 313 h 458"/>
              <a:gd name="T42" fmla="*/ 69 w 572"/>
              <a:gd name="T43" fmla="*/ 276 h 458"/>
              <a:gd name="T44" fmla="*/ 72 w 572"/>
              <a:gd name="T45" fmla="*/ 354 h 458"/>
              <a:gd name="T46" fmla="*/ 80 w 572"/>
              <a:gd name="T47" fmla="*/ 329 h 458"/>
              <a:gd name="T48" fmla="*/ 81 w 572"/>
              <a:gd name="T49" fmla="*/ 379 h 458"/>
              <a:gd name="T50" fmla="*/ 92 w 572"/>
              <a:gd name="T51" fmla="*/ 404 h 458"/>
              <a:gd name="T52" fmla="*/ 103 w 572"/>
              <a:gd name="T53" fmla="*/ 372 h 458"/>
              <a:gd name="T54" fmla="*/ 139 w 572"/>
              <a:gd name="T55" fmla="*/ 422 h 458"/>
              <a:gd name="T56" fmla="*/ 152 w 572"/>
              <a:gd name="T57" fmla="*/ 413 h 458"/>
              <a:gd name="T58" fmla="*/ 187 w 572"/>
              <a:gd name="T59" fmla="*/ 393 h 458"/>
              <a:gd name="T60" fmla="*/ 212 w 572"/>
              <a:gd name="T61" fmla="*/ 375 h 458"/>
              <a:gd name="T62" fmla="*/ 225 w 572"/>
              <a:gd name="T63" fmla="*/ 366 h 458"/>
              <a:gd name="T64" fmla="*/ 294 w 572"/>
              <a:gd name="T65" fmla="*/ 322 h 458"/>
              <a:gd name="T66" fmla="*/ 306 w 572"/>
              <a:gd name="T67" fmla="*/ 287 h 458"/>
              <a:gd name="T68" fmla="*/ 354 w 572"/>
              <a:gd name="T69" fmla="*/ 230 h 458"/>
              <a:gd name="T70" fmla="*/ 345 w 572"/>
              <a:gd name="T71" fmla="*/ 284 h 458"/>
              <a:gd name="T72" fmla="*/ 379 w 572"/>
              <a:gd name="T73" fmla="*/ 262 h 458"/>
              <a:gd name="T74" fmla="*/ 420 w 572"/>
              <a:gd name="T75" fmla="*/ 284 h 458"/>
              <a:gd name="T76" fmla="*/ 267 w 572"/>
              <a:gd name="T77" fmla="*/ 272 h 458"/>
              <a:gd name="T78" fmla="*/ 86 w 572"/>
              <a:gd name="T79" fmla="*/ 238 h 458"/>
              <a:gd name="T80" fmla="*/ 151 w 572"/>
              <a:gd name="T81" fmla="*/ 124 h 458"/>
              <a:gd name="T82" fmla="*/ 250 w 572"/>
              <a:gd name="T83" fmla="*/ 106 h 458"/>
              <a:gd name="T84" fmla="*/ 430 w 572"/>
              <a:gd name="T85" fmla="*/ 49 h 458"/>
              <a:gd name="T86" fmla="*/ 545 w 572"/>
              <a:gd name="T87" fmla="*/ 106 h 458"/>
              <a:gd name="T88" fmla="*/ 500 w 572"/>
              <a:gd name="T89" fmla="*/ 222 h 458"/>
              <a:gd name="T90" fmla="*/ 454 w 572"/>
              <a:gd name="T91" fmla="*/ 281 h 458"/>
              <a:gd name="T92" fmla="*/ 558 w 572"/>
              <a:gd name="T93" fmla="*/ 75 h 458"/>
              <a:gd name="T94" fmla="*/ 532 w 572"/>
              <a:gd name="T95" fmla="*/ 172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72" h="458">
                <a:moveTo>
                  <a:pt x="533" y="47"/>
                </a:moveTo>
                <a:cubicBezTo>
                  <a:pt x="533" y="43"/>
                  <a:pt x="528" y="47"/>
                  <a:pt x="527" y="43"/>
                </a:cubicBezTo>
                <a:cubicBezTo>
                  <a:pt x="468" y="45"/>
                  <a:pt x="414" y="36"/>
                  <a:pt x="362" y="24"/>
                </a:cubicBezTo>
                <a:cubicBezTo>
                  <a:pt x="361" y="22"/>
                  <a:pt x="360" y="20"/>
                  <a:pt x="358" y="19"/>
                </a:cubicBezTo>
                <a:cubicBezTo>
                  <a:pt x="332" y="14"/>
                  <a:pt x="309" y="0"/>
                  <a:pt x="279" y="0"/>
                </a:cubicBezTo>
                <a:cubicBezTo>
                  <a:pt x="279" y="2"/>
                  <a:pt x="277" y="3"/>
                  <a:pt x="276" y="4"/>
                </a:cubicBezTo>
                <a:cubicBezTo>
                  <a:pt x="287" y="29"/>
                  <a:pt x="291" y="60"/>
                  <a:pt x="296" y="85"/>
                </a:cubicBezTo>
                <a:cubicBezTo>
                  <a:pt x="220" y="105"/>
                  <a:pt x="141" y="109"/>
                  <a:pt x="68" y="126"/>
                </a:cubicBezTo>
                <a:cubicBezTo>
                  <a:pt x="47" y="131"/>
                  <a:pt x="26" y="130"/>
                  <a:pt x="15" y="144"/>
                </a:cubicBezTo>
                <a:cubicBezTo>
                  <a:pt x="16" y="149"/>
                  <a:pt x="20" y="151"/>
                  <a:pt x="21" y="157"/>
                </a:cubicBezTo>
                <a:cubicBezTo>
                  <a:pt x="14" y="173"/>
                  <a:pt x="17" y="203"/>
                  <a:pt x="3" y="219"/>
                </a:cubicBezTo>
                <a:cubicBezTo>
                  <a:pt x="4" y="221"/>
                  <a:pt x="7" y="218"/>
                  <a:pt x="8" y="222"/>
                </a:cubicBezTo>
                <a:cubicBezTo>
                  <a:pt x="2" y="225"/>
                  <a:pt x="7" y="234"/>
                  <a:pt x="0" y="237"/>
                </a:cubicBezTo>
                <a:cubicBezTo>
                  <a:pt x="7" y="266"/>
                  <a:pt x="29" y="290"/>
                  <a:pt x="31" y="326"/>
                </a:cubicBezTo>
                <a:cubicBezTo>
                  <a:pt x="55" y="351"/>
                  <a:pt x="54" y="391"/>
                  <a:pt x="75" y="424"/>
                </a:cubicBezTo>
                <a:cubicBezTo>
                  <a:pt x="77" y="423"/>
                  <a:pt x="86" y="426"/>
                  <a:pt x="91" y="425"/>
                </a:cubicBezTo>
                <a:cubicBezTo>
                  <a:pt x="87" y="428"/>
                  <a:pt x="83" y="431"/>
                  <a:pt x="85" y="437"/>
                </a:cubicBezTo>
                <a:cubicBezTo>
                  <a:pt x="98" y="458"/>
                  <a:pt x="124" y="450"/>
                  <a:pt x="133" y="432"/>
                </a:cubicBezTo>
                <a:cubicBezTo>
                  <a:pt x="137" y="429"/>
                  <a:pt x="137" y="436"/>
                  <a:pt x="141" y="432"/>
                </a:cubicBezTo>
                <a:cubicBezTo>
                  <a:pt x="169" y="414"/>
                  <a:pt x="204" y="399"/>
                  <a:pt x="227" y="373"/>
                </a:cubicBezTo>
                <a:cubicBezTo>
                  <a:pt x="231" y="372"/>
                  <a:pt x="232" y="374"/>
                  <a:pt x="236" y="372"/>
                </a:cubicBezTo>
                <a:cubicBezTo>
                  <a:pt x="239" y="359"/>
                  <a:pt x="253" y="360"/>
                  <a:pt x="262" y="356"/>
                </a:cubicBezTo>
                <a:cubicBezTo>
                  <a:pt x="272" y="350"/>
                  <a:pt x="280" y="341"/>
                  <a:pt x="289" y="333"/>
                </a:cubicBezTo>
                <a:cubicBezTo>
                  <a:pt x="295" y="338"/>
                  <a:pt x="294" y="326"/>
                  <a:pt x="304" y="328"/>
                </a:cubicBezTo>
                <a:cubicBezTo>
                  <a:pt x="306" y="325"/>
                  <a:pt x="304" y="320"/>
                  <a:pt x="308" y="317"/>
                </a:cubicBezTo>
                <a:cubicBezTo>
                  <a:pt x="332" y="309"/>
                  <a:pt x="352" y="287"/>
                  <a:pt x="382" y="278"/>
                </a:cubicBezTo>
                <a:cubicBezTo>
                  <a:pt x="399" y="301"/>
                  <a:pt x="404" y="331"/>
                  <a:pt x="414" y="356"/>
                </a:cubicBezTo>
                <a:cubicBezTo>
                  <a:pt x="417" y="355"/>
                  <a:pt x="419" y="357"/>
                  <a:pt x="423" y="355"/>
                </a:cubicBezTo>
                <a:cubicBezTo>
                  <a:pt x="426" y="343"/>
                  <a:pt x="418" y="332"/>
                  <a:pt x="417" y="318"/>
                </a:cubicBezTo>
                <a:cubicBezTo>
                  <a:pt x="422" y="317"/>
                  <a:pt x="422" y="314"/>
                  <a:pt x="424" y="312"/>
                </a:cubicBezTo>
                <a:cubicBezTo>
                  <a:pt x="426" y="275"/>
                  <a:pt x="437" y="246"/>
                  <a:pt x="458" y="221"/>
                </a:cubicBezTo>
                <a:cubicBezTo>
                  <a:pt x="458" y="226"/>
                  <a:pt x="455" y="227"/>
                  <a:pt x="459" y="233"/>
                </a:cubicBezTo>
                <a:cubicBezTo>
                  <a:pt x="450" y="246"/>
                  <a:pt x="452" y="263"/>
                  <a:pt x="449" y="278"/>
                </a:cubicBezTo>
                <a:cubicBezTo>
                  <a:pt x="448" y="280"/>
                  <a:pt x="445" y="282"/>
                  <a:pt x="445" y="284"/>
                </a:cubicBezTo>
                <a:cubicBezTo>
                  <a:pt x="444" y="290"/>
                  <a:pt x="446" y="297"/>
                  <a:pt x="444" y="303"/>
                </a:cubicBezTo>
                <a:cubicBezTo>
                  <a:pt x="440" y="315"/>
                  <a:pt x="427" y="321"/>
                  <a:pt x="426" y="335"/>
                </a:cubicBezTo>
                <a:cubicBezTo>
                  <a:pt x="431" y="335"/>
                  <a:pt x="436" y="336"/>
                  <a:pt x="441" y="336"/>
                </a:cubicBezTo>
                <a:cubicBezTo>
                  <a:pt x="455" y="305"/>
                  <a:pt x="467" y="286"/>
                  <a:pt x="486" y="260"/>
                </a:cubicBezTo>
                <a:cubicBezTo>
                  <a:pt x="490" y="259"/>
                  <a:pt x="490" y="264"/>
                  <a:pt x="494" y="261"/>
                </a:cubicBezTo>
                <a:cubicBezTo>
                  <a:pt x="493" y="246"/>
                  <a:pt x="508" y="239"/>
                  <a:pt x="509" y="224"/>
                </a:cubicBezTo>
                <a:cubicBezTo>
                  <a:pt x="516" y="224"/>
                  <a:pt x="515" y="220"/>
                  <a:pt x="519" y="218"/>
                </a:cubicBezTo>
                <a:cubicBezTo>
                  <a:pt x="518" y="215"/>
                  <a:pt x="520" y="213"/>
                  <a:pt x="518" y="209"/>
                </a:cubicBezTo>
                <a:cubicBezTo>
                  <a:pt x="536" y="192"/>
                  <a:pt x="551" y="163"/>
                  <a:pt x="572" y="143"/>
                </a:cubicBezTo>
                <a:cubicBezTo>
                  <a:pt x="572" y="113"/>
                  <a:pt x="569" y="82"/>
                  <a:pt x="572" y="53"/>
                </a:cubicBezTo>
                <a:cubicBezTo>
                  <a:pt x="563" y="45"/>
                  <a:pt x="546" y="40"/>
                  <a:pt x="533" y="47"/>
                </a:cubicBezTo>
                <a:close/>
                <a:moveTo>
                  <a:pt x="77" y="292"/>
                </a:moveTo>
                <a:cubicBezTo>
                  <a:pt x="75" y="286"/>
                  <a:pt x="81" y="278"/>
                  <a:pt x="83" y="278"/>
                </a:cubicBezTo>
                <a:cubicBezTo>
                  <a:pt x="94" y="294"/>
                  <a:pt x="91" y="319"/>
                  <a:pt x="66" y="324"/>
                </a:cubicBezTo>
                <a:cubicBezTo>
                  <a:pt x="62" y="306"/>
                  <a:pt x="79" y="305"/>
                  <a:pt x="85" y="293"/>
                </a:cubicBezTo>
                <a:cubicBezTo>
                  <a:pt x="82" y="288"/>
                  <a:pt x="80" y="294"/>
                  <a:pt x="77" y="292"/>
                </a:cubicBezTo>
                <a:close/>
                <a:moveTo>
                  <a:pt x="99" y="327"/>
                </a:moveTo>
                <a:cubicBezTo>
                  <a:pt x="97" y="329"/>
                  <a:pt x="95" y="332"/>
                  <a:pt x="89" y="333"/>
                </a:cubicBezTo>
                <a:cubicBezTo>
                  <a:pt x="93" y="327"/>
                  <a:pt x="93" y="319"/>
                  <a:pt x="98" y="313"/>
                </a:cubicBezTo>
                <a:cubicBezTo>
                  <a:pt x="97" y="317"/>
                  <a:pt x="100" y="323"/>
                  <a:pt x="99" y="327"/>
                </a:cubicBezTo>
                <a:close/>
                <a:moveTo>
                  <a:pt x="56" y="270"/>
                </a:moveTo>
                <a:cubicBezTo>
                  <a:pt x="55" y="263"/>
                  <a:pt x="61" y="261"/>
                  <a:pt x="60" y="254"/>
                </a:cubicBezTo>
                <a:cubicBezTo>
                  <a:pt x="68" y="256"/>
                  <a:pt x="67" y="247"/>
                  <a:pt x="72" y="243"/>
                </a:cubicBezTo>
                <a:cubicBezTo>
                  <a:pt x="71" y="248"/>
                  <a:pt x="77" y="253"/>
                  <a:pt x="76" y="261"/>
                </a:cubicBezTo>
                <a:cubicBezTo>
                  <a:pt x="68" y="265"/>
                  <a:pt x="64" y="270"/>
                  <a:pt x="56" y="270"/>
                </a:cubicBezTo>
                <a:close/>
                <a:moveTo>
                  <a:pt x="40" y="251"/>
                </a:moveTo>
                <a:cubicBezTo>
                  <a:pt x="44" y="240"/>
                  <a:pt x="47" y="229"/>
                  <a:pt x="61" y="223"/>
                </a:cubicBezTo>
                <a:cubicBezTo>
                  <a:pt x="62" y="226"/>
                  <a:pt x="62" y="229"/>
                  <a:pt x="63" y="231"/>
                </a:cubicBezTo>
                <a:cubicBezTo>
                  <a:pt x="58" y="239"/>
                  <a:pt x="54" y="248"/>
                  <a:pt x="40" y="251"/>
                </a:cubicBezTo>
                <a:close/>
                <a:moveTo>
                  <a:pt x="34" y="226"/>
                </a:moveTo>
                <a:cubicBezTo>
                  <a:pt x="33" y="214"/>
                  <a:pt x="39" y="206"/>
                  <a:pt x="48" y="199"/>
                </a:cubicBezTo>
                <a:cubicBezTo>
                  <a:pt x="46" y="211"/>
                  <a:pt x="46" y="223"/>
                  <a:pt x="34" y="226"/>
                </a:cubicBezTo>
                <a:close/>
                <a:moveTo>
                  <a:pt x="32" y="164"/>
                </a:moveTo>
                <a:cubicBezTo>
                  <a:pt x="41" y="180"/>
                  <a:pt x="41" y="198"/>
                  <a:pt x="24" y="204"/>
                </a:cubicBezTo>
                <a:cubicBezTo>
                  <a:pt x="29" y="192"/>
                  <a:pt x="25" y="176"/>
                  <a:pt x="32" y="164"/>
                </a:cubicBezTo>
                <a:close/>
                <a:moveTo>
                  <a:pt x="11" y="233"/>
                </a:moveTo>
                <a:cubicBezTo>
                  <a:pt x="15" y="231"/>
                  <a:pt x="16" y="234"/>
                  <a:pt x="19" y="232"/>
                </a:cubicBezTo>
                <a:cubicBezTo>
                  <a:pt x="21" y="237"/>
                  <a:pt x="11" y="238"/>
                  <a:pt x="11" y="233"/>
                </a:cubicBezTo>
                <a:close/>
                <a:moveTo>
                  <a:pt x="28" y="208"/>
                </a:moveTo>
                <a:cubicBezTo>
                  <a:pt x="33" y="215"/>
                  <a:pt x="21" y="223"/>
                  <a:pt x="23" y="232"/>
                </a:cubicBezTo>
                <a:cubicBezTo>
                  <a:pt x="17" y="229"/>
                  <a:pt x="21" y="212"/>
                  <a:pt x="28" y="208"/>
                </a:cubicBezTo>
                <a:close/>
                <a:moveTo>
                  <a:pt x="23" y="260"/>
                </a:moveTo>
                <a:cubicBezTo>
                  <a:pt x="21" y="250"/>
                  <a:pt x="24" y="242"/>
                  <a:pt x="34" y="238"/>
                </a:cubicBezTo>
                <a:cubicBezTo>
                  <a:pt x="30" y="245"/>
                  <a:pt x="33" y="256"/>
                  <a:pt x="23" y="260"/>
                </a:cubicBezTo>
                <a:close/>
                <a:moveTo>
                  <a:pt x="33" y="282"/>
                </a:moveTo>
                <a:cubicBezTo>
                  <a:pt x="32" y="270"/>
                  <a:pt x="36" y="262"/>
                  <a:pt x="49" y="258"/>
                </a:cubicBezTo>
                <a:cubicBezTo>
                  <a:pt x="48" y="268"/>
                  <a:pt x="46" y="278"/>
                  <a:pt x="33" y="282"/>
                </a:cubicBezTo>
                <a:close/>
                <a:moveTo>
                  <a:pt x="51" y="327"/>
                </a:moveTo>
                <a:cubicBezTo>
                  <a:pt x="51" y="323"/>
                  <a:pt x="48" y="324"/>
                  <a:pt x="47" y="320"/>
                </a:cubicBezTo>
                <a:cubicBezTo>
                  <a:pt x="48" y="317"/>
                  <a:pt x="55" y="316"/>
                  <a:pt x="56" y="313"/>
                </a:cubicBezTo>
                <a:cubicBezTo>
                  <a:pt x="58" y="315"/>
                  <a:pt x="56" y="325"/>
                  <a:pt x="51" y="327"/>
                </a:cubicBezTo>
                <a:close/>
                <a:moveTo>
                  <a:pt x="48" y="308"/>
                </a:moveTo>
                <a:cubicBezTo>
                  <a:pt x="46" y="299"/>
                  <a:pt x="53" y="295"/>
                  <a:pt x="50" y="285"/>
                </a:cubicBezTo>
                <a:cubicBezTo>
                  <a:pt x="55" y="282"/>
                  <a:pt x="63" y="279"/>
                  <a:pt x="69" y="276"/>
                </a:cubicBezTo>
                <a:cubicBezTo>
                  <a:pt x="68" y="292"/>
                  <a:pt x="62" y="304"/>
                  <a:pt x="48" y="308"/>
                </a:cubicBezTo>
                <a:close/>
                <a:moveTo>
                  <a:pt x="69" y="368"/>
                </a:moveTo>
                <a:cubicBezTo>
                  <a:pt x="68" y="364"/>
                  <a:pt x="67" y="361"/>
                  <a:pt x="66" y="358"/>
                </a:cubicBezTo>
                <a:cubicBezTo>
                  <a:pt x="69" y="355"/>
                  <a:pt x="69" y="357"/>
                  <a:pt x="72" y="354"/>
                </a:cubicBezTo>
                <a:cubicBezTo>
                  <a:pt x="71" y="359"/>
                  <a:pt x="75" y="365"/>
                  <a:pt x="69" y="368"/>
                </a:cubicBezTo>
                <a:close/>
                <a:moveTo>
                  <a:pt x="78" y="342"/>
                </a:moveTo>
                <a:cubicBezTo>
                  <a:pt x="70" y="344"/>
                  <a:pt x="70" y="345"/>
                  <a:pt x="61" y="348"/>
                </a:cubicBezTo>
                <a:cubicBezTo>
                  <a:pt x="56" y="336"/>
                  <a:pt x="68" y="332"/>
                  <a:pt x="80" y="329"/>
                </a:cubicBezTo>
                <a:cubicBezTo>
                  <a:pt x="79" y="333"/>
                  <a:pt x="78" y="337"/>
                  <a:pt x="78" y="342"/>
                </a:cubicBezTo>
                <a:close/>
                <a:moveTo>
                  <a:pt x="81" y="379"/>
                </a:moveTo>
                <a:cubicBezTo>
                  <a:pt x="80" y="376"/>
                  <a:pt x="79" y="372"/>
                  <a:pt x="84" y="370"/>
                </a:cubicBezTo>
                <a:cubicBezTo>
                  <a:pt x="84" y="374"/>
                  <a:pt x="85" y="378"/>
                  <a:pt x="81" y="379"/>
                </a:cubicBezTo>
                <a:close/>
                <a:moveTo>
                  <a:pt x="84" y="358"/>
                </a:moveTo>
                <a:cubicBezTo>
                  <a:pt x="84" y="352"/>
                  <a:pt x="86" y="348"/>
                  <a:pt x="90" y="345"/>
                </a:cubicBezTo>
                <a:cubicBezTo>
                  <a:pt x="91" y="351"/>
                  <a:pt x="91" y="356"/>
                  <a:pt x="84" y="358"/>
                </a:cubicBezTo>
                <a:close/>
                <a:moveTo>
                  <a:pt x="92" y="404"/>
                </a:moveTo>
                <a:cubicBezTo>
                  <a:pt x="84" y="400"/>
                  <a:pt x="93" y="390"/>
                  <a:pt x="93" y="383"/>
                </a:cubicBezTo>
                <a:cubicBezTo>
                  <a:pt x="94" y="384"/>
                  <a:pt x="96" y="384"/>
                  <a:pt x="99" y="383"/>
                </a:cubicBezTo>
                <a:cubicBezTo>
                  <a:pt x="102" y="392"/>
                  <a:pt x="97" y="398"/>
                  <a:pt x="92" y="404"/>
                </a:cubicBezTo>
                <a:close/>
                <a:moveTo>
                  <a:pt x="103" y="372"/>
                </a:moveTo>
                <a:cubicBezTo>
                  <a:pt x="101" y="373"/>
                  <a:pt x="99" y="371"/>
                  <a:pt x="97" y="372"/>
                </a:cubicBezTo>
                <a:cubicBezTo>
                  <a:pt x="97" y="366"/>
                  <a:pt x="98" y="358"/>
                  <a:pt x="105" y="359"/>
                </a:cubicBezTo>
                <a:cubicBezTo>
                  <a:pt x="104" y="363"/>
                  <a:pt x="103" y="367"/>
                  <a:pt x="103" y="372"/>
                </a:cubicBezTo>
                <a:close/>
                <a:moveTo>
                  <a:pt x="139" y="422"/>
                </a:moveTo>
                <a:cubicBezTo>
                  <a:pt x="128" y="423"/>
                  <a:pt x="123" y="434"/>
                  <a:pt x="115" y="433"/>
                </a:cubicBezTo>
                <a:cubicBezTo>
                  <a:pt x="116" y="410"/>
                  <a:pt x="113" y="364"/>
                  <a:pt x="150" y="363"/>
                </a:cubicBezTo>
                <a:cubicBezTo>
                  <a:pt x="146" y="383"/>
                  <a:pt x="139" y="400"/>
                  <a:pt x="139" y="422"/>
                </a:cubicBezTo>
                <a:close/>
                <a:moveTo>
                  <a:pt x="152" y="413"/>
                </a:moveTo>
                <a:cubicBezTo>
                  <a:pt x="151" y="380"/>
                  <a:pt x="164" y="342"/>
                  <a:pt x="198" y="327"/>
                </a:cubicBezTo>
                <a:cubicBezTo>
                  <a:pt x="196" y="350"/>
                  <a:pt x="176" y="373"/>
                  <a:pt x="174" y="400"/>
                </a:cubicBezTo>
                <a:cubicBezTo>
                  <a:pt x="166" y="407"/>
                  <a:pt x="160" y="407"/>
                  <a:pt x="152" y="413"/>
                </a:cubicBezTo>
                <a:close/>
                <a:moveTo>
                  <a:pt x="187" y="393"/>
                </a:moveTo>
                <a:cubicBezTo>
                  <a:pt x="191" y="369"/>
                  <a:pt x="201" y="344"/>
                  <a:pt x="216" y="323"/>
                </a:cubicBezTo>
                <a:cubicBezTo>
                  <a:pt x="215" y="319"/>
                  <a:pt x="212" y="320"/>
                  <a:pt x="212" y="316"/>
                </a:cubicBezTo>
                <a:cubicBezTo>
                  <a:pt x="225" y="314"/>
                  <a:pt x="227" y="302"/>
                  <a:pt x="239" y="298"/>
                </a:cubicBezTo>
                <a:cubicBezTo>
                  <a:pt x="233" y="325"/>
                  <a:pt x="218" y="352"/>
                  <a:pt x="212" y="375"/>
                </a:cubicBezTo>
                <a:cubicBezTo>
                  <a:pt x="205" y="381"/>
                  <a:pt x="191" y="389"/>
                  <a:pt x="187" y="393"/>
                </a:cubicBezTo>
                <a:close/>
                <a:moveTo>
                  <a:pt x="257" y="345"/>
                </a:moveTo>
                <a:cubicBezTo>
                  <a:pt x="254" y="351"/>
                  <a:pt x="240" y="352"/>
                  <a:pt x="238" y="359"/>
                </a:cubicBezTo>
                <a:cubicBezTo>
                  <a:pt x="231" y="357"/>
                  <a:pt x="231" y="364"/>
                  <a:pt x="225" y="366"/>
                </a:cubicBezTo>
                <a:cubicBezTo>
                  <a:pt x="232" y="341"/>
                  <a:pt x="246" y="319"/>
                  <a:pt x="252" y="292"/>
                </a:cubicBezTo>
                <a:cubicBezTo>
                  <a:pt x="268" y="284"/>
                  <a:pt x="267" y="282"/>
                  <a:pt x="282" y="274"/>
                </a:cubicBezTo>
                <a:cubicBezTo>
                  <a:pt x="267" y="293"/>
                  <a:pt x="267" y="325"/>
                  <a:pt x="257" y="345"/>
                </a:cubicBezTo>
                <a:close/>
                <a:moveTo>
                  <a:pt x="294" y="322"/>
                </a:moveTo>
                <a:cubicBezTo>
                  <a:pt x="290" y="328"/>
                  <a:pt x="277" y="330"/>
                  <a:pt x="270" y="334"/>
                </a:cubicBezTo>
                <a:cubicBezTo>
                  <a:pt x="269" y="309"/>
                  <a:pt x="292" y="291"/>
                  <a:pt x="289" y="268"/>
                </a:cubicBezTo>
                <a:cubicBezTo>
                  <a:pt x="305" y="259"/>
                  <a:pt x="309" y="257"/>
                  <a:pt x="320" y="250"/>
                </a:cubicBezTo>
                <a:cubicBezTo>
                  <a:pt x="325" y="260"/>
                  <a:pt x="301" y="280"/>
                  <a:pt x="306" y="287"/>
                </a:cubicBezTo>
                <a:cubicBezTo>
                  <a:pt x="306" y="286"/>
                  <a:pt x="293" y="324"/>
                  <a:pt x="294" y="322"/>
                </a:cubicBezTo>
                <a:close/>
                <a:moveTo>
                  <a:pt x="308" y="311"/>
                </a:moveTo>
                <a:cubicBezTo>
                  <a:pt x="307" y="290"/>
                  <a:pt x="330" y="271"/>
                  <a:pt x="328" y="246"/>
                </a:cubicBezTo>
                <a:cubicBezTo>
                  <a:pt x="342" y="243"/>
                  <a:pt x="341" y="233"/>
                  <a:pt x="354" y="230"/>
                </a:cubicBezTo>
                <a:cubicBezTo>
                  <a:pt x="347" y="250"/>
                  <a:pt x="344" y="271"/>
                  <a:pt x="331" y="288"/>
                </a:cubicBezTo>
                <a:cubicBezTo>
                  <a:pt x="332" y="291"/>
                  <a:pt x="333" y="293"/>
                  <a:pt x="334" y="295"/>
                </a:cubicBezTo>
                <a:cubicBezTo>
                  <a:pt x="323" y="302"/>
                  <a:pt x="315" y="304"/>
                  <a:pt x="308" y="311"/>
                </a:cubicBezTo>
                <a:close/>
                <a:moveTo>
                  <a:pt x="345" y="284"/>
                </a:moveTo>
                <a:cubicBezTo>
                  <a:pt x="352" y="266"/>
                  <a:pt x="354" y="244"/>
                  <a:pt x="368" y="230"/>
                </a:cubicBezTo>
                <a:cubicBezTo>
                  <a:pt x="373" y="234"/>
                  <a:pt x="372" y="236"/>
                  <a:pt x="375" y="243"/>
                </a:cubicBezTo>
                <a:cubicBezTo>
                  <a:pt x="371" y="259"/>
                  <a:pt x="362" y="278"/>
                  <a:pt x="345" y="284"/>
                </a:cubicBezTo>
                <a:close/>
                <a:moveTo>
                  <a:pt x="379" y="262"/>
                </a:moveTo>
                <a:cubicBezTo>
                  <a:pt x="375" y="260"/>
                  <a:pt x="378" y="255"/>
                  <a:pt x="382" y="253"/>
                </a:cubicBezTo>
                <a:cubicBezTo>
                  <a:pt x="383" y="257"/>
                  <a:pt x="384" y="261"/>
                  <a:pt x="379" y="262"/>
                </a:cubicBezTo>
                <a:close/>
                <a:moveTo>
                  <a:pt x="414" y="314"/>
                </a:moveTo>
                <a:cubicBezTo>
                  <a:pt x="407" y="300"/>
                  <a:pt x="409" y="290"/>
                  <a:pt x="420" y="284"/>
                </a:cubicBezTo>
                <a:cubicBezTo>
                  <a:pt x="420" y="295"/>
                  <a:pt x="421" y="307"/>
                  <a:pt x="414" y="314"/>
                </a:cubicBezTo>
                <a:close/>
                <a:moveTo>
                  <a:pt x="403" y="279"/>
                </a:moveTo>
                <a:cubicBezTo>
                  <a:pt x="398" y="253"/>
                  <a:pt x="386" y="223"/>
                  <a:pt x="370" y="203"/>
                </a:cubicBezTo>
                <a:cubicBezTo>
                  <a:pt x="338" y="229"/>
                  <a:pt x="298" y="246"/>
                  <a:pt x="267" y="272"/>
                </a:cubicBezTo>
                <a:cubicBezTo>
                  <a:pt x="242" y="288"/>
                  <a:pt x="208" y="303"/>
                  <a:pt x="193" y="321"/>
                </a:cubicBezTo>
                <a:cubicBezTo>
                  <a:pt x="176" y="327"/>
                  <a:pt x="149" y="346"/>
                  <a:pt x="130" y="359"/>
                </a:cubicBezTo>
                <a:cubicBezTo>
                  <a:pt x="119" y="351"/>
                  <a:pt x="120" y="333"/>
                  <a:pt x="114" y="314"/>
                </a:cubicBezTo>
                <a:cubicBezTo>
                  <a:pt x="106" y="291"/>
                  <a:pt x="96" y="264"/>
                  <a:pt x="86" y="238"/>
                </a:cubicBezTo>
                <a:cubicBezTo>
                  <a:pt x="75" y="211"/>
                  <a:pt x="52" y="176"/>
                  <a:pt x="43" y="145"/>
                </a:cubicBezTo>
                <a:cubicBezTo>
                  <a:pt x="75" y="136"/>
                  <a:pt x="101" y="124"/>
                  <a:pt x="137" y="125"/>
                </a:cubicBezTo>
                <a:cubicBezTo>
                  <a:pt x="141" y="124"/>
                  <a:pt x="144" y="123"/>
                  <a:pt x="143" y="120"/>
                </a:cubicBezTo>
                <a:cubicBezTo>
                  <a:pt x="146" y="121"/>
                  <a:pt x="147" y="125"/>
                  <a:pt x="151" y="124"/>
                </a:cubicBezTo>
                <a:cubicBezTo>
                  <a:pt x="166" y="117"/>
                  <a:pt x="180" y="119"/>
                  <a:pt x="195" y="116"/>
                </a:cubicBezTo>
                <a:cubicBezTo>
                  <a:pt x="200" y="115"/>
                  <a:pt x="205" y="110"/>
                  <a:pt x="210" y="110"/>
                </a:cubicBezTo>
                <a:cubicBezTo>
                  <a:pt x="213" y="109"/>
                  <a:pt x="215" y="112"/>
                  <a:pt x="218" y="111"/>
                </a:cubicBezTo>
                <a:cubicBezTo>
                  <a:pt x="228" y="111"/>
                  <a:pt x="239" y="107"/>
                  <a:pt x="250" y="106"/>
                </a:cubicBezTo>
                <a:cubicBezTo>
                  <a:pt x="270" y="103"/>
                  <a:pt x="286" y="103"/>
                  <a:pt x="311" y="98"/>
                </a:cubicBezTo>
                <a:cubicBezTo>
                  <a:pt x="311" y="69"/>
                  <a:pt x="302" y="47"/>
                  <a:pt x="297" y="16"/>
                </a:cubicBezTo>
                <a:cubicBezTo>
                  <a:pt x="329" y="16"/>
                  <a:pt x="354" y="30"/>
                  <a:pt x="381" y="40"/>
                </a:cubicBezTo>
                <a:cubicBezTo>
                  <a:pt x="399" y="40"/>
                  <a:pt x="417" y="44"/>
                  <a:pt x="430" y="49"/>
                </a:cubicBezTo>
                <a:cubicBezTo>
                  <a:pt x="472" y="51"/>
                  <a:pt x="512" y="56"/>
                  <a:pt x="554" y="58"/>
                </a:cubicBezTo>
                <a:cubicBezTo>
                  <a:pt x="495" y="118"/>
                  <a:pt x="454" y="207"/>
                  <a:pt x="403" y="279"/>
                </a:cubicBezTo>
                <a:close/>
                <a:moveTo>
                  <a:pt x="532" y="172"/>
                </a:moveTo>
                <a:cubicBezTo>
                  <a:pt x="535" y="147"/>
                  <a:pt x="537" y="125"/>
                  <a:pt x="545" y="106"/>
                </a:cubicBezTo>
                <a:cubicBezTo>
                  <a:pt x="544" y="102"/>
                  <a:pt x="541" y="102"/>
                  <a:pt x="539" y="100"/>
                </a:cubicBezTo>
                <a:cubicBezTo>
                  <a:pt x="525" y="116"/>
                  <a:pt x="532" y="144"/>
                  <a:pt x="523" y="162"/>
                </a:cubicBezTo>
                <a:cubicBezTo>
                  <a:pt x="525" y="167"/>
                  <a:pt x="522" y="168"/>
                  <a:pt x="525" y="173"/>
                </a:cubicBezTo>
                <a:cubicBezTo>
                  <a:pt x="516" y="189"/>
                  <a:pt x="512" y="208"/>
                  <a:pt x="500" y="222"/>
                </a:cubicBezTo>
                <a:cubicBezTo>
                  <a:pt x="494" y="219"/>
                  <a:pt x="497" y="211"/>
                  <a:pt x="502" y="209"/>
                </a:cubicBezTo>
                <a:cubicBezTo>
                  <a:pt x="501" y="189"/>
                  <a:pt x="509" y="173"/>
                  <a:pt x="509" y="153"/>
                </a:cubicBezTo>
                <a:cubicBezTo>
                  <a:pt x="492" y="172"/>
                  <a:pt x="495" y="211"/>
                  <a:pt x="489" y="239"/>
                </a:cubicBezTo>
                <a:cubicBezTo>
                  <a:pt x="475" y="252"/>
                  <a:pt x="466" y="267"/>
                  <a:pt x="454" y="281"/>
                </a:cubicBezTo>
                <a:cubicBezTo>
                  <a:pt x="455" y="259"/>
                  <a:pt x="467" y="237"/>
                  <a:pt x="465" y="217"/>
                </a:cubicBezTo>
                <a:cubicBezTo>
                  <a:pt x="466" y="217"/>
                  <a:pt x="466" y="218"/>
                  <a:pt x="467" y="219"/>
                </a:cubicBezTo>
                <a:cubicBezTo>
                  <a:pt x="466" y="212"/>
                  <a:pt x="475" y="209"/>
                  <a:pt x="470" y="200"/>
                </a:cubicBezTo>
                <a:cubicBezTo>
                  <a:pt x="496" y="157"/>
                  <a:pt x="517" y="111"/>
                  <a:pt x="558" y="75"/>
                </a:cubicBezTo>
                <a:cubicBezTo>
                  <a:pt x="562" y="89"/>
                  <a:pt x="556" y="108"/>
                  <a:pt x="557" y="119"/>
                </a:cubicBezTo>
                <a:cubicBezTo>
                  <a:pt x="557" y="125"/>
                  <a:pt x="562" y="126"/>
                  <a:pt x="554" y="131"/>
                </a:cubicBezTo>
                <a:cubicBezTo>
                  <a:pt x="555" y="135"/>
                  <a:pt x="559" y="132"/>
                  <a:pt x="560" y="138"/>
                </a:cubicBezTo>
                <a:cubicBezTo>
                  <a:pt x="550" y="149"/>
                  <a:pt x="546" y="163"/>
                  <a:pt x="532" y="17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endParaRPr lang="zh-CN" altLang="en-US"/>
          </a:p>
        </p:txBody>
      </p:sp>
      <p:sp>
        <p:nvSpPr>
          <p:cNvPr id="78" name="文本框 77"/>
          <p:cNvSpPr txBox="1"/>
          <p:nvPr/>
        </p:nvSpPr>
        <p:spPr>
          <a:xfrm>
            <a:off x="5039995" y="2484755"/>
            <a:ext cx="3939540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0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</a:rPr>
              <a:t>T</a:t>
            </a:r>
            <a:r>
              <a:rPr lang="zh-CN" altLang="en-US" sz="20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</a:rPr>
              <a:t>ransversion</a:t>
            </a:r>
            <a:r>
              <a:rPr lang="zh-CN" altLang="en-US" sz="20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</a:rPr>
              <a:t>：</a:t>
            </a:r>
            <a:endParaRPr lang="zh-CN" altLang="en-US" sz="20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16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</a:rPr>
              <a:t>pyrimidine</a:t>
            </a:r>
            <a:r>
              <a:rPr lang="en-US" altLang="zh-CN" sz="16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</a:rPr>
              <a:t>(C/T)</a:t>
            </a:r>
            <a:r>
              <a:rPr lang="zh-CN" altLang="en-US" sz="16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</a:rPr>
              <a:t> to </a:t>
            </a:r>
            <a:r>
              <a:rPr lang="zh-CN" altLang="en-US" sz="16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  <a:sym typeface="+mn-ea"/>
              </a:rPr>
              <a:t>purine</a:t>
            </a:r>
            <a:r>
              <a:rPr lang="en-US" altLang="zh-CN" sz="16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  <a:sym typeface="+mn-ea"/>
              </a:rPr>
              <a:t>(A/G)</a:t>
            </a:r>
            <a:endParaRPr lang="en-US" altLang="zh-CN" sz="16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16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</a:rPr>
              <a:t>or   </a:t>
            </a:r>
            <a:r>
              <a:rPr lang="zh-CN" altLang="en-US" sz="16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</a:rPr>
              <a:t>purine</a:t>
            </a:r>
            <a:r>
              <a:rPr lang="en-US" altLang="zh-CN" sz="16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  <a:sym typeface="+mn-ea"/>
              </a:rPr>
              <a:t>(A/G)</a:t>
            </a:r>
            <a:r>
              <a:rPr lang="zh-CN" altLang="en-US" sz="16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</a:rPr>
              <a:t> to </a:t>
            </a:r>
            <a:r>
              <a:rPr lang="zh-CN" altLang="en-US" sz="16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  <a:sym typeface="+mn-ea"/>
              </a:rPr>
              <a:t>pyrimidine</a:t>
            </a:r>
            <a:r>
              <a:rPr lang="en-US" altLang="zh-CN" sz="16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  <a:sym typeface="+mn-ea"/>
              </a:rPr>
              <a:t>(C/T)</a:t>
            </a:r>
            <a:endParaRPr lang="en-US" altLang="zh-CN" sz="16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/>
              <a:sym typeface="+mn-ea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1018540" y="665480"/>
            <a:ext cx="2767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1.substitution</a:t>
            </a:r>
            <a:endParaRPr lang="en-US" altLang="zh-CN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5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5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5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7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7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7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7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7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7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ldLvl="0" animBg="1"/>
      <p:bldP spid="78" grpId="0"/>
      <p:bldP spid="53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PA_组合 2"/>
          <p:cNvGrpSpPr/>
          <p:nvPr>
            <p:custDataLst>
              <p:tags r:id="rId1"/>
            </p:custDataLst>
          </p:nvPr>
        </p:nvGrpSpPr>
        <p:grpSpPr>
          <a:xfrm>
            <a:off x="457508" y="315277"/>
            <a:ext cx="443943" cy="667822"/>
            <a:chOff x="3327401" y="4108451"/>
            <a:chExt cx="620713" cy="933450"/>
          </a:xfrm>
          <a:solidFill>
            <a:schemeClr val="accent3"/>
          </a:solidFill>
        </p:grpSpPr>
        <p:sp>
          <p:nvSpPr>
            <p:cNvPr id="55" name="chenying0907 384"/>
            <p:cNvSpPr>
              <a:spLocks noEditPoints="1"/>
            </p:cNvSpPr>
            <p:nvPr/>
          </p:nvSpPr>
          <p:spPr bwMode="auto">
            <a:xfrm>
              <a:off x="3327401" y="4108451"/>
              <a:ext cx="620713" cy="933450"/>
            </a:xfrm>
            <a:custGeom>
              <a:avLst/>
              <a:gdLst>
                <a:gd name="T0" fmla="*/ 269 w 288"/>
                <a:gd name="T1" fmla="*/ 376 h 435"/>
                <a:gd name="T2" fmla="*/ 270 w 288"/>
                <a:gd name="T3" fmla="*/ 345 h 435"/>
                <a:gd name="T4" fmla="*/ 244 w 288"/>
                <a:gd name="T5" fmla="*/ 271 h 435"/>
                <a:gd name="T6" fmla="*/ 166 w 288"/>
                <a:gd name="T7" fmla="*/ 79 h 435"/>
                <a:gd name="T8" fmla="*/ 92 w 288"/>
                <a:gd name="T9" fmla="*/ 2 h 435"/>
                <a:gd name="T10" fmla="*/ 51 w 288"/>
                <a:gd name="T11" fmla="*/ 16 h 435"/>
                <a:gd name="T12" fmla="*/ 24 w 288"/>
                <a:gd name="T13" fmla="*/ 114 h 435"/>
                <a:gd name="T14" fmla="*/ 50 w 288"/>
                <a:gd name="T15" fmla="*/ 235 h 435"/>
                <a:gd name="T16" fmla="*/ 61 w 288"/>
                <a:gd name="T17" fmla="*/ 258 h 435"/>
                <a:gd name="T18" fmla="*/ 61 w 288"/>
                <a:gd name="T19" fmla="*/ 273 h 435"/>
                <a:gd name="T20" fmla="*/ 97 w 288"/>
                <a:gd name="T21" fmla="*/ 252 h 435"/>
                <a:gd name="T22" fmla="*/ 75 w 288"/>
                <a:gd name="T23" fmla="*/ 250 h 435"/>
                <a:gd name="T24" fmla="*/ 31 w 288"/>
                <a:gd name="T25" fmla="*/ 187 h 435"/>
                <a:gd name="T26" fmla="*/ 26 w 288"/>
                <a:gd name="T27" fmla="*/ 122 h 435"/>
                <a:gd name="T28" fmla="*/ 54 w 288"/>
                <a:gd name="T29" fmla="*/ 195 h 435"/>
                <a:gd name="T30" fmla="*/ 91 w 288"/>
                <a:gd name="T31" fmla="*/ 231 h 435"/>
                <a:gd name="T32" fmla="*/ 133 w 288"/>
                <a:gd name="T33" fmla="*/ 318 h 435"/>
                <a:gd name="T34" fmla="*/ 178 w 288"/>
                <a:gd name="T35" fmla="*/ 347 h 435"/>
                <a:gd name="T36" fmla="*/ 207 w 288"/>
                <a:gd name="T37" fmla="*/ 392 h 435"/>
                <a:gd name="T38" fmla="*/ 263 w 288"/>
                <a:gd name="T39" fmla="*/ 408 h 435"/>
                <a:gd name="T40" fmla="*/ 168 w 288"/>
                <a:gd name="T41" fmla="*/ 422 h 435"/>
                <a:gd name="T42" fmla="*/ 98 w 288"/>
                <a:gd name="T43" fmla="*/ 424 h 435"/>
                <a:gd name="T44" fmla="*/ 47 w 288"/>
                <a:gd name="T45" fmla="*/ 427 h 435"/>
                <a:gd name="T46" fmla="*/ 79 w 288"/>
                <a:gd name="T47" fmla="*/ 434 h 435"/>
                <a:gd name="T48" fmla="*/ 133 w 288"/>
                <a:gd name="T49" fmla="*/ 425 h 435"/>
                <a:gd name="T50" fmla="*/ 219 w 288"/>
                <a:gd name="T51" fmla="*/ 428 h 435"/>
                <a:gd name="T52" fmla="*/ 271 w 288"/>
                <a:gd name="T53" fmla="*/ 417 h 435"/>
                <a:gd name="T54" fmla="*/ 287 w 288"/>
                <a:gd name="T55" fmla="*/ 418 h 435"/>
                <a:gd name="T56" fmla="*/ 91 w 288"/>
                <a:gd name="T57" fmla="*/ 268 h 435"/>
                <a:gd name="T58" fmla="*/ 80 w 288"/>
                <a:gd name="T59" fmla="*/ 273 h 435"/>
                <a:gd name="T60" fmla="*/ 78 w 288"/>
                <a:gd name="T61" fmla="*/ 261 h 435"/>
                <a:gd name="T62" fmla="*/ 84 w 288"/>
                <a:gd name="T63" fmla="*/ 218 h 435"/>
                <a:gd name="T64" fmla="*/ 44 w 288"/>
                <a:gd name="T65" fmla="*/ 138 h 435"/>
                <a:gd name="T66" fmla="*/ 36 w 288"/>
                <a:gd name="T67" fmla="*/ 113 h 435"/>
                <a:gd name="T68" fmla="*/ 84 w 288"/>
                <a:gd name="T69" fmla="*/ 16 h 435"/>
                <a:gd name="T70" fmla="*/ 90 w 288"/>
                <a:gd name="T71" fmla="*/ 15 h 435"/>
                <a:gd name="T72" fmla="*/ 159 w 288"/>
                <a:gd name="T73" fmla="*/ 95 h 435"/>
                <a:gd name="T74" fmla="*/ 178 w 288"/>
                <a:gd name="T75" fmla="*/ 165 h 435"/>
                <a:gd name="T76" fmla="*/ 131 w 288"/>
                <a:gd name="T77" fmla="*/ 197 h 435"/>
                <a:gd name="T78" fmla="*/ 84 w 288"/>
                <a:gd name="T79" fmla="*/ 218 h 435"/>
                <a:gd name="T80" fmla="*/ 144 w 288"/>
                <a:gd name="T81" fmla="*/ 309 h 435"/>
                <a:gd name="T82" fmla="*/ 102 w 288"/>
                <a:gd name="T83" fmla="*/ 232 h 435"/>
                <a:gd name="T84" fmla="*/ 109 w 288"/>
                <a:gd name="T85" fmla="*/ 223 h 435"/>
                <a:gd name="T86" fmla="*/ 184 w 288"/>
                <a:gd name="T87" fmla="*/ 183 h 435"/>
                <a:gd name="T88" fmla="*/ 231 w 288"/>
                <a:gd name="T89" fmla="*/ 280 h 435"/>
                <a:gd name="T90" fmla="*/ 185 w 288"/>
                <a:gd name="T91" fmla="*/ 328 h 435"/>
                <a:gd name="T92" fmla="*/ 258 w 288"/>
                <a:gd name="T93" fmla="*/ 366 h 435"/>
                <a:gd name="T94" fmla="*/ 229 w 288"/>
                <a:gd name="T95" fmla="*/ 373 h 435"/>
                <a:gd name="T96" fmla="*/ 198 w 288"/>
                <a:gd name="T97" fmla="*/ 358 h 435"/>
                <a:gd name="T98" fmla="*/ 198 w 288"/>
                <a:gd name="T99" fmla="*/ 336 h 435"/>
                <a:gd name="T100" fmla="*/ 219 w 288"/>
                <a:gd name="T101" fmla="*/ 339 h 435"/>
                <a:gd name="T102" fmla="*/ 225 w 288"/>
                <a:gd name="T103" fmla="*/ 350 h 435"/>
                <a:gd name="T104" fmla="*/ 232 w 288"/>
                <a:gd name="T105" fmla="*/ 365 h 435"/>
                <a:gd name="T106" fmla="*/ 236 w 288"/>
                <a:gd name="T107" fmla="*/ 345 h 435"/>
                <a:gd name="T108" fmla="*/ 226 w 288"/>
                <a:gd name="T109" fmla="*/ 334 h 435"/>
                <a:gd name="T110" fmla="*/ 232 w 288"/>
                <a:gd name="T111" fmla="*/ 313 h 435"/>
                <a:gd name="T112" fmla="*/ 261 w 288"/>
                <a:gd name="T113" fmla="*/ 35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" h="435">
                  <a:moveTo>
                    <a:pt x="273" y="394"/>
                  </a:moveTo>
                  <a:cubicBezTo>
                    <a:pt x="270" y="389"/>
                    <a:pt x="268" y="382"/>
                    <a:pt x="269" y="376"/>
                  </a:cubicBezTo>
                  <a:cubicBezTo>
                    <a:pt x="269" y="369"/>
                    <a:pt x="273" y="369"/>
                    <a:pt x="275" y="363"/>
                  </a:cubicBezTo>
                  <a:cubicBezTo>
                    <a:pt x="278" y="355"/>
                    <a:pt x="274" y="351"/>
                    <a:pt x="270" y="345"/>
                  </a:cubicBezTo>
                  <a:cubicBezTo>
                    <a:pt x="259" y="333"/>
                    <a:pt x="249" y="319"/>
                    <a:pt x="241" y="305"/>
                  </a:cubicBezTo>
                  <a:cubicBezTo>
                    <a:pt x="250" y="296"/>
                    <a:pt x="247" y="282"/>
                    <a:pt x="244" y="271"/>
                  </a:cubicBezTo>
                  <a:cubicBezTo>
                    <a:pt x="233" y="234"/>
                    <a:pt x="212" y="203"/>
                    <a:pt x="193" y="170"/>
                  </a:cubicBezTo>
                  <a:cubicBezTo>
                    <a:pt x="203" y="143"/>
                    <a:pt x="179" y="100"/>
                    <a:pt x="166" y="79"/>
                  </a:cubicBezTo>
                  <a:cubicBezTo>
                    <a:pt x="153" y="56"/>
                    <a:pt x="141" y="31"/>
                    <a:pt x="120" y="15"/>
                  </a:cubicBezTo>
                  <a:cubicBezTo>
                    <a:pt x="112" y="9"/>
                    <a:pt x="102" y="3"/>
                    <a:pt x="92" y="2"/>
                  </a:cubicBezTo>
                  <a:cubicBezTo>
                    <a:pt x="78" y="0"/>
                    <a:pt x="66" y="9"/>
                    <a:pt x="53" y="13"/>
                  </a:cubicBezTo>
                  <a:cubicBezTo>
                    <a:pt x="52" y="14"/>
                    <a:pt x="51" y="15"/>
                    <a:pt x="51" y="16"/>
                  </a:cubicBezTo>
                  <a:cubicBezTo>
                    <a:pt x="28" y="27"/>
                    <a:pt x="13" y="53"/>
                    <a:pt x="17" y="82"/>
                  </a:cubicBezTo>
                  <a:cubicBezTo>
                    <a:pt x="18" y="93"/>
                    <a:pt x="20" y="103"/>
                    <a:pt x="24" y="114"/>
                  </a:cubicBezTo>
                  <a:cubicBezTo>
                    <a:pt x="0" y="124"/>
                    <a:pt x="6" y="154"/>
                    <a:pt x="15" y="175"/>
                  </a:cubicBezTo>
                  <a:cubicBezTo>
                    <a:pt x="25" y="197"/>
                    <a:pt x="37" y="215"/>
                    <a:pt x="50" y="235"/>
                  </a:cubicBezTo>
                  <a:cubicBezTo>
                    <a:pt x="53" y="239"/>
                    <a:pt x="58" y="245"/>
                    <a:pt x="60" y="250"/>
                  </a:cubicBezTo>
                  <a:cubicBezTo>
                    <a:pt x="61" y="253"/>
                    <a:pt x="61" y="255"/>
                    <a:pt x="61" y="258"/>
                  </a:cubicBezTo>
                  <a:cubicBezTo>
                    <a:pt x="61" y="258"/>
                    <a:pt x="61" y="259"/>
                    <a:pt x="61" y="259"/>
                  </a:cubicBezTo>
                  <a:cubicBezTo>
                    <a:pt x="61" y="263"/>
                    <a:pt x="60" y="268"/>
                    <a:pt x="61" y="273"/>
                  </a:cubicBezTo>
                  <a:cubicBezTo>
                    <a:pt x="64" y="295"/>
                    <a:pt x="94" y="303"/>
                    <a:pt x="101" y="279"/>
                  </a:cubicBezTo>
                  <a:cubicBezTo>
                    <a:pt x="103" y="271"/>
                    <a:pt x="104" y="258"/>
                    <a:pt x="97" y="252"/>
                  </a:cubicBezTo>
                  <a:cubicBezTo>
                    <a:pt x="90" y="245"/>
                    <a:pt x="82" y="247"/>
                    <a:pt x="75" y="250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3" y="245"/>
                    <a:pt x="68" y="241"/>
                    <a:pt x="65" y="237"/>
                  </a:cubicBezTo>
                  <a:cubicBezTo>
                    <a:pt x="52" y="222"/>
                    <a:pt x="40" y="206"/>
                    <a:pt x="31" y="187"/>
                  </a:cubicBezTo>
                  <a:cubicBezTo>
                    <a:pt x="26" y="177"/>
                    <a:pt x="17" y="163"/>
                    <a:pt x="16" y="152"/>
                  </a:cubicBezTo>
                  <a:cubicBezTo>
                    <a:pt x="14" y="141"/>
                    <a:pt x="17" y="129"/>
                    <a:pt x="26" y="122"/>
                  </a:cubicBezTo>
                  <a:cubicBezTo>
                    <a:pt x="30" y="135"/>
                    <a:pt x="35" y="148"/>
                    <a:pt x="39" y="161"/>
                  </a:cubicBezTo>
                  <a:cubicBezTo>
                    <a:pt x="42" y="174"/>
                    <a:pt x="47" y="184"/>
                    <a:pt x="54" y="195"/>
                  </a:cubicBezTo>
                  <a:cubicBezTo>
                    <a:pt x="60" y="205"/>
                    <a:pt x="64" y="218"/>
                    <a:pt x="71" y="226"/>
                  </a:cubicBezTo>
                  <a:cubicBezTo>
                    <a:pt x="77" y="233"/>
                    <a:pt x="84" y="233"/>
                    <a:pt x="91" y="231"/>
                  </a:cubicBezTo>
                  <a:cubicBezTo>
                    <a:pt x="98" y="243"/>
                    <a:pt x="101" y="260"/>
                    <a:pt x="108" y="272"/>
                  </a:cubicBezTo>
                  <a:cubicBezTo>
                    <a:pt x="117" y="287"/>
                    <a:pt x="125" y="303"/>
                    <a:pt x="133" y="318"/>
                  </a:cubicBezTo>
                  <a:cubicBezTo>
                    <a:pt x="139" y="329"/>
                    <a:pt x="146" y="348"/>
                    <a:pt x="160" y="350"/>
                  </a:cubicBezTo>
                  <a:cubicBezTo>
                    <a:pt x="165" y="350"/>
                    <a:pt x="171" y="349"/>
                    <a:pt x="178" y="347"/>
                  </a:cubicBezTo>
                  <a:cubicBezTo>
                    <a:pt x="183" y="354"/>
                    <a:pt x="187" y="362"/>
                    <a:pt x="191" y="370"/>
                  </a:cubicBezTo>
                  <a:cubicBezTo>
                    <a:pt x="195" y="377"/>
                    <a:pt x="199" y="390"/>
                    <a:pt x="207" y="392"/>
                  </a:cubicBezTo>
                  <a:cubicBezTo>
                    <a:pt x="221" y="396"/>
                    <a:pt x="230" y="381"/>
                    <a:pt x="245" y="389"/>
                  </a:cubicBezTo>
                  <a:cubicBezTo>
                    <a:pt x="253" y="393"/>
                    <a:pt x="258" y="401"/>
                    <a:pt x="263" y="408"/>
                  </a:cubicBezTo>
                  <a:cubicBezTo>
                    <a:pt x="255" y="407"/>
                    <a:pt x="247" y="408"/>
                    <a:pt x="239" y="410"/>
                  </a:cubicBezTo>
                  <a:cubicBezTo>
                    <a:pt x="215" y="416"/>
                    <a:pt x="193" y="426"/>
                    <a:pt x="168" y="422"/>
                  </a:cubicBezTo>
                  <a:cubicBezTo>
                    <a:pt x="148" y="420"/>
                    <a:pt x="135" y="414"/>
                    <a:pt x="115" y="420"/>
                  </a:cubicBezTo>
                  <a:cubicBezTo>
                    <a:pt x="110" y="421"/>
                    <a:pt x="104" y="423"/>
                    <a:pt x="98" y="424"/>
                  </a:cubicBezTo>
                  <a:cubicBezTo>
                    <a:pt x="88" y="427"/>
                    <a:pt x="84" y="425"/>
                    <a:pt x="74" y="424"/>
                  </a:cubicBezTo>
                  <a:cubicBezTo>
                    <a:pt x="65" y="424"/>
                    <a:pt x="56" y="427"/>
                    <a:pt x="47" y="427"/>
                  </a:cubicBezTo>
                  <a:cubicBezTo>
                    <a:pt x="42" y="428"/>
                    <a:pt x="42" y="434"/>
                    <a:pt x="47" y="434"/>
                  </a:cubicBezTo>
                  <a:cubicBezTo>
                    <a:pt x="58" y="435"/>
                    <a:pt x="68" y="433"/>
                    <a:pt x="79" y="434"/>
                  </a:cubicBezTo>
                  <a:cubicBezTo>
                    <a:pt x="87" y="435"/>
                    <a:pt x="93" y="435"/>
                    <a:pt x="101" y="433"/>
                  </a:cubicBezTo>
                  <a:cubicBezTo>
                    <a:pt x="111" y="430"/>
                    <a:pt x="122" y="425"/>
                    <a:pt x="133" y="425"/>
                  </a:cubicBezTo>
                  <a:cubicBezTo>
                    <a:pt x="144" y="425"/>
                    <a:pt x="156" y="430"/>
                    <a:pt x="167" y="432"/>
                  </a:cubicBezTo>
                  <a:cubicBezTo>
                    <a:pt x="184" y="435"/>
                    <a:pt x="202" y="432"/>
                    <a:pt x="219" y="428"/>
                  </a:cubicBezTo>
                  <a:cubicBezTo>
                    <a:pt x="228" y="425"/>
                    <a:pt x="236" y="421"/>
                    <a:pt x="244" y="419"/>
                  </a:cubicBezTo>
                  <a:cubicBezTo>
                    <a:pt x="253" y="417"/>
                    <a:pt x="262" y="417"/>
                    <a:pt x="271" y="417"/>
                  </a:cubicBezTo>
                  <a:cubicBezTo>
                    <a:pt x="273" y="419"/>
                    <a:pt x="275" y="421"/>
                    <a:pt x="276" y="422"/>
                  </a:cubicBezTo>
                  <a:cubicBezTo>
                    <a:pt x="280" y="425"/>
                    <a:pt x="288" y="424"/>
                    <a:pt x="287" y="418"/>
                  </a:cubicBezTo>
                  <a:cubicBezTo>
                    <a:pt x="286" y="407"/>
                    <a:pt x="279" y="402"/>
                    <a:pt x="273" y="394"/>
                  </a:cubicBezTo>
                  <a:moveTo>
                    <a:pt x="91" y="268"/>
                  </a:moveTo>
                  <a:cubicBezTo>
                    <a:pt x="90" y="270"/>
                    <a:pt x="90" y="272"/>
                    <a:pt x="90" y="274"/>
                  </a:cubicBezTo>
                  <a:cubicBezTo>
                    <a:pt x="89" y="282"/>
                    <a:pt x="86" y="282"/>
                    <a:pt x="80" y="273"/>
                  </a:cubicBezTo>
                  <a:cubicBezTo>
                    <a:pt x="72" y="266"/>
                    <a:pt x="74" y="266"/>
                    <a:pt x="75" y="261"/>
                  </a:cubicBezTo>
                  <a:cubicBezTo>
                    <a:pt x="76" y="261"/>
                    <a:pt x="77" y="261"/>
                    <a:pt x="78" y="261"/>
                  </a:cubicBezTo>
                  <a:cubicBezTo>
                    <a:pt x="86" y="260"/>
                    <a:pt x="89" y="258"/>
                    <a:pt x="91" y="268"/>
                  </a:cubicBezTo>
                  <a:moveTo>
                    <a:pt x="84" y="218"/>
                  </a:moveTo>
                  <a:cubicBezTo>
                    <a:pt x="82" y="218"/>
                    <a:pt x="79" y="211"/>
                    <a:pt x="78" y="210"/>
                  </a:cubicBezTo>
                  <a:cubicBezTo>
                    <a:pt x="64" y="187"/>
                    <a:pt x="52" y="164"/>
                    <a:pt x="44" y="138"/>
                  </a:cubicBezTo>
                  <a:cubicBezTo>
                    <a:pt x="42" y="130"/>
                    <a:pt x="39" y="121"/>
                    <a:pt x="36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0" y="96"/>
                    <a:pt x="24" y="79"/>
                    <a:pt x="28" y="61"/>
                  </a:cubicBezTo>
                  <a:cubicBezTo>
                    <a:pt x="33" y="32"/>
                    <a:pt x="56" y="20"/>
                    <a:pt x="84" y="16"/>
                  </a:cubicBezTo>
                  <a:cubicBezTo>
                    <a:pt x="85" y="16"/>
                    <a:pt x="86" y="16"/>
                    <a:pt x="86" y="15"/>
                  </a:cubicBezTo>
                  <a:cubicBezTo>
                    <a:pt x="88" y="15"/>
                    <a:pt x="89" y="15"/>
                    <a:pt x="90" y="15"/>
                  </a:cubicBezTo>
                  <a:cubicBezTo>
                    <a:pt x="102" y="18"/>
                    <a:pt x="113" y="27"/>
                    <a:pt x="120" y="35"/>
                  </a:cubicBezTo>
                  <a:cubicBezTo>
                    <a:pt x="137" y="52"/>
                    <a:pt x="147" y="74"/>
                    <a:pt x="159" y="95"/>
                  </a:cubicBezTo>
                  <a:cubicBezTo>
                    <a:pt x="169" y="112"/>
                    <a:pt x="180" y="138"/>
                    <a:pt x="180" y="158"/>
                  </a:cubicBezTo>
                  <a:cubicBezTo>
                    <a:pt x="180" y="161"/>
                    <a:pt x="179" y="163"/>
                    <a:pt x="178" y="165"/>
                  </a:cubicBezTo>
                  <a:cubicBezTo>
                    <a:pt x="178" y="166"/>
                    <a:pt x="177" y="167"/>
                    <a:pt x="177" y="168"/>
                  </a:cubicBezTo>
                  <a:cubicBezTo>
                    <a:pt x="168" y="181"/>
                    <a:pt x="143" y="191"/>
                    <a:pt x="131" y="197"/>
                  </a:cubicBezTo>
                  <a:cubicBezTo>
                    <a:pt x="120" y="202"/>
                    <a:pt x="109" y="207"/>
                    <a:pt x="99" y="212"/>
                  </a:cubicBezTo>
                  <a:cubicBezTo>
                    <a:pt x="97" y="212"/>
                    <a:pt x="85" y="218"/>
                    <a:pt x="84" y="218"/>
                  </a:cubicBezTo>
                  <a:moveTo>
                    <a:pt x="164" y="336"/>
                  </a:moveTo>
                  <a:cubicBezTo>
                    <a:pt x="155" y="335"/>
                    <a:pt x="147" y="316"/>
                    <a:pt x="144" y="309"/>
                  </a:cubicBezTo>
                  <a:cubicBezTo>
                    <a:pt x="139" y="298"/>
                    <a:pt x="131" y="287"/>
                    <a:pt x="125" y="275"/>
                  </a:cubicBezTo>
                  <a:cubicBezTo>
                    <a:pt x="117" y="261"/>
                    <a:pt x="110" y="246"/>
                    <a:pt x="102" y="232"/>
                  </a:cubicBezTo>
                  <a:cubicBezTo>
                    <a:pt x="101" y="231"/>
                    <a:pt x="100" y="229"/>
                    <a:pt x="99" y="228"/>
                  </a:cubicBezTo>
                  <a:cubicBezTo>
                    <a:pt x="102" y="226"/>
                    <a:pt x="106" y="224"/>
                    <a:pt x="109" y="223"/>
                  </a:cubicBezTo>
                  <a:cubicBezTo>
                    <a:pt x="133" y="212"/>
                    <a:pt x="158" y="201"/>
                    <a:pt x="180" y="186"/>
                  </a:cubicBezTo>
                  <a:cubicBezTo>
                    <a:pt x="181" y="185"/>
                    <a:pt x="182" y="184"/>
                    <a:pt x="184" y="183"/>
                  </a:cubicBezTo>
                  <a:cubicBezTo>
                    <a:pt x="199" y="208"/>
                    <a:pt x="216" y="232"/>
                    <a:pt x="225" y="260"/>
                  </a:cubicBezTo>
                  <a:cubicBezTo>
                    <a:pt x="227" y="266"/>
                    <a:pt x="231" y="273"/>
                    <a:pt x="231" y="280"/>
                  </a:cubicBezTo>
                  <a:cubicBezTo>
                    <a:pt x="233" y="291"/>
                    <a:pt x="230" y="295"/>
                    <a:pt x="223" y="300"/>
                  </a:cubicBezTo>
                  <a:cubicBezTo>
                    <a:pt x="211" y="309"/>
                    <a:pt x="198" y="321"/>
                    <a:pt x="185" y="328"/>
                  </a:cubicBezTo>
                  <a:cubicBezTo>
                    <a:pt x="181" y="330"/>
                    <a:pt x="168" y="336"/>
                    <a:pt x="164" y="336"/>
                  </a:cubicBezTo>
                  <a:moveTo>
                    <a:pt x="258" y="366"/>
                  </a:moveTo>
                  <a:cubicBezTo>
                    <a:pt x="256" y="371"/>
                    <a:pt x="256" y="376"/>
                    <a:pt x="256" y="382"/>
                  </a:cubicBezTo>
                  <a:cubicBezTo>
                    <a:pt x="249" y="376"/>
                    <a:pt x="241" y="371"/>
                    <a:pt x="229" y="373"/>
                  </a:cubicBezTo>
                  <a:cubicBezTo>
                    <a:pt x="226" y="374"/>
                    <a:pt x="213" y="380"/>
                    <a:pt x="211" y="379"/>
                  </a:cubicBezTo>
                  <a:cubicBezTo>
                    <a:pt x="207" y="378"/>
                    <a:pt x="200" y="362"/>
                    <a:pt x="198" y="358"/>
                  </a:cubicBezTo>
                  <a:cubicBezTo>
                    <a:pt x="195" y="352"/>
                    <a:pt x="191" y="347"/>
                    <a:pt x="187" y="343"/>
                  </a:cubicBezTo>
                  <a:cubicBezTo>
                    <a:pt x="191" y="340"/>
                    <a:pt x="195" y="338"/>
                    <a:pt x="198" y="336"/>
                  </a:cubicBezTo>
                  <a:cubicBezTo>
                    <a:pt x="202" y="333"/>
                    <a:pt x="207" y="330"/>
                    <a:pt x="211" y="327"/>
                  </a:cubicBezTo>
                  <a:cubicBezTo>
                    <a:pt x="215" y="330"/>
                    <a:pt x="216" y="335"/>
                    <a:pt x="219" y="339"/>
                  </a:cubicBezTo>
                  <a:cubicBezTo>
                    <a:pt x="221" y="342"/>
                    <a:pt x="224" y="346"/>
                    <a:pt x="226" y="350"/>
                  </a:cubicBezTo>
                  <a:cubicBezTo>
                    <a:pt x="226" y="350"/>
                    <a:pt x="225" y="350"/>
                    <a:pt x="225" y="350"/>
                  </a:cubicBezTo>
                  <a:cubicBezTo>
                    <a:pt x="224" y="354"/>
                    <a:pt x="224" y="357"/>
                    <a:pt x="225" y="360"/>
                  </a:cubicBezTo>
                  <a:cubicBezTo>
                    <a:pt x="225" y="363"/>
                    <a:pt x="229" y="365"/>
                    <a:pt x="232" y="365"/>
                  </a:cubicBezTo>
                  <a:cubicBezTo>
                    <a:pt x="242" y="366"/>
                    <a:pt x="252" y="351"/>
                    <a:pt x="241" y="344"/>
                  </a:cubicBezTo>
                  <a:cubicBezTo>
                    <a:pt x="239" y="343"/>
                    <a:pt x="237" y="344"/>
                    <a:pt x="236" y="345"/>
                  </a:cubicBezTo>
                  <a:cubicBezTo>
                    <a:pt x="235" y="345"/>
                    <a:pt x="235" y="346"/>
                    <a:pt x="235" y="346"/>
                  </a:cubicBezTo>
                  <a:cubicBezTo>
                    <a:pt x="233" y="342"/>
                    <a:pt x="229" y="338"/>
                    <a:pt x="226" y="334"/>
                  </a:cubicBezTo>
                  <a:cubicBezTo>
                    <a:pt x="223" y="330"/>
                    <a:pt x="221" y="326"/>
                    <a:pt x="217" y="323"/>
                  </a:cubicBezTo>
                  <a:cubicBezTo>
                    <a:pt x="222" y="320"/>
                    <a:pt x="227" y="316"/>
                    <a:pt x="232" y="313"/>
                  </a:cubicBezTo>
                  <a:cubicBezTo>
                    <a:pt x="236" y="321"/>
                    <a:pt x="242" y="329"/>
                    <a:pt x="247" y="336"/>
                  </a:cubicBezTo>
                  <a:cubicBezTo>
                    <a:pt x="250" y="341"/>
                    <a:pt x="260" y="349"/>
                    <a:pt x="261" y="354"/>
                  </a:cubicBezTo>
                  <a:cubicBezTo>
                    <a:pt x="264" y="363"/>
                    <a:pt x="259" y="360"/>
                    <a:pt x="258" y="36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chenying0907 385"/>
            <p:cNvSpPr/>
            <p:nvPr/>
          </p:nvSpPr>
          <p:spPr bwMode="auto">
            <a:xfrm>
              <a:off x="3392489" y="4124326"/>
              <a:ext cx="60325" cy="257175"/>
            </a:xfrm>
            <a:custGeom>
              <a:avLst/>
              <a:gdLst>
                <a:gd name="T0" fmla="*/ 28 w 28"/>
                <a:gd name="T1" fmla="*/ 2 h 120"/>
                <a:gd name="T2" fmla="*/ 25 w 28"/>
                <a:gd name="T3" fmla="*/ 2 h 120"/>
                <a:gd name="T4" fmla="*/ 19 w 28"/>
                <a:gd name="T5" fmla="*/ 27 h 120"/>
                <a:gd name="T6" fmla="*/ 10 w 28"/>
                <a:gd name="T7" fmla="*/ 59 h 120"/>
                <a:gd name="T8" fmla="*/ 1 w 28"/>
                <a:gd name="T9" fmla="*/ 119 h 120"/>
                <a:gd name="T10" fmla="*/ 2 w 28"/>
                <a:gd name="T11" fmla="*/ 119 h 120"/>
                <a:gd name="T12" fmla="*/ 14 w 28"/>
                <a:gd name="T13" fmla="*/ 53 h 120"/>
                <a:gd name="T14" fmla="*/ 22 w 28"/>
                <a:gd name="T15" fmla="*/ 22 h 120"/>
                <a:gd name="T16" fmla="*/ 28 w 28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0">
                  <a:moveTo>
                    <a:pt x="28" y="2"/>
                  </a:moveTo>
                  <a:cubicBezTo>
                    <a:pt x="27" y="0"/>
                    <a:pt x="25" y="0"/>
                    <a:pt x="25" y="2"/>
                  </a:cubicBezTo>
                  <a:cubicBezTo>
                    <a:pt x="26" y="10"/>
                    <a:pt x="21" y="19"/>
                    <a:pt x="19" y="27"/>
                  </a:cubicBezTo>
                  <a:cubicBezTo>
                    <a:pt x="16" y="38"/>
                    <a:pt x="13" y="48"/>
                    <a:pt x="10" y="59"/>
                  </a:cubicBezTo>
                  <a:cubicBezTo>
                    <a:pt x="5" y="78"/>
                    <a:pt x="0" y="99"/>
                    <a:pt x="1" y="119"/>
                  </a:cubicBezTo>
                  <a:cubicBezTo>
                    <a:pt x="1" y="120"/>
                    <a:pt x="2" y="120"/>
                    <a:pt x="2" y="119"/>
                  </a:cubicBezTo>
                  <a:cubicBezTo>
                    <a:pt x="4" y="97"/>
                    <a:pt x="8" y="74"/>
                    <a:pt x="14" y="53"/>
                  </a:cubicBezTo>
                  <a:cubicBezTo>
                    <a:pt x="17" y="43"/>
                    <a:pt x="19" y="33"/>
                    <a:pt x="22" y="22"/>
                  </a:cubicBezTo>
                  <a:cubicBezTo>
                    <a:pt x="24" y="15"/>
                    <a:pt x="28" y="9"/>
                    <a:pt x="2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chenying0907 386"/>
            <p:cNvSpPr/>
            <p:nvPr/>
          </p:nvSpPr>
          <p:spPr bwMode="auto">
            <a:xfrm>
              <a:off x="3429001" y="4181476"/>
              <a:ext cx="46038" cy="242888"/>
            </a:xfrm>
            <a:custGeom>
              <a:avLst/>
              <a:gdLst>
                <a:gd name="T0" fmla="*/ 18 w 21"/>
                <a:gd name="T1" fmla="*/ 2 h 113"/>
                <a:gd name="T2" fmla="*/ 3 w 21"/>
                <a:gd name="T3" fmla="*/ 79 h 113"/>
                <a:gd name="T4" fmla="*/ 2 w 21"/>
                <a:gd name="T5" fmla="*/ 96 h 113"/>
                <a:gd name="T6" fmla="*/ 0 w 21"/>
                <a:gd name="T7" fmla="*/ 105 h 113"/>
                <a:gd name="T8" fmla="*/ 5 w 21"/>
                <a:gd name="T9" fmla="*/ 113 h 113"/>
                <a:gd name="T10" fmla="*/ 5 w 21"/>
                <a:gd name="T11" fmla="*/ 112 h 113"/>
                <a:gd name="T12" fmla="*/ 6 w 21"/>
                <a:gd name="T13" fmla="*/ 95 h 113"/>
                <a:gd name="T14" fmla="*/ 7 w 21"/>
                <a:gd name="T15" fmla="*/ 66 h 113"/>
                <a:gd name="T16" fmla="*/ 21 w 21"/>
                <a:gd name="T17" fmla="*/ 2 h 113"/>
                <a:gd name="T18" fmla="*/ 18 w 21"/>
                <a:gd name="T1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3">
                  <a:moveTo>
                    <a:pt x="18" y="2"/>
                  </a:moveTo>
                  <a:cubicBezTo>
                    <a:pt x="11" y="26"/>
                    <a:pt x="4" y="54"/>
                    <a:pt x="3" y="79"/>
                  </a:cubicBezTo>
                  <a:cubicBezTo>
                    <a:pt x="3" y="85"/>
                    <a:pt x="4" y="90"/>
                    <a:pt x="2" y="96"/>
                  </a:cubicBezTo>
                  <a:cubicBezTo>
                    <a:pt x="2" y="99"/>
                    <a:pt x="1" y="102"/>
                    <a:pt x="0" y="105"/>
                  </a:cubicBezTo>
                  <a:cubicBezTo>
                    <a:pt x="0" y="109"/>
                    <a:pt x="0" y="112"/>
                    <a:pt x="5" y="113"/>
                  </a:cubicBezTo>
                  <a:cubicBezTo>
                    <a:pt x="5" y="113"/>
                    <a:pt x="5" y="112"/>
                    <a:pt x="5" y="112"/>
                  </a:cubicBezTo>
                  <a:cubicBezTo>
                    <a:pt x="0" y="109"/>
                    <a:pt x="5" y="99"/>
                    <a:pt x="6" y="95"/>
                  </a:cubicBezTo>
                  <a:cubicBezTo>
                    <a:pt x="8" y="85"/>
                    <a:pt x="6" y="76"/>
                    <a:pt x="7" y="66"/>
                  </a:cubicBezTo>
                  <a:cubicBezTo>
                    <a:pt x="11" y="45"/>
                    <a:pt x="15" y="23"/>
                    <a:pt x="21" y="2"/>
                  </a:cubicBezTo>
                  <a:cubicBezTo>
                    <a:pt x="21" y="1"/>
                    <a:pt x="19" y="0"/>
                    <a:pt x="1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chenying0907 387"/>
            <p:cNvSpPr/>
            <p:nvPr/>
          </p:nvSpPr>
          <p:spPr bwMode="auto">
            <a:xfrm>
              <a:off x="3440114" y="4198939"/>
              <a:ext cx="55563" cy="285750"/>
            </a:xfrm>
            <a:custGeom>
              <a:avLst/>
              <a:gdLst>
                <a:gd name="T0" fmla="*/ 23 w 26"/>
                <a:gd name="T1" fmla="*/ 1 h 133"/>
                <a:gd name="T2" fmla="*/ 16 w 26"/>
                <a:gd name="T3" fmla="*/ 35 h 133"/>
                <a:gd name="T4" fmla="*/ 8 w 26"/>
                <a:gd name="T5" fmla="*/ 74 h 133"/>
                <a:gd name="T6" fmla="*/ 6 w 26"/>
                <a:gd name="T7" fmla="*/ 109 h 133"/>
                <a:gd name="T8" fmla="*/ 6 w 26"/>
                <a:gd name="T9" fmla="*/ 132 h 133"/>
                <a:gd name="T10" fmla="*/ 8 w 26"/>
                <a:gd name="T11" fmla="*/ 131 h 133"/>
                <a:gd name="T12" fmla="*/ 8 w 26"/>
                <a:gd name="T13" fmla="*/ 113 h 133"/>
                <a:gd name="T14" fmla="*/ 8 w 26"/>
                <a:gd name="T15" fmla="*/ 101 h 133"/>
                <a:gd name="T16" fmla="*/ 13 w 26"/>
                <a:gd name="T17" fmla="*/ 66 h 133"/>
                <a:gd name="T18" fmla="*/ 19 w 26"/>
                <a:gd name="T19" fmla="*/ 36 h 133"/>
                <a:gd name="T20" fmla="*/ 26 w 26"/>
                <a:gd name="T21" fmla="*/ 2 h 133"/>
                <a:gd name="T22" fmla="*/ 23 w 26"/>
                <a:gd name="T23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33">
                  <a:moveTo>
                    <a:pt x="23" y="1"/>
                  </a:moveTo>
                  <a:cubicBezTo>
                    <a:pt x="18" y="11"/>
                    <a:pt x="18" y="24"/>
                    <a:pt x="16" y="35"/>
                  </a:cubicBezTo>
                  <a:cubicBezTo>
                    <a:pt x="14" y="48"/>
                    <a:pt x="11" y="61"/>
                    <a:pt x="8" y="74"/>
                  </a:cubicBezTo>
                  <a:cubicBezTo>
                    <a:pt x="6" y="86"/>
                    <a:pt x="6" y="97"/>
                    <a:pt x="6" y="109"/>
                  </a:cubicBezTo>
                  <a:cubicBezTo>
                    <a:pt x="5" y="117"/>
                    <a:pt x="0" y="126"/>
                    <a:pt x="6" y="132"/>
                  </a:cubicBezTo>
                  <a:cubicBezTo>
                    <a:pt x="7" y="133"/>
                    <a:pt x="8" y="132"/>
                    <a:pt x="8" y="131"/>
                  </a:cubicBezTo>
                  <a:cubicBezTo>
                    <a:pt x="4" y="126"/>
                    <a:pt x="8" y="119"/>
                    <a:pt x="8" y="113"/>
                  </a:cubicBezTo>
                  <a:cubicBezTo>
                    <a:pt x="9" y="109"/>
                    <a:pt x="9" y="105"/>
                    <a:pt x="8" y="101"/>
                  </a:cubicBezTo>
                  <a:cubicBezTo>
                    <a:pt x="8" y="89"/>
                    <a:pt x="10" y="78"/>
                    <a:pt x="13" y="66"/>
                  </a:cubicBezTo>
                  <a:cubicBezTo>
                    <a:pt x="15" y="56"/>
                    <a:pt x="17" y="46"/>
                    <a:pt x="19" y="36"/>
                  </a:cubicBezTo>
                  <a:cubicBezTo>
                    <a:pt x="20" y="26"/>
                    <a:pt x="20" y="11"/>
                    <a:pt x="26" y="2"/>
                  </a:cubicBezTo>
                  <a:cubicBezTo>
                    <a:pt x="26" y="1"/>
                    <a:pt x="24" y="0"/>
                    <a:pt x="23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chenying0907 388"/>
            <p:cNvSpPr/>
            <p:nvPr/>
          </p:nvSpPr>
          <p:spPr bwMode="auto">
            <a:xfrm>
              <a:off x="3476626" y="4268789"/>
              <a:ext cx="41275" cy="258763"/>
            </a:xfrm>
            <a:custGeom>
              <a:avLst/>
              <a:gdLst>
                <a:gd name="T0" fmla="*/ 16 w 19"/>
                <a:gd name="T1" fmla="*/ 1 h 120"/>
                <a:gd name="T2" fmla="*/ 1 w 19"/>
                <a:gd name="T3" fmla="*/ 119 h 120"/>
                <a:gd name="T4" fmla="*/ 4 w 19"/>
                <a:gd name="T5" fmla="*/ 119 h 120"/>
                <a:gd name="T6" fmla="*/ 10 w 19"/>
                <a:gd name="T7" fmla="*/ 56 h 120"/>
                <a:gd name="T8" fmla="*/ 19 w 19"/>
                <a:gd name="T9" fmla="*/ 1 h 120"/>
                <a:gd name="T10" fmla="*/ 16 w 19"/>
                <a:gd name="T11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0">
                  <a:moveTo>
                    <a:pt x="16" y="1"/>
                  </a:moveTo>
                  <a:cubicBezTo>
                    <a:pt x="13" y="41"/>
                    <a:pt x="0" y="78"/>
                    <a:pt x="1" y="119"/>
                  </a:cubicBezTo>
                  <a:cubicBezTo>
                    <a:pt x="1" y="120"/>
                    <a:pt x="4" y="120"/>
                    <a:pt x="4" y="119"/>
                  </a:cubicBezTo>
                  <a:cubicBezTo>
                    <a:pt x="5" y="97"/>
                    <a:pt x="6" y="77"/>
                    <a:pt x="10" y="56"/>
                  </a:cubicBezTo>
                  <a:cubicBezTo>
                    <a:pt x="13" y="38"/>
                    <a:pt x="17" y="20"/>
                    <a:pt x="19" y="1"/>
                  </a:cubicBezTo>
                  <a:cubicBezTo>
                    <a:pt x="19" y="0"/>
                    <a:pt x="16" y="0"/>
                    <a:pt x="16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chenying0907 389"/>
            <p:cNvSpPr/>
            <p:nvPr/>
          </p:nvSpPr>
          <p:spPr bwMode="auto">
            <a:xfrm>
              <a:off x="3506789" y="4313239"/>
              <a:ext cx="36513" cy="257175"/>
            </a:xfrm>
            <a:custGeom>
              <a:avLst/>
              <a:gdLst>
                <a:gd name="T0" fmla="*/ 15 w 17"/>
                <a:gd name="T1" fmla="*/ 1 h 120"/>
                <a:gd name="T2" fmla="*/ 10 w 17"/>
                <a:gd name="T3" fmla="*/ 31 h 120"/>
                <a:gd name="T4" fmla="*/ 8 w 17"/>
                <a:gd name="T5" fmla="*/ 60 h 120"/>
                <a:gd name="T6" fmla="*/ 3 w 17"/>
                <a:gd name="T7" fmla="*/ 118 h 120"/>
                <a:gd name="T8" fmla="*/ 4 w 17"/>
                <a:gd name="T9" fmla="*/ 119 h 120"/>
                <a:gd name="T10" fmla="*/ 7 w 17"/>
                <a:gd name="T11" fmla="*/ 93 h 120"/>
                <a:gd name="T12" fmla="*/ 10 w 17"/>
                <a:gd name="T13" fmla="*/ 62 h 120"/>
                <a:gd name="T14" fmla="*/ 12 w 17"/>
                <a:gd name="T15" fmla="*/ 32 h 120"/>
                <a:gd name="T16" fmla="*/ 17 w 17"/>
                <a:gd name="T17" fmla="*/ 1 h 120"/>
                <a:gd name="T18" fmla="*/ 15 w 17"/>
                <a:gd name="T19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0">
                  <a:moveTo>
                    <a:pt x="15" y="1"/>
                  </a:moveTo>
                  <a:cubicBezTo>
                    <a:pt x="15" y="11"/>
                    <a:pt x="11" y="22"/>
                    <a:pt x="10" y="31"/>
                  </a:cubicBezTo>
                  <a:cubicBezTo>
                    <a:pt x="9" y="41"/>
                    <a:pt x="8" y="51"/>
                    <a:pt x="8" y="60"/>
                  </a:cubicBezTo>
                  <a:cubicBezTo>
                    <a:pt x="6" y="80"/>
                    <a:pt x="0" y="99"/>
                    <a:pt x="3" y="118"/>
                  </a:cubicBezTo>
                  <a:cubicBezTo>
                    <a:pt x="3" y="119"/>
                    <a:pt x="4" y="120"/>
                    <a:pt x="4" y="119"/>
                  </a:cubicBezTo>
                  <a:cubicBezTo>
                    <a:pt x="5" y="110"/>
                    <a:pt x="6" y="101"/>
                    <a:pt x="7" y="93"/>
                  </a:cubicBezTo>
                  <a:cubicBezTo>
                    <a:pt x="7" y="83"/>
                    <a:pt x="10" y="72"/>
                    <a:pt x="10" y="62"/>
                  </a:cubicBezTo>
                  <a:cubicBezTo>
                    <a:pt x="11" y="52"/>
                    <a:pt x="11" y="42"/>
                    <a:pt x="12" y="32"/>
                  </a:cubicBezTo>
                  <a:cubicBezTo>
                    <a:pt x="14" y="22"/>
                    <a:pt x="17" y="11"/>
                    <a:pt x="17" y="1"/>
                  </a:cubicBezTo>
                  <a:cubicBezTo>
                    <a:pt x="17" y="0"/>
                    <a:pt x="15" y="0"/>
                    <a:pt x="15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chenying0907 390"/>
            <p:cNvSpPr/>
            <p:nvPr/>
          </p:nvSpPr>
          <p:spPr bwMode="auto">
            <a:xfrm>
              <a:off x="3535364" y="4398964"/>
              <a:ext cx="25400" cy="201613"/>
            </a:xfrm>
            <a:custGeom>
              <a:avLst/>
              <a:gdLst>
                <a:gd name="T0" fmla="*/ 12 w 12"/>
                <a:gd name="T1" fmla="*/ 1 h 94"/>
                <a:gd name="T2" fmla="*/ 9 w 12"/>
                <a:gd name="T3" fmla="*/ 1 h 94"/>
                <a:gd name="T4" fmla="*/ 4 w 12"/>
                <a:gd name="T5" fmla="*/ 53 h 94"/>
                <a:gd name="T6" fmla="*/ 2 w 12"/>
                <a:gd name="T7" fmla="*/ 76 h 94"/>
                <a:gd name="T8" fmla="*/ 0 w 12"/>
                <a:gd name="T9" fmla="*/ 93 h 94"/>
                <a:gd name="T10" fmla="*/ 0 w 12"/>
                <a:gd name="T11" fmla="*/ 94 h 94"/>
                <a:gd name="T12" fmla="*/ 4 w 12"/>
                <a:gd name="T13" fmla="*/ 89 h 94"/>
                <a:gd name="T14" fmla="*/ 4 w 12"/>
                <a:gd name="T15" fmla="*/ 82 h 94"/>
                <a:gd name="T16" fmla="*/ 6 w 12"/>
                <a:gd name="T17" fmla="*/ 67 h 94"/>
                <a:gd name="T18" fmla="*/ 9 w 12"/>
                <a:gd name="T19" fmla="*/ 32 h 94"/>
                <a:gd name="T20" fmla="*/ 12 w 12"/>
                <a:gd name="T2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4">
                  <a:moveTo>
                    <a:pt x="12" y="1"/>
                  </a:moveTo>
                  <a:cubicBezTo>
                    <a:pt x="12" y="0"/>
                    <a:pt x="9" y="0"/>
                    <a:pt x="9" y="1"/>
                  </a:cubicBezTo>
                  <a:cubicBezTo>
                    <a:pt x="10" y="19"/>
                    <a:pt x="5" y="35"/>
                    <a:pt x="4" y="53"/>
                  </a:cubicBezTo>
                  <a:cubicBezTo>
                    <a:pt x="4" y="61"/>
                    <a:pt x="3" y="68"/>
                    <a:pt x="2" y="76"/>
                  </a:cubicBezTo>
                  <a:cubicBezTo>
                    <a:pt x="1" y="80"/>
                    <a:pt x="4" y="91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3" y="94"/>
                    <a:pt x="4" y="92"/>
                    <a:pt x="4" y="89"/>
                  </a:cubicBezTo>
                  <a:cubicBezTo>
                    <a:pt x="5" y="87"/>
                    <a:pt x="4" y="84"/>
                    <a:pt x="4" y="82"/>
                  </a:cubicBezTo>
                  <a:cubicBezTo>
                    <a:pt x="4" y="77"/>
                    <a:pt x="6" y="72"/>
                    <a:pt x="6" y="67"/>
                  </a:cubicBezTo>
                  <a:cubicBezTo>
                    <a:pt x="8" y="55"/>
                    <a:pt x="8" y="44"/>
                    <a:pt x="9" y="32"/>
                  </a:cubicBezTo>
                  <a:cubicBezTo>
                    <a:pt x="11" y="22"/>
                    <a:pt x="12" y="12"/>
                    <a:pt x="12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chenying0907 391"/>
            <p:cNvSpPr/>
            <p:nvPr/>
          </p:nvSpPr>
          <p:spPr bwMode="auto">
            <a:xfrm>
              <a:off x="3562351" y="4508501"/>
              <a:ext cx="19050" cy="166688"/>
            </a:xfrm>
            <a:custGeom>
              <a:avLst/>
              <a:gdLst>
                <a:gd name="T0" fmla="*/ 6 w 9"/>
                <a:gd name="T1" fmla="*/ 2 h 78"/>
                <a:gd name="T2" fmla="*/ 1 w 9"/>
                <a:gd name="T3" fmla="*/ 42 h 78"/>
                <a:gd name="T4" fmla="*/ 2 w 9"/>
                <a:gd name="T5" fmla="*/ 78 h 78"/>
                <a:gd name="T6" fmla="*/ 3 w 9"/>
                <a:gd name="T7" fmla="*/ 78 h 78"/>
                <a:gd name="T8" fmla="*/ 5 w 9"/>
                <a:gd name="T9" fmla="*/ 39 h 78"/>
                <a:gd name="T10" fmla="*/ 9 w 9"/>
                <a:gd name="T11" fmla="*/ 3 h 78"/>
                <a:gd name="T12" fmla="*/ 6 w 9"/>
                <a:gd name="T1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8">
                  <a:moveTo>
                    <a:pt x="6" y="2"/>
                  </a:moveTo>
                  <a:cubicBezTo>
                    <a:pt x="3" y="15"/>
                    <a:pt x="3" y="29"/>
                    <a:pt x="1" y="42"/>
                  </a:cubicBezTo>
                  <a:cubicBezTo>
                    <a:pt x="0" y="53"/>
                    <a:pt x="0" y="66"/>
                    <a:pt x="2" y="78"/>
                  </a:cubicBezTo>
                  <a:cubicBezTo>
                    <a:pt x="2" y="78"/>
                    <a:pt x="3" y="78"/>
                    <a:pt x="3" y="78"/>
                  </a:cubicBezTo>
                  <a:cubicBezTo>
                    <a:pt x="5" y="65"/>
                    <a:pt x="3" y="52"/>
                    <a:pt x="5" y="39"/>
                  </a:cubicBezTo>
                  <a:cubicBezTo>
                    <a:pt x="7" y="27"/>
                    <a:pt x="6" y="15"/>
                    <a:pt x="9" y="3"/>
                  </a:cubicBezTo>
                  <a:cubicBezTo>
                    <a:pt x="9" y="1"/>
                    <a:pt x="6" y="0"/>
                    <a:pt x="6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chenying0907 392"/>
            <p:cNvSpPr/>
            <p:nvPr/>
          </p:nvSpPr>
          <p:spPr bwMode="auto">
            <a:xfrm>
              <a:off x="3598864" y="4503739"/>
              <a:ext cx="26988" cy="184150"/>
            </a:xfrm>
            <a:custGeom>
              <a:avLst/>
              <a:gdLst>
                <a:gd name="T0" fmla="*/ 6 w 12"/>
                <a:gd name="T1" fmla="*/ 1 h 86"/>
                <a:gd name="T2" fmla="*/ 5 w 12"/>
                <a:gd name="T3" fmla="*/ 3 h 86"/>
                <a:gd name="T4" fmla="*/ 6 w 12"/>
                <a:gd name="T5" fmla="*/ 22 h 86"/>
                <a:gd name="T6" fmla="*/ 3 w 12"/>
                <a:gd name="T7" fmla="*/ 43 h 86"/>
                <a:gd name="T8" fmla="*/ 2 w 12"/>
                <a:gd name="T9" fmla="*/ 84 h 86"/>
                <a:gd name="T10" fmla="*/ 4 w 12"/>
                <a:gd name="T11" fmla="*/ 84 h 86"/>
                <a:gd name="T12" fmla="*/ 4 w 12"/>
                <a:gd name="T13" fmla="*/ 57 h 86"/>
                <a:gd name="T14" fmla="*/ 7 w 12"/>
                <a:gd name="T15" fmla="*/ 28 h 86"/>
                <a:gd name="T16" fmla="*/ 6 w 12"/>
                <a:gd name="T17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6">
                  <a:moveTo>
                    <a:pt x="6" y="1"/>
                  </a:moveTo>
                  <a:cubicBezTo>
                    <a:pt x="5" y="0"/>
                    <a:pt x="4" y="2"/>
                    <a:pt x="5" y="3"/>
                  </a:cubicBezTo>
                  <a:cubicBezTo>
                    <a:pt x="9" y="8"/>
                    <a:pt x="7" y="16"/>
                    <a:pt x="6" y="22"/>
                  </a:cubicBezTo>
                  <a:cubicBezTo>
                    <a:pt x="5" y="29"/>
                    <a:pt x="4" y="36"/>
                    <a:pt x="3" y="43"/>
                  </a:cubicBezTo>
                  <a:cubicBezTo>
                    <a:pt x="1" y="56"/>
                    <a:pt x="0" y="71"/>
                    <a:pt x="2" y="84"/>
                  </a:cubicBezTo>
                  <a:cubicBezTo>
                    <a:pt x="2" y="86"/>
                    <a:pt x="4" y="86"/>
                    <a:pt x="4" y="84"/>
                  </a:cubicBezTo>
                  <a:cubicBezTo>
                    <a:pt x="5" y="75"/>
                    <a:pt x="4" y="66"/>
                    <a:pt x="4" y="57"/>
                  </a:cubicBezTo>
                  <a:cubicBezTo>
                    <a:pt x="4" y="47"/>
                    <a:pt x="6" y="38"/>
                    <a:pt x="7" y="28"/>
                  </a:cubicBezTo>
                  <a:cubicBezTo>
                    <a:pt x="8" y="20"/>
                    <a:pt x="12" y="8"/>
                    <a:pt x="6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chenying0907 393"/>
            <p:cNvSpPr/>
            <p:nvPr/>
          </p:nvSpPr>
          <p:spPr bwMode="auto">
            <a:xfrm>
              <a:off x="3621089" y="4594226"/>
              <a:ext cx="20638" cy="195263"/>
            </a:xfrm>
            <a:custGeom>
              <a:avLst/>
              <a:gdLst>
                <a:gd name="T0" fmla="*/ 9 w 10"/>
                <a:gd name="T1" fmla="*/ 3 h 91"/>
                <a:gd name="T2" fmla="*/ 6 w 10"/>
                <a:gd name="T3" fmla="*/ 2 h 91"/>
                <a:gd name="T4" fmla="*/ 2 w 10"/>
                <a:gd name="T5" fmla="*/ 43 h 91"/>
                <a:gd name="T6" fmla="*/ 2 w 10"/>
                <a:gd name="T7" fmla="*/ 90 h 91"/>
                <a:gd name="T8" fmla="*/ 4 w 10"/>
                <a:gd name="T9" fmla="*/ 90 h 91"/>
                <a:gd name="T10" fmla="*/ 5 w 10"/>
                <a:gd name="T11" fmla="*/ 47 h 91"/>
                <a:gd name="T12" fmla="*/ 9 w 10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1">
                  <a:moveTo>
                    <a:pt x="9" y="3"/>
                  </a:moveTo>
                  <a:cubicBezTo>
                    <a:pt x="10" y="1"/>
                    <a:pt x="7" y="0"/>
                    <a:pt x="6" y="2"/>
                  </a:cubicBezTo>
                  <a:cubicBezTo>
                    <a:pt x="3" y="15"/>
                    <a:pt x="2" y="30"/>
                    <a:pt x="2" y="43"/>
                  </a:cubicBezTo>
                  <a:cubicBezTo>
                    <a:pt x="1" y="58"/>
                    <a:pt x="0" y="75"/>
                    <a:pt x="2" y="90"/>
                  </a:cubicBezTo>
                  <a:cubicBezTo>
                    <a:pt x="2" y="91"/>
                    <a:pt x="4" y="91"/>
                    <a:pt x="4" y="90"/>
                  </a:cubicBezTo>
                  <a:cubicBezTo>
                    <a:pt x="6" y="76"/>
                    <a:pt x="4" y="61"/>
                    <a:pt x="5" y="47"/>
                  </a:cubicBezTo>
                  <a:cubicBezTo>
                    <a:pt x="5" y="33"/>
                    <a:pt x="6" y="16"/>
                    <a:pt x="9" y="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chenying0907 394"/>
            <p:cNvSpPr/>
            <p:nvPr/>
          </p:nvSpPr>
          <p:spPr bwMode="auto">
            <a:xfrm>
              <a:off x="3648076" y="4584701"/>
              <a:ext cx="23813" cy="207963"/>
            </a:xfrm>
            <a:custGeom>
              <a:avLst/>
              <a:gdLst>
                <a:gd name="T0" fmla="*/ 11 w 11"/>
                <a:gd name="T1" fmla="*/ 1 h 97"/>
                <a:gd name="T2" fmla="*/ 9 w 11"/>
                <a:gd name="T3" fmla="*/ 1 h 97"/>
                <a:gd name="T4" fmla="*/ 4 w 11"/>
                <a:gd name="T5" fmla="*/ 97 h 97"/>
                <a:gd name="T6" fmla="*/ 6 w 11"/>
                <a:gd name="T7" fmla="*/ 97 h 97"/>
                <a:gd name="T8" fmla="*/ 7 w 11"/>
                <a:gd name="T9" fmla="*/ 51 h 97"/>
                <a:gd name="T10" fmla="*/ 11 w 11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7">
                  <a:moveTo>
                    <a:pt x="11" y="1"/>
                  </a:moveTo>
                  <a:cubicBezTo>
                    <a:pt x="11" y="0"/>
                    <a:pt x="9" y="0"/>
                    <a:pt x="9" y="1"/>
                  </a:cubicBezTo>
                  <a:cubicBezTo>
                    <a:pt x="7" y="33"/>
                    <a:pt x="0" y="65"/>
                    <a:pt x="4" y="97"/>
                  </a:cubicBezTo>
                  <a:cubicBezTo>
                    <a:pt x="4" y="97"/>
                    <a:pt x="6" y="97"/>
                    <a:pt x="6" y="97"/>
                  </a:cubicBezTo>
                  <a:cubicBezTo>
                    <a:pt x="8" y="82"/>
                    <a:pt x="6" y="66"/>
                    <a:pt x="7" y="51"/>
                  </a:cubicBezTo>
                  <a:cubicBezTo>
                    <a:pt x="8" y="34"/>
                    <a:pt x="11" y="18"/>
                    <a:pt x="11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chenying0907 395"/>
            <p:cNvSpPr/>
            <p:nvPr/>
          </p:nvSpPr>
          <p:spPr bwMode="auto">
            <a:xfrm>
              <a:off x="3676651" y="4664076"/>
              <a:ext cx="23813" cy="168275"/>
            </a:xfrm>
            <a:custGeom>
              <a:avLst/>
              <a:gdLst>
                <a:gd name="T0" fmla="*/ 6 w 11"/>
                <a:gd name="T1" fmla="*/ 74 h 78"/>
                <a:gd name="T2" fmla="*/ 5 w 11"/>
                <a:gd name="T3" fmla="*/ 68 h 78"/>
                <a:gd name="T4" fmla="*/ 6 w 11"/>
                <a:gd name="T5" fmla="*/ 60 h 78"/>
                <a:gd name="T6" fmla="*/ 6 w 11"/>
                <a:gd name="T7" fmla="*/ 43 h 78"/>
                <a:gd name="T8" fmla="*/ 11 w 11"/>
                <a:gd name="T9" fmla="*/ 2 h 78"/>
                <a:gd name="T10" fmla="*/ 8 w 11"/>
                <a:gd name="T11" fmla="*/ 2 h 78"/>
                <a:gd name="T12" fmla="*/ 3 w 11"/>
                <a:gd name="T13" fmla="*/ 48 h 78"/>
                <a:gd name="T14" fmla="*/ 4 w 11"/>
                <a:gd name="T15" fmla="*/ 77 h 78"/>
                <a:gd name="T16" fmla="*/ 5 w 11"/>
                <a:gd name="T17" fmla="*/ 78 h 78"/>
                <a:gd name="T18" fmla="*/ 7 w 11"/>
                <a:gd name="T19" fmla="*/ 77 h 78"/>
                <a:gd name="T20" fmla="*/ 8 w 11"/>
                <a:gd name="T21" fmla="*/ 76 h 78"/>
                <a:gd name="T22" fmla="*/ 8 w 11"/>
                <a:gd name="T23" fmla="*/ 74 h 78"/>
                <a:gd name="T24" fmla="*/ 6 w 11"/>
                <a:gd name="T25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78">
                  <a:moveTo>
                    <a:pt x="6" y="74"/>
                  </a:moveTo>
                  <a:cubicBezTo>
                    <a:pt x="6" y="75"/>
                    <a:pt x="5" y="68"/>
                    <a:pt x="5" y="68"/>
                  </a:cubicBezTo>
                  <a:cubicBezTo>
                    <a:pt x="5" y="65"/>
                    <a:pt x="5" y="63"/>
                    <a:pt x="6" y="60"/>
                  </a:cubicBezTo>
                  <a:cubicBezTo>
                    <a:pt x="6" y="54"/>
                    <a:pt x="6" y="49"/>
                    <a:pt x="6" y="43"/>
                  </a:cubicBezTo>
                  <a:cubicBezTo>
                    <a:pt x="8" y="29"/>
                    <a:pt x="10" y="16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7" y="17"/>
                    <a:pt x="4" y="33"/>
                    <a:pt x="3" y="48"/>
                  </a:cubicBezTo>
                  <a:cubicBezTo>
                    <a:pt x="3" y="57"/>
                    <a:pt x="0" y="69"/>
                    <a:pt x="4" y="77"/>
                  </a:cubicBezTo>
                  <a:cubicBezTo>
                    <a:pt x="4" y="78"/>
                    <a:pt x="5" y="78"/>
                    <a:pt x="5" y="78"/>
                  </a:cubicBezTo>
                  <a:cubicBezTo>
                    <a:pt x="6" y="78"/>
                    <a:pt x="6" y="78"/>
                    <a:pt x="7" y="77"/>
                  </a:cubicBezTo>
                  <a:cubicBezTo>
                    <a:pt x="7" y="77"/>
                    <a:pt x="8" y="77"/>
                    <a:pt x="8" y="76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7" y="73"/>
                    <a:pt x="6" y="7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chenying0907 396"/>
            <p:cNvSpPr/>
            <p:nvPr/>
          </p:nvSpPr>
          <p:spPr bwMode="auto">
            <a:xfrm>
              <a:off x="3725864" y="4735514"/>
              <a:ext cx="17463" cy="49213"/>
            </a:xfrm>
            <a:custGeom>
              <a:avLst/>
              <a:gdLst>
                <a:gd name="T0" fmla="*/ 5 w 8"/>
                <a:gd name="T1" fmla="*/ 1 h 23"/>
                <a:gd name="T2" fmla="*/ 0 w 8"/>
                <a:gd name="T3" fmla="*/ 21 h 23"/>
                <a:gd name="T4" fmla="*/ 2 w 8"/>
                <a:gd name="T5" fmla="*/ 22 h 23"/>
                <a:gd name="T6" fmla="*/ 8 w 8"/>
                <a:gd name="T7" fmla="*/ 2 h 23"/>
                <a:gd name="T8" fmla="*/ 5 w 8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5" y="1"/>
                  </a:moveTo>
                  <a:cubicBezTo>
                    <a:pt x="4" y="8"/>
                    <a:pt x="1" y="14"/>
                    <a:pt x="0" y="21"/>
                  </a:cubicBezTo>
                  <a:cubicBezTo>
                    <a:pt x="0" y="22"/>
                    <a:pt x="2" y="23"/>
                    <a:pt x="2" y="22"/>
                  </a:cubicBezTo>
                  <a:cubicBezTo>
                    <a:pt x="5" y="15"/>
                    <a:pt x="6" y="8"/>
                    <a:pt x="8" y="2"/>
                  </a:cubicBezTo>
                  <a:cubicBezTo>
                    <a:pt x="8" y="0"/>
                    <a:pt x="6" y="0"/>
                    <a:pt x="5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8" name="PA_组合 16"/>
          <p:cNvGrpSpPr/>
          <p:nvPr>
            <p:custDataLst>
              <p:tags r:id="rId2"/>
            </p:custDataLst>
          </p:nvPr>
        </p:nvGrpSpPr>
        <p:grpSpPr>
          <a:xfrm>
            <a:off x="1008179" y="340428"/>
            <a:ext cx="4031873" cy="570308"/>
            <a:chOff x="1786655" y="491683"/>
            <a:chExt cx="5375831" cy="760176"/>
          </a:xfrm>
        </p:grpSpPr>
        <p:sp>
          <p:nvSpPr>
            <p:cNvPr id="69" name="矩形 68"/>
            <p:cNvSpPr/>
            <p:nvPr/>
          </p:nvSpPr>
          <p:spPr>
            <a:xfrm>
              <a:off x="1786655" y="945460"/>
              <a:ext cx="5375831" cy="306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endPara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1786655" y="491683"/>
              <a:ext cx="4442166" cy="531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  <a:sym typeface="+mn-ea"/>
                </a:rPr>
                <a:t>Introduction to SNPs</a:t>
              </a:r>
              <a:endParaRPr lang="zh-CN" altLang="en-US" sz="20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1982470" y="1998980"/>
            <a:ext cx="5400000" cy="25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479675" y="1910080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3232150" y="1910715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005580" y="1910715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4780915" y="1910715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5542915" y="1910080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6233160" y="1910080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6927215" y="1910080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2290445" y="126492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042920" y="126492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816350" y="126492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591685" y="126492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353685" y="126492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019800" y="126492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737985" y="1265555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45" name="直接连接符 44"/>
          <p:cNvCxnSpPr/>
          <p:nvPr/>
        </p:nvCxnSpPr>
        <p:spPr>
          <a:xfrm flipV="1">
            <a:off x="2002790" y="4366260"/>
            <a:ext cx="5400000" cy="25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2499995" y="4277360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3252470" y="4277995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4025900" y="4277995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4801235" y="4277995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5563235" y="4277360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6947535" y="4277360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2310765" y="363220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3063240" y="363220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3836670" y="363220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4612005" y="363220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5374005" y="363220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6758305" y="3632835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7" name="Freeform 5"/>
          <p:cNvSpPr>
            <a:spLocks noEditPoints="1"/>
          </p:cNvSpPr>
          <p:nvPr/>
        </p:nvSpPr>
        <p:spPr bwMode="auto">
          <a:xfrm rot="6840000">
            <a:off x="4483769" y="2708854"/>
            <a:ext cx="636429" cy="509137"/>
          </a:xfrm>
          <a:custGeom>
            <a:avLst/>
            <a:gdLst>
              <a:gd name="T0" fmla="*/ 358 w 572"/>
              <a:gd name="T1" fmla="*/ 19 h 458"/>
              <a:gd name="T2" fmla="*/ 68 w 572"/>
              <a:gd name="T3" fmla="*/ 126 h 458"/>
              <a:gd name="T4" fmla="*/ 8 w 572"/>
              <a:gd name="T5" fmla="*/ 222 h 458"/>
              <a:gd name="T6" fmla="*/ 91 w 572"/>
              <a:gd name="T7" fmla="*/ 425 h 458"/>
              <a:gd name="T8" fmla="*/ 227 w 572"/>
              <a:gd name="T9" fmla="*/ 373 h 458"/>
              <a:gd name="T10" fmla="*/ 304 w 572"/>
              <a:gd name="T11" fmla="*/ 328 h 458"/>
              <a:gd name="T12" fmla="*/ 423 w 572"/>
              <a:gd name="T13" fmla="*/ 355 h 458"/>
              <a:gd name="T14" fmla="*/ 459 w 572"/>
              <a:gd name="T15" fmla="*/ 233 h 458"/>
              <a:gd name="T16" fmla="*/ 426 w 572"/>
              <a:gd name="T17" fmla="*/ 335 h 458"/>
              <a:gd name="T18" fmla="*/ 509 w 572"/>
              <a:gd name="T19" fmla="*/ 224 h 458"/>
              <a:gd name="T20" fmla="*/ 572 w 572"/>
              <a:gd name="T21" fmla="*/ 53 h 458"/>
              <a:gd name="T22" fmla="*/ 66 w 572"/>
              <a:gd name="T23" fmla="*/ 324 h 458"/>
              <a:gd name="T24" fmla="*/ 89 w 572"/>
              <a:gd name="T25" fmla="*/ 333 h 458"/>
              <a:gd name="T26" fmla="*/ 60 w 572"/>
              <a:gd name="T27" fmla="*/ 254 h 458"/>
              <a:gd name="T28" fmla="*/ 40 w 572"/>
              <a:gd name="T29" fmla="*/ 251 h 458"/>
              <a:gd name="T30" fmla="*/ 34 w 572"/>
              <a:gd name="T31" fmla="*/ 226 h 458"/>
              <a:gd name="T32" fmla="*/ 24 w 572"/>
              <a:gd name="T33" fmla="*/ 204 h 458"/>
              <a:gd name="T34" fmla="*/ 11 w 572"/>
              <a:gd name="T35" fmla="*/ 233 h 458"/>
              <a:gd name="T36" fmla="*/ 23 w 572"/>
              <a:gd name="T37" fmla="*/ 260 h 458"/>
              <a:gd name="T38" fmla="*/ 49 w 572"/>
              <a:gd name="T39" fmla="*/ 258 h 458"/>
              <a:gd name="T40" fmla="*/ 56 w 572"/>
              <a:gd name="T41" fmla="*/ 313 h 458"/>
              <a:gd name="T42" fmla="*/ 69 w 572"/>
              <a:gd name="T43" fmla="*/ 276 h 458"/>
              <a:gd name="T44" fmla="*/ 72 w 572"/>
              <a:gd name="T45" fmla="*/ 354 h 458"/>
              <a:gd name="T46" fmla="*/ 80 w 572"/>
              <a:gd name="T47" fmla="*/ 329 h 458"/>
              <a:gd name="T48" fmla="*/ 81 w 572"/>
              <a:gd name="T49" fmla="*/ 379 h 458"/>
              <a:gd name="T50" fmla="*/ 92 w 572"/>
              <a:gd name="T51" fmla="*/ 404 h 458"/>
              <a:gd name="T52" fmla="*/ 103 w 572"/>
              <a:gd name="T53" fmla="*/ 372 h 458"/>
              <a:gd name="T54" fmla="*/ 139 w 572"/>
              <a:gd name="T55" fmla="*/ 422 h 458"/>
              <a:gd name="T56" fmla="*/ 152 w 572"/>
              <a:gd name="T57" fmla="*/ 413 h 458"/>
              <a:gd name="T58" fmla="*/ 187 w 572"/>
              <a:gd name="T59" fmla="*/ 393 h 458"/>
              <a:gd name="T60" fmla="*/ 212 w 572"/>
              <a:gd name="T61" fmla="*/ 375 h 458"/>
              <a:gd name="T62" fmla="*/ 225 w 572"/>
              <a:gd name="T63" fmla="*/ 366 h 458"/>
              <a:gd name="T64" fmla="*/ 294 w 572"/>
              <a:gd name="T65" fmla="*/ 322 h 458"/>
              <a:gd name="T66" fmla="*/ 306 w 572"/>
              <a:gd name="T67" fmla="*/ 287 h 458"/>
              <a:gd name="T68" fmla="*/ 354 w 572"/>
              <a:gd name="T69" fmla="*/ 230 h 458"/>
              <a:gd name="T70" fmla="*/ 345 w 572"/>
              <a:gd name="T71" fmla="*/ 284 h 458"/>
              <a:gd name="T72" fmla="*/ 379 w 572"/>
              <a:gd name="T73" fmla="*/ 262 h 458"/>
              <a:gd name="T74" fmla="*/ 420 w 572"/>
              <a:gd name="T75" fmla="*/ 284 h 458"/>
              <a:gd name="T76" fmla="*/ 267 w 572"/>
              <a:gd name="T77" fmla="*/ 272 h 458"/>
              <a:gd name="T78" fmla="*/ 86 w 572"/>
              <a:gd name="T79" fmla="*/ 238 h 458"/>
              <a:gd name="T80" fmla="*/ 151 w 572"/>
              <a:gd name="T81" fmla="*/ 124 h 458"/>
              <a:gd name="T82" fmla="*/ 250 w 572"/>
              <a:gd name="T83" fmla="*/ 106 h 458"/>
              <a:gd name="T84" fmla="*/ 430 w 572"/>
              <a:gd name="T85" fmla="*/ 49 h 458"/>
              <a:gd name="T86" fmla="*/ 545 w 572"/>
              <a:gd name="T87" fmla="*/ 106 h 458"/>
              <a:gd name="T88" fmla="*/ 500 w 572"/>
              <a:gd name="T89" fmla="*/ 222 h 458"/>
              <a:gd name="T90" fmla="*/ 454 w 572"/>
              <a:gd name="T91" fmla="*/ 281 h 458"/>
              <a:gd name="T92" fmla="*/ 558 w 572"/>
              <a:gd name="T93" fmla="*/ 75 h 458"/>
              <a:gd name="T94" fmla="*/ 532 w 572"/>
              <a:gd name="T95" fmla="*/ 172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72" h="458">
                <a:moveTo>
                  <a:pt x="533" y="47"/>
                </a:moveTo>
                <a:cubicBezTo>
                  <a:pt x="533" y="43"/>
                  <a:pt x="528" y="47"/>
                  <a:pt x="527" y="43"/>
                </a:cubicBezTo>
                <a:cubicBezTo>
                  <a:pt x="468" y="45"/>
                  <a:pt x="414" y="36"/>
                  <a:pt x="362" y="24"/>
                </a:cubicBezTo>
                <a:cubicBezTo>
                  <a:pt x="361" y="22"/>
                  <a:pt x="360" y="20"/>
                  <a:pt x="358" y="19"/>
                </a:cubicBezTo>
                <a:cubicBezTo>
                  <a:pt x="332" y="14"/>
                  <a:pt x="309" y="0"/>
                  <a:pt x="279" y="0"/>
                </a:cubicBezTo>
                <a:cubicBezTo>
                  <a:pt x="279" y="2"/>
                  <a:pt x="277" y="3"/>
                  <a:pt x="276" y="4"/>
                </a:cubicBezTo>
                <a:cubicBezTo>
                  <a:pt x="287" y="29"/>
                  <a:pt x="291" y="60"/>
                  <a:pt x="296" y="85"/>
                </a:cubicBezTo>
                <a:cubicBezTo>
                  <a:pt x="220" y="105"/>
                  <a:pt x="141" y="109"/>
                  <a:pt x="68" y="126"/>
                </a:cubicBezTo>
                <a:cubicBezTo>
                  <a:pt x="47" y="131"/>
                  <a:pt x="26" y="130"/>
                  <a:pt x="15" y="144"/>
                </a:cubicBezTo>
                <a:cubicBezTo>
                  <a:pt x="16" y="149"/>
                  <a:pt x="20" y="151"/>
                  <a:pt x="21" y="157"/>
                </a:cubicBezTo>
                <a:cubicBezTo>
                  <a:pt x="14" y="173"/>
                  <a:pt x="17" y="203"/>
                  <a:pt x="3" y="219"/>
                </a:cubicBezTo>
                <a:cubicBezTo>
                  <a:pt x="4" y="221"/>
                  <a:pt x="7" y="218"/>
                  <a:pt x="8" y="222"/>
                </a:cubicBezTo>
                <a:cubicBezTo>
                  <a:pt x="2" y="225"/>
                  <a:pt x="7" y="234"/>
                  <a:pt x="0" y="237"/>
                </a:cubicBezTo>
                <a:cubicBezTo>
                  <a:pt x="7" y="266"/>
                  <a:pt x="29" y="290"/>
                  <a:pt x="31" y="326"/>
                </a:cubicBezTo>
                <a:cubicBezTo>
                  <a:pt x="55" y="351"/>
                  <a:pt x="54" y="391"/>
                  <a:pt x="75" y="424"/>
                </a:cubicBezTo>
                <a:cubicBezTo>
                  <a:pt x="77" y="423"/>
                  <a:pt x="86" y="426"/>
                  <a:pt x="91" y="425"/>
                </a:cubicBezTo>
                <a:cubicBezTo>
                  <a:pt x="87" y="428"/>
                  <a:pt x="83" y="431"/>
                  <a:pt x="85" y="437"/>
                </a:cubicBezTo>
                <a:cubicBezTo>
                  <a:pt x="98" y="458"/>
                  <a:pt x="124" y="450"/>
                  <a:pt x="133" y="432"/>
                </a:cubicBezTo>
                <a:cubicBezTo>
                  <a:pt x="137" y="429"/>
                  <a:pt x="137" y="436"/>
                  <a:pt x="141" y="432"/>
                </a:cubicBezTo>
                <a:cubicBezTo>
                  <a:pt x="169" y="414"/>
                  <a:pt x="204" y="399"/>
                  <a:pt x="227" y="373"/>
                </a:cubicBezTo>
                <a:cubicBezTo>
                  <a:pt x="231" y="372"/>
                  <a:pt x="232" y="374"/>
                  <a:pt x="236" y="372"/>
                </a:cubicBezTo>
                <a:cubicBezTo>
                  <a:pt x="239" y="359"/>
                  <a:pt x="253" y="360"/>
                  <a:pt x="262" y="356"/>
                </a:cubicBezTo>
                <a:cubicBezTo>
                  <a:pt x="272" y="350"/>
                  <a:pt x="280" y="341"/>
                  <a:pt x="289" y="333"/>
                </a:cubicBezTo>
                <a:cubicBezTo>
                  <a:pt x="295" y="338"/>
                  <a:pt x="294" y="326"/>
                  <a:pt x="304" y="328"/>
                </a:cubicBezTo>
                <a:cubicBezTo>
                  <a:pt x="306" y="325"/>
                  <a:pt x="304" y="320"/>
                  <a:pt x="308" y="317"/>
                </a:cubicBezTo>
                <a:cubicBezTo>
                  <a:pt x="332" y="309"/>
                  <a:pt x="352" y="287"/>
                  <a:pt x="382" y="278"/>
                </a:cubicBezTo>
                <a:cubicBezTo>
                  <a:pt x="399" y="301"/>
                  <a:pt x="404" y="331"/>
                  <a:pt x="414" y="356"/>
                </a:cubicBezTo>
                <a:cubicBezTo>
                  <a:pt x="417" y="355"/>
                  <a:pt x="419" y="357"/>
                  <a:pt x="423" y="355"/>
                </a:cubicBezTo>
                <a:cubicBezTo>
                  <a:pt x="426" y="343"/>
                  <a:pt x="418" y="332"/>
                  <a:pt x="417" y="318"/>
                </a:cubicBezTo>
                <a:cubicBezTo>
                  <a:pt x="422" y="317"/>
                  <a:pt x="422" y="314"/>
                  <a:pt x="424" y="312"/>
                </a:cubicBezTo>
                <a:cubicBezTo>
                  <a:pt x="426" y="275"/>
                  <a:pt x="437" y="246"/>
                  <a:pt x="458" y="221"/>
                </a:cubicBezTo>
                <a:cubicBezTo>
                  <a:pt x="458" y="226"/>
                  <a:pt x="455" y="227"/>
                  <a:pt x="459" y="233"/>
                </a:cubicBezTo>
                <a:cubicBezTo>
                  <a:pt x="450" y="246"/>
                  <a:pt x="452" y="263"/>
                  <a:pt x="449" y="278"/>
                </a:cubicBezTo>
                <a:cubicBezTo>
                  <a:pt x="448" y="280"/>
                  <a:pt x="445" y="282"/>
                  <a:pt x="445" y="284"/>
                </a:cubicBezTo>
                <a:cubicBezTo>
                  <a:pt x="444" y="290"/>
                  <a:pt x="446" y="297"/>
                  <a:pt x="444" y="303"/>
                </a:cubicBezTo>
                <a:cubicBezTo>
                  <a:pt x="440" y="315"/>
                  <a:pt x="427" y="321"/>
                  <a:pt x="426" y="335"/>
                </a:cubicBezTo>
                <a:cubicBezTo>
                  <a:pt x="431" y="335"/>
                  <a:pt x="436" y="336"/>
                  <a:pt x="441" y="336"/>
                </a:cubicBezTo>
                <a:cubicBezTo>
                  <a:pt x="455" y="305"/>
                  <a:pt x="467" y="286"/>
                  <a:pt x="486" y="260"/>
                </a:cubicBezTo>
                <a:cubicBezTo>
                  <a:pt x="490" y="259"/>
                  <a:pt x="490" y="264"/>
                  <a:pt x="494" y="261"/>
                </a:cubicBezTo>
                <a:cubicBezTo>
                  <a:pt x="493" y="246"/>
                  <a:pt x="508" y="239"/>
                  <a:pt x="509" y="224"/>
                </a:cubicBezTo>
                <a:cubicBezTo>
                  <a:pt x="516" y="224"/>
                  <a:pt x="515" y="220"/>
                  <a:pt x="519" y="218"/>
                </a:cubicBezTo>
                <a:cubicBezTo>
                  <a:pt x="518" y="215"/>
                  <a:pt x="520" y="213"/>
                  <a:pt x="518" y="209"/>
                </a:cubicBezTo>
                <a:cubicBezTo>
                  <a:pt x="536" y="192"/>
                  <a:pt x="551" y="163"/>
                  <a:pt x="572" y="143"/>
                </a:cubicBezTo>
                <a:cubicBezTo>
                  <a:pt x="572" y="113"/>
                  <a:pt x="569" y="82"/>
                  <a:pt x="572" y="53"/>
                </a:cubicBezTo>
                <a:cubicBezTo>
                  <a:pt x="563" y="45"/>
                  <a:pt x="546" y="40"/>
                  <a:pt x="533" y="47"/>
                </a:cubicBezTo>
                <a:close/>
                <a:moveTo>
                  <a:pt x="77" y="292"/>
                </a:moveTo>
                <a:cubicBezTo>
                  <a:pt x="75" y="286"/>
                  <a:pt x="81" y="278"/>
                  <a:pt x="83" y="278"/>
                </a:cubicBezTo>
                <a:cubicBezTo>
                  <a:pt x="94" y="294"/>
                  <a:pt x="91" y="319"/>
                  <a:pt x="66" y="324"/>
                </a:cubicBezTo>
                <a:cubicBezTo>
                  <a:pt x="62" y="306"/>
                  <a:pt x="79" y="305"/>
                  <a:pt x="85" y="293"/>
                </a:cubicBezTo>
                <a:cubicBezTo>
                  <a:pt x="82" y="288"/>
                  <a:pt x="80" y="294"/>
                  <a:pt x="77" y="292"/>
                </a:cubicBezTo>
                <a:close/>
                <a:moveTo>
                  <a:pt x="99" y="327"/>
                </a:moveTo>
                <a:cubicBezTo>
                  <a:pt x="97" y="329"/>
                  <a:pt x="95" y="332"/>
                  <a:pt x="89" y="333"/>
                </a:cubicBezTo>
                <a:cubicBezTo>
                  <a:pt x="93" y="327"/>
                  <a:pt x="93" y="319"/>
                  <a:pt x="98" y="313"/>
                </a:cubicBezTo>
                <a:cubicBezTo>
                  <a:pt x="97" y="317"/>
                  <a:pt x="100" y="323"/>
                  <a:pt x="99" y="327"/>
                </a:cubicBezTo>
                <a:close/>
                <a:moveTo>
                  <a:pt x="56" y="270"/>
                </a:moveTo>
                <a:cubicBezTo>
                  <a:pt x="55" y="263"/>
                  <a:pt x="61" y="261"/>
                  <a:pt x="60" y="254"/>
                </a:cubicBezTo>
                <a:cubicBezTo>
                  <a:pt x="68" y="256"/>
                  <a:pt x="67" y="247"/>
                  <a:pt x="72" y="243"/>
                </a:cubicBezTo>
                <a:cubicBezTo>
                  <a:pt x="71" y="248"/>
                  <a:pt x="77" y="253"/>
                  <a:pt x="76" y="261"/>
                </a:cubicBezTo>
                <a:cubicBezTo>
                  <a:pt x="68" y="265"/>
                  <a:pt x="64" y="270"/>
                  <a:pt x="56" y="270"/>
                </a:cubicBezTo>
                <a:close/>
                <a:moveTo>
                  <a:pt x="40" y="251"/>
                </a:moveTo>
                <a:cubicBezTo>
                  <a:pt x="44" y="240"/>
                  <a:pt x="47" y="229"/>
                  <a:pt x="61" y="223"/>
                </a:cubicBezTo>
                <a:cubicBezTo>
                  <a:pt x="62" y="226"/>
                  <a:pt x="62" y="229"/>
                  <a:pt x="63" y="231"/>
                </a:cubicBezTo>
                <a:cubicBezTo>
                  <a:pt x="58" y="239"/>
                  <a:pt x="54" y="248"/>
                  <a:pt x="40" y="251"/>
                </a:cubicBezTo>
                <a:close/>
                <a:moveTo>
                  <a:pt x="34" y="226"/>
                </a:moveTo>
                <a:cubicBezTo>
                  <a:pt x="33" y="214"/>
                  <a:pt x="39" y="206"/>
                  <a:pt x="48" y="199"/>
                </a:cubicBezTo>
                <a:cubicBezTo>
                  <a:pt x="46" y="211"/>
                  <a:pt x="46" y="223"/>
                  <a:pt x="34" y="226"/>
                </a:cubicBezTo>
                <a:close/>
                <a:moveTo>
                  <a:pt x="32" y="164"/>
                </a:moveTo>
                <a:cubicBezTo>
                  <a:pt x="41" y="180"/>
                  <a:pt x="41" y="198"/>
                  <a:pt x="24" y="204"/>
                </a:cubicBezTo>
                <a:cubicBezTo>
                  <a:pt x="29" y="192"/>
                  <a:pt x="25" y="176"/>
                  <a:pt x="32" y="164"/>
                </a:cubicBezTo>
                <a:close/>
                <a:moveTo>
                  <a:pt x="11" y="233"/>
                </a:moveTo>
                <a:cubicBezTo>
                  <a:pt x="15" y="231"/>
                  <a:pt x="16" y="234"/>
                  <a:pt x="19" y="232"/>
                </a:cubicBezTo>
                <a:cubicBezTo>
                  <a:pt x="21" y="237"/>
                  <a:pt x="11" y="238"/>
                  <a:pt x="11" y="233"/>
                </a:cubicBezTo>
                <a:close/>
                <a:moveTo>
                  <a:pt x="28" y="208"/>
                </a:moveTo>
                <a:cubicBezTo>
                  <a:pt x="33" y="215"/>
                  <a:pt x="21" y="223"/>
                  <a:pt x="23" y="232"/>
                </a:cubicBezTo>
                <a:cubicBezTo>
                  <a:pt x="17" y="229"/>
                  <a:pt x="21" y="212"/>
                  <a:pt x="28" y="208"/>
                </a:cubicBezTo>
                <a:close/>
                <a:moveTo>
                  <a:pt x="23" y="260"/>
                </a:moveTo>
                <a:cubicBezTo>
                  <a:pt x="21" y="250"/>
                  <a:pt x="24" y="242"/>
                  <a:pt x="34" y="238"/>
                </a:cubicBezTo>
                <a:cubicBezTo>
                  <a:pt x="30" y="245"/>
                  <a:pt x="33" y="256"/>
                  <a:pt x="23" y="260"/>
                </a:cubicBezTo>
                <a:close/>
                <a:moveTo>
                  <a:pt x="33" y="282"/>
                </a:moveTo>
                <a:cubicBezTo>
                  <a:pt x="32" y="270"/>
                  <a:pt x="36" y="262"/>
                  <a:pt x="49" y="258"/>
                </a:cubicBezTo>
                <a:cubicBezTo>
                  <a:pt x="48" y="268"/>
                  <a:pt x="46" y="278"/>
                  <a:pt x="33" y="282"/>
                </a:cubicBezTo>
                <a:close/>
                <a:moveTo>
                  <a:pt x="51" y="327"/>
                </a:moveTo>
                <a:cubicBezTo>
                  <a:pt x="51" y="323"/>
                  <a:pt x="48" y="324"/>
                  <a:pt x="47" y="320"/>
                </a:cubicBezTo>
                <a:cubicBezTo>
                  <a:pt x="48" y="317"/>
                  <a:pt x="55" y="316"/>
                  <a:pt x="56" y="313"/>
                </a:cubicBezTo>
                <a:cubicBezTo>
                  <a:pt x="58" y="315"/>
                  <a:pt x="56" y="325"/>
                  <a:pt x="51" y="327"/>
                </a:cubicBezTo>
                <a:close/>
                <a:moveTo>
                  <a:pt x="48" y="308"/>
                </a:moveTo>
                <a:cubicBezTo>
                  <a:pt x="46" y="299"/>
                  <a:pt x="53" y="295"/>
                  <a:pt x="50" y="285"/>
                </a:cubicBezTo>
                <a:cubicBezTo>
                  <a:pt x="55" y="282"/>
                  <a:pt x="63" y="279"/>
                  <a:pt x="69" y="276"/>
                </a:cubicBezTo>
                <a:cubicBezTo>
                  <a:pt x="68" y="292"/>
                  <a:pt x="62" y="304"/>
                  <a:pt x="48" y="308"/>
                </a:cubicBezTo>
                <a:close/>
                <a:moveTo>
                  <a:pt x="69" y="368"/>
                </a:moveTo>
                <a:cubicBezTo>
                  <a:pt x="68" y="364"/>
                  <a:pt x="67" y="361"/>
                  <a:pt x="66" y="358"/>
                </a:cubicBezTo>
                <a:cubicBezTo>
                  <a:pt x="69" y="355"/>
                  <a:pt x="69" y="357"/>
                  <a:pt x="72" y="354"/>
                </a:cubicBezTo>
                <a:cubicBezTo>
                  <a:pt x="71" y="359"/>
                  <a:pt x="75" y="365"/>
                  <a:pt x="69" y="368"/>
                </a:cubicBezTo>
                <a:close/>
                <a:moveTo>
                  <a:pt x="78" y="342"/>
                </a:moveTo>
                <a:cubicBezTo>
                  <a:pt x="70" y="344"/>
                  <a:pt x="70" y="345"/>
                  <a:pt x="61" y="348"/>
                </a:cubicBezTo>
                <a:cubicBezTo>
                  <a:pt x="56" y="336"/>
                  <a:pt x="68" y="332"/>
                  <a:pt x="80" y="329"/>
                </a:cubicBezTo>
                <a:cubicBezTo>
                  <a:pt x="79" y="333"/>
                  <a:pt x="78" y="337"/>
                  <a:pt x="78" y="342"/>
                </a:cubicBezTo>
                <a:close/>
                <a:moveTo>
                  <a:pt x="81" y="379"/>
                </a:moveTo>
                <a:cubicBezTo>
                  <a:pt x="80" y="376"/>
                  <a:pt x="79" y="372"/>
                  <a:pt x="84" y="370"/>
                </a:cubicBezTo>
                <a:cubicBezTo>
                  <a:pt x="84" y="374"/>
                  <a:pt x="85" y="378"/>
                  <a:pt x="81" y="379"/>
                </a:cubicBezTo>
                <a:close/>
                <a:moveTo>
                  <a:pt x="84" y="358"/>
                </a:moveTo>
                <a:cubicBezTo>
                  <a:pt x="84" y="352"/>
                  <a:pt x="86" y="348"/>
                  <a:pt x="90" y="345"/>
                </a:cubicBezTo>
                <a:cubicBezTo>
                  <a:pt x="91" y="351"/>
                  <a:pt x="91" y="356"/>
                  <a:pt x="84" y="358"/>
                </a:cubicBezTo>
                <a:close/>
                <a:moveTo>
                  <a:pt x="92" y="404"/>
                </a:moveTo>
                <a:cubicBezTo>
                  <a:pt x="84" y="400"/>
                  <a:pt x="93" y="390"/>
                  <a:pt x="93" y="383"/>
                </a:cubicBezTo>
                <a:cubicBezTo>
                  <a:pt x="94" y="384"/>
                  <a:pt x="96" y="384"/>
                  <a:pt x="99" y="383"/>
                </a:cubicBezTo>
                <a:cubicBezTo>
                  <a:pt x="102" y="392"/>
                  <a:pt x="97" y="398"/>
                  <a:pt x="92" y="404"/>
                </a:cubicBezTo>
                <a:close/>
                <a:moveTo>
                  <a:pt x="103" y="372"/>
                </a:moveTo>
                <a:cubicBezTo>
                  <a:pt x="101" y="373"/>
                  <a:pt x="99" y="371"/>
                  <a:pt x="97" y="372"/>
                </a:cubicBezTo>
                <a:cubicBezTo>
                  <a:pt x="97" y="366"/>
                  <a:pt x="98" y="358"/>
                  <a:pt x="105" y="359"/>
                </a:cubicBezTo>
                <a:cubicBezTo>
                  <a:pt x="104" y="363"/>
                  <a:pt x="103" y="367"/>
                  <a:pt x="103" y="372"/>
                </a:cubicBezTo>
                <a:close/>
                <a:moveTo>
                  <a:pt x="139" y="422"/>
                </a:moveTo>
                <a:cubicBezTo>
                  <a:pt x="128" y="423"/>
                  <a:pt x="123" y="434"/>
                  <a:pt x="115" y="433"/>
                </a:cubicBezTo>
                <a:cubicBezTo>
                  <a:pt x="116" y="410"/>
                  <a:pt x="113" y="364"/>
                  <a:pt x="150" y="363"/>
                </a:cubicBezTo>
                <a:cubicBezTo>
                  <a:pt x="146" y="383"/>
                  <a:pt x="139" y="400"/>
                  <a:pt x="139" y="422"/>
                </a:cubicBezTo>
                <a:close/>
                <a:moveTo>
                  <a:pt x="152" y="413"/>
                </a:moveTo>
                <a:cubicBezTo>
                  <a:pt x="151" y="380"/>
                  <a:pt x="164" y="342"/>
                  <a:pt x="198" y="327"/>
                </a:cubicBezTo>
                <a:cubicBezTo>
                  <a:pt x="196" y="350"/>
                  <a:pt x="176" y="373"/>
                  <a:pt x="174" y="400"/>
                </a:cubicBezTo>
                <a:cubicBezTo>
                  <a:pt x="166" y="407"/>
                  <a:pt x="160" y="407"/>
                  <a:pt x="152" y="413"/>
                </a:cubicBezTo>
                <a:close/>
                <a:moveTo>
                  <a:pt x="187" y="393"/>
                </a:moveTo>
                <a:cubicBezTo>
                  <a:pt x="191" y="369"/>
                  <a:pt x="201" y="344"/>
                  <a:pt x="216" y="323"/>
                </a:cubicBezTo>
                <a:cubicBezTo>
                  <a:pt x="215" y="319"/>
                  <a:pt x="212" y="320"/>
                  <a:pt x="212" y="316"/>
                </a:cubicBezTo>
                <a:cubicBezTo>
                  <a:pt x="225" y="314"/>
                  <a:pt x="227" y="302"/>
                  <a:pt x="239" y="298"/>
                </a:cubicBezTo>
                <a:cubicBezTo>
                  <a:pt x="233" y="325"/>
                  <a:pt x="218" y="352"/>
                  <a:pt x="212" y="375"/>
                </a:cubicBezTo>
                <a:cubicBezTo>
                  <a:pt x="205" y="381"/>
                  <a:pt x="191" y="389"/>
                  <a:pt x="187" y="393"/>
                </a:cubicBezTo>
                <a:close/>
                <a:moveTo>
                  <a:pt x="257" y="345"/>
                </a:moveTo>
                <a:cubicBezTo>
                  <a:pt x="254" y="351"/>
                  <a:pt x="240" y="352"/>
                  <a:pt x="238" y="359"/>
                </a:cubicBezTo>
                <a:cubicBezTo>
                  <a:pt x="231" y="357"/>
                  <a:pt x="231" y="364"/>
                  <a:pt x="225" y="366"/>
                </a:cubicBezTo>
                <a:cubicBezTo>
                  <a:pt x="232" y="341"/>
                  <a:pt x="246" y="319"/>
                  <a:pt x="252" y="292"/>
                </a:cubicBezTo>
                <a:cubicBezTo>
                  <a:pt x="268" y="284"/>
                  <a:pt x="267" y="282"/>
                  <a:pt x="282" y="274"/>
                </a:cubicBezTo>
                <a:cubicBezTo>
                  <a:pt x="267" y="293"/>
                  <a:pt x="267" y="325"/>
                  <a:pt x="257" y="345"/>
                </a:cubicBezTo>
                <a:close/>
                <a:moveTo>
                  <a:pt x="294" y="322"/>
                </a:moveTo>
                <a:cubicBezTo>
                  <a:pt x="290" y="328"/>
                  <a:pt x="277" y="330"/>
                  <a:pt x="270" y="334"/>
                </a:cubicBezTo>
                <a:cubicBezTo>
                  <a:pt x="269" y="309"/>
                  <a:pt x="292" y="291"/>
                  <a:pt x="289" y="268"/>
                </a:cubicBezTo>
                <a:cubicBezTo>
                  <a:pt x="305" y="259"/>
                  <a:pt x="309" y="257"/>
                  <a:pt x="320" y="250"/>
                </a:cubicBezTo>
                <a:cubicBezTo>
                  <a:pt x="325" y="260"/>
                  <a:pt x="301" y="280"/>
                  <a:pt x="306" y="287"/>
                </a:cubicBezTo>
                <a:cubicBezTo>
                  <a:pt x="306" y="286"/>
                  <a:pt x="293" y="324"/>
                  <a:pt x="294" y="322"/>
                </a:cubicBezTo>
                <a:close/>
                <a:moveTo>
                  <a:pt x="308" y="311"/>
                </a:moveTo>
                <a:cubicBezTo>
                  <a:pt x="307" y="290"/>
                  <a:pt x="330" y="271"/>
                  <a:pt x="328" y="246"/>
                </a:cubicBezTo>
                <a:cubicBezTo>
                  <a:pt x="342" y="243"/>
                  <a:pt x="341" y="233"/>
                  <a:pt x="354" y="230"/>
                </a:cubicBezTo>
                <a:cubicBezTo>
                  <a:pt x="347" y="250"/>
                  <a:pt x="344" y="271"/>
                  <a:pt x="331" y="288"/>
                </a:cubicBezTo>
                <a:cubicBezTo>
                  <a:pt x="332" y="291"/>
                  <a:pt x="333" y="293"/>
                  <a:pt x="334" y="295"/>
                </a:cubicBezTo>
                <a:cubicBezTo>
                  <a:pt x="323" y="302"/>
                  <a:pt x="315" y="304"/>
                  <a:pt x="308" y="311"/>
                </a:cubicBezTo>
                <a:close/>
                <a:moveTo>
                  <a:pt x="345" y="284"/>
                </a:moveTo>
                <a:cubicBezTo>
                  <a:pt x="352" y="266"/>
                  <a:pt x="354" y="244"/>
                  <a:pt x="368" y="230"/>
                </a:cubicBezTo>
                <a:cubicBezTo>
                  <a:pt x="373" y="234"/>
                  <a:pt x="372" y="236"/>
                  <a:pt x="375" y="243"/>
                </a:cubicBezTo>
                <a:cubicBezTo>
                  <a:pt x="371" y="259"/>
                  <a:pt x="362" y="278"/>
                  <a:pt x="345" y="284"/>
                </a:cubicBezTo>
                <a:close/>
                <a:moveTo>
                  <a:pt x="379" y="262"/>
                </a:moveTo>
                <a:cubicBezTo>
                  <a:pt x="375" y="260"/>
                  <a:pt x="378" y="255"/>
                  <a:pt x="382" y="253"/>
                </a:cubicBezTo>
                <a:cubicBezTo>
                  <a:pt x="383" y="257"/>
                  <a:pt x="384" y="261"/>
                  <a:pt x="379" y="262"/>
                </a:cubicBezTo>
                <a:close/>
                <a:moveTo>
                  <a:pt x="414" y="314"/>
                </a:moveTo>
                <a:cubicBezTo>
                  <a:pt x="407" y="300"/>
                  <a:pt x="409" y="290"/>
                  <a:pt x="420" y="284"/>
                </a:cubicBezTo>
                <a:cubicBezTo>
                  <a:pt x="420" y="295"/>
                  <a:pt x="421" y="307"/>
                  <a:pt x="414" y="314"/>
                </a:cubicBezTo>
                <a:close/>
                <a:moveTo>
                  <a:pt x="403" y="279"/>
                </a:moveTo>
                <a:cubicBezTo>
                  <a:pt x="398" y="253"/>
                  <a:pt x="386" y="223"/>
                  <a:pt x="370" y="203"/>
                </a:cubicBezTo>
                <a:cubicBezTo>
                  <a:pt x="338" y="229"/>
                  <a:pt x="298" y="246"/>
                  <a:pt x="267" y="272"/>
                </a:cubicBezTo>
                <a:cubicBezTo>
                  <a:pt x="242" y="288"/>
                  <a:pt x="208" y="303"/>
                  <a:pt x="193" y="321"/>
                </a:cubicBezTo>
                <a:cubicBezTo>
                  <a:pt x="176" y="327"/>
                  <a:pt x="149" y="346"/>
                  <a:pt x="130" y="359"/>
                </a:cubicBezTo>
                <a:cubicBezTo>
                  <a:pt x="119" y="351"/>
                  <a:pt x="120" y="333"/>
                  <a:pt x="114" y="314"/>
                </a:cubicBezTo>
                <a:cubicBezTo>
                  <a:pt x="106" y="291"/>
                  <a:pt x="96" y="264"/>
                  <a:pt x="86" y="238"/>
                </a:cubicBezTo>
                <a:cubicBezTo>
                  <a:pt x="75" y="211"/>
                  <a:pt x="52" y="176"/>
                  <a:pt x="43" y="145"/>
                </a:cubicBezTo>
                <a:cubicBezTo>
                  <a:pt x="75" y="136"/>
                  <a:pt x="101" y="124"/>
                  <a:pt x="137" y="125"/>
                </a:cubicBezTo>
                <a:cubicBezTo>
                  <a:pt x="141" y="124"/>
                  <a:pt x="144" y="123"/>
                  <a:pt x="143" y="120"/>
                </a:cubicBezTo>
                <a:cubicBezTo>
                  <a:pt x="146" y="121"/>
                  <a:pt x="147" y="125"/>
                  <a:pt x="151" y="124"/>
                </a:cubicBezTo>
                <a:cubicBezTo>
                  <a:pt x="166" y="117"/>
                  <a:pt x="180" y="119"/>
                  <a:pt x="195" y="116"/>
                </a:cubicBezTo>
                <a:cubicBezTo>
                  <a:pt x="200" y="115"/>
                  <a:pt x="205" y="110"/>
                  <a:pt x="210" y="110"/>
                </a:cubicBezTo>
                <a:cubicBezTo>
                  <a:pt x="213" y="109"/>
                  <a:pt x="215" y="112"/>
                  <a:pt x="218" y="111"/>
                </a:cubicBezTo>
                <a:cubicBezTo>
                  <a:pt x="228" y="111"/>
                  <a:pt x="239" y="107"/>
                  <a:pt x="250" y="106"/>
                </a:cubicBezTo>
                <a:cubicBezTo>
                  <a:pt x="270" y="103"/>
                  <a:pt x="286" y="103"/>
                  <a:pt x="311" y="98"/>
                </a:cubicBezTo>
                <a:cubicBezTo>
                  <a:pt x="311" y="69"/>
                  <a:pt x="302" y="47"/>
                  <a:pt x="297" y="16"/>
                </a:cubicBezTo>
                <a:cubicBezTo>
                  <a:pt x="329" y="16"/>
                  <a:pt x="354" y="30"/>
                  <a:pt x="381" y="40"/>
                </a:cubicBezTo>
                <a:cubicBezTo>
                  <a:pt x="399" y="40"/>
                  <a:pt x="417" y="44"/>
                  <a:pt x="430" y="49"/>
                </a:cubicBezTo>
                <a:cubicBezTo>
                  <a:pt x="472" y="51"/>
                  <a:pt x="512" y="56"/>
                  <a:pt x="554" y="58"/>
                </a:cubicBezTo>
                <a:cubicBezTo>
                  <a:pt x="495" y="118"/>
                  <a:pt x="454" y="207"/>
                  <a:pt x="403" y="279"/>
                </a:cubicBezTo>
                <a:close/>
                <a:moveTo>
                  <a:pt x="532" y="172"/>
                </a:moveTo>
                <a:cubicBezTo>
                  <a:pt x="535" y="147"/>
                  <a:pt x="537" y="125"/>
                  <a:pt x="545" y="106"/>
                </a:cubicBezTo>
                <a:cubicBezTo>
                  <a:pt x="544" y="102"/>
                  <a:pt x="541" y="102"/>
                  <a:pt x="539" y="100"/>
                </a:cubicBezTo>
                <a:cubicBezTo>
                  <a:pt x="525" y="116"/>
                  <a:pt x="532" y="144"/>
                  <a:pt x="523" y="162"/>
                </a:cubicBezTo>
                <a:cubicBezTo>
                  <a:pt x="525" y="167"/>
                  <a:pt x="522" y="168"/>
                  <a:pt x="525" y="173"/>
                </a:cubicBezTo>
                <a:cubicBezTo>
                  <a:pt x="516" y="189"/>
                  <a:pt x="512" y="208"/>
                  <a:pt x="500" y="222"/>
                </a:cubicBezTo>
                <a:cubicBezTo>
                  <a:pt x="494" y="219"/>
                  <a:pt x="497" y="211"/>
                  <a:pt x="502" y="209"/>
                </a:cubicBezTo>
                <a:cubicBezTo>
                  <a:pt x="501" y="189"/>
                  <a:pt x="509" y="173"/>
                  <a:pt x="509" y="153"/>
                </a:cubicBezTo>
                <a:cubicBezTo>
                  <a:pt x="492" y="172"/>
                  <a:pt x="495" y="211"/>
                  <a:pt x="489" y="239"/>
                </a:cubicBezTo>
                <a:cubicBezTo>
                  <a:pt x="475" y="252"/>
                  <a:pt x="466" y="267"/>
                  <a:pt x="454" y="281"/>
                </a:cubicBezTo>
                <a:cubicBezTo>
                  <a:pt x="455" y="259"/>
                  <a:pt x="467" y="237"/>
                  <a:pt x="465" y="217"/>
                </a:cubicBezTo>
                <a:cubicBezTo>
                  <a:pt x="466" y="217"/>
                  <a:pt x="466" y="218"/>
                  <a:pt x="467" y="219"/>
                </a:cubicBezTo>
                <a:cubicBezTo>
                  <a:pt x="466" y="212"/>
                  <a:pt x="475" y="209"/>
                  <a:pt x="470" y="200"/>
                </a:cubicBezTo>
                <a:cubicBezTo>
                  <a:pt x="496" y="157"/>
                  <a:pt x="517" y="111"/>
                  <a:pt x="558" y="75"/>
                </a:cubicBezTo>
                <a:cubicBezTo>
                  <a:pt x="562" y="89"/>
                  <a:pt x="556" y="108"/>
                  <a:pt x="557" y="119"/>
                </a:cubicBezTo>
                <a:cubicBezTo>
                  <a:pt x="557" y="125"/>
                  <a:pt x="562" y="126"/>
                  <a:pt x="554" y="131"/>
                </a:cubicBezTo>
                <a:cubicBezTo>
                  <a:pt x="555" y="135"/>
                  <a:pt x="559" y="132"/>
                  <a:pt x="560" y="138"/>
                </a:cubicBezTo>
                <a:cubicBezTo>
                  <a:pt x="550" y="149"/>
                  <a:pt x="546" y="163"/>
                  <a:pt x="532" y="17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endParaRPr lang="zh-CN" altLang="en-US"/>
          </a:p>
        </p:txBody>
      </p:sp>
      <p:sp>
        <p:nvSpPr>
          <p:cNvPr id="78" name="文本框 77"/>
          <p:cNvSpPr txBox="1"/>
          <p:nvPr/>
        </p:nvSpPr>
        <p:spPr>
          <a:xfrm>
            <a:off x="5039995" y="2591435"/>
            <a:ext cx="306514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sz="20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</a:rPr>
              <a:t>a part of a </a:t>
            </a:r>
            <a:r>
              <a:rPr lang="en-US" sz="20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</a:rPr>
              <a:t>sequence</a:t>
            </a:r>
            <a:endParaRPr lang="en-US" sz="20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/>
            </a:endParaRPr>
          </a:p>
          <a:p>
            <a:pPr indent="0">
              <a:buFont typeface="Wingdings" panose="05000000000000000000" charset="0"/>
              <a:buNone/>
            </a:pPr>
            <a:r>
              <a:rPr sz="20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</a:rPr>
              <a:t>      of DNA is left out</a:t>
            </a:r>
            <a:endParaRPr sz="20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1018540" y="665480"/>
            <a:ext cx="2767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2.deletion</a:t>
            </a:r>
            <a:endParaRPr lang="en-US" altLang="zh-CN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5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5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7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7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7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7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7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ldLvl="0" animBg="1"/>
      <p:bldP spid="78" grpId="0"/>
      <p:bldP spid="53" grpId="0"/>
      <p:bldP spid="71" grpId="0"/>
      <p:bldP spid="72" grpId="0"/>
      <p:bldP spid="73" grpId="0"/>
      <p:bldP spid="74" grpId="0"/>
      <p:bldP spid="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PA_组合 2"/>
          <p:cNvGrpSpPr/>
          <p:nvPr>
            <p:custDataLst>
              <p:tags r:id="rId1"/>
            </p:custDataLst>
          </p:nvPr>
        </p:nvGrpSpPr>
        <p:grpSpPr>
          <a:xfrm>
            <a:off x="457508" y="315277"/>
            <a:ext cx="443943" cy="667822"/>
            <a:chOff x="3327401" y="4108451"/>
            <a:chExt cx="620713" cy="933450"/>
          </a:xfrm>
          <a:solidFill>
            <a:schemeClr val="accent3"/>
          </a:solidFill>
        </p:grpSpPr>
        <p:sp>
          <p:nvSpPr>
            <p:cNvPr id="55" name="chenying0907 384"/>
            <p:cNvSpPr>
              <a:spLocks noEditPoints="1"/>
            </p:cNvSpPr>
            <p:nvPr/>
          </p:nvSpPr>
          <p:spPr bwMode="auto">
            <a:xfrm>
              <a:off x="3327401" y="4108451"/>
              <a:ext cx="620713" cy="933450"/>
            </a:xfrm>
            <a:custGeom>
              <a:avLst/>
              <a:gdLst>
                <a:gd name="T0" fmla="*/ 269 w 288"/>
                <a:gd name="T1" fmla="*/ 376 h 435"/>
                <a:gd name="T2" fmla="*/ 270 w 288"/>
                <a:gd name="T3" fmla="*/ 345 h 435"/>
                <a:gd name="T4" fmla="*/ 244 w 288"/>
                <a:gd name="T5" fmla="*/ 271 h 435"/>
                <a:gd name="T6" fmla="*/ 166 w 288"/>
                <a:gd name="T7" fmla="*/ 79 h 435"/>
                <a:gd name="T8" fmla="*/ 92 w 288"/>
                <a:gd name="T9" fmla="*/ 2 h 435"/>
                <a:gd name="T10" fmla="*/ 51 w 288"/>
                <a:gd name="T11" fmla="*/ 16 h 435"/>
                <a:gd name="T12" fmla="*/ 24 w 288"/>
                <a:gd name="T13" fmla="*/ 114 h 435"/>
                <a:gd name="T14" fmla="*/ 50 w 288"/>
                <a:gd name="T15" fmla="*/ 235 h 435"/>
                <a:gd name="T16" fmla="*/ 61 w 288"/>
                <a:gd name="T17" fmla="*/ 258 h 435"/>
                <a:gd name="T18" fmla="*/ 61 w 288"/>
                <a:gd name="T19" fmla="*/ 273 h 435"/>
                <a:gd name="T20" fmla="*/ 97 w 288"/>
                <a:gd name="T21" fmla="*/ 252 h 435"/>
                <a:gd name="T22" fmla="*/ 75 w 288"/>
                <a:gd name="T23" fmla="*/ 250 h 435"/>
                <a:gd name="T24" fmla="*/ 31 w 288"/>
                <a:gd name="T25" fmla="*/ 187 h 435"/>
                <a:gd name="T26" fmla="*/ 26 w 288"/>
                <a:gd name="T27" fmla="*/ 122 h 435"/>
                <a:gd name="T28" fmla="*/ 54 w 288"/>
                <a:gd name="T29" fmla="*/ 195 h 435"/>
                <a:gd name="T30" fmla="*/ 91 w 288"/>
                <a:gd name="T31" fmla="*/ 231 h 435"/>
                <a:gd name="T32" fmla="*/ 133 w 288"/>
                <a:gd name="T33" fmla="*/ 318 h 435"/>
                <a:gd name="T34" fmla="*/ 178 w 288"/>
                <a:gd name="T35" fmla="*/ 347 h 435"/>
                <a:gd name="T36" fmla="*/ 207 w 288"/>
                <a:gd name="T37" fmla="*/ 392 h 435"/>
                <a:gd name="T38" fmla="*/ 263 w 288"/>
                <a:gd name="T39" fmla="*/ 408 h 435"/>
                <a:gd name="T40" fmla="*/ 168 w 288"/>
                <a:gd name="T41" fmla="*/ 422 h 435"/>
                <a:gd name="T42" fmla="*/ 98 w 288"/>
                <a:gd name="T43" fmla="*/ 424 h 435"/>
                <a:gd name="T44" fmla="*/ 47 w 288"/>
                <a:gd name="T45" fmla="*/ 427 h 435"/>
                <a:gd name="T46" fmla="*/ 79 w 288"/>
                <a:gd name="T47" fmla="*/ 434 h 435"/>
                <a:gd name="T48" fmla="*/ 133 w 288"/>
                <a:gd name="T49" fmla="*/ 425 h 435"/>
                <a:gd name="T50" fmla="*/ 219 w 288"/>
                <a:gd name="T51" fmla="*/ 428 h 435"/>
                <a:gd name="T52" fmla="*/ 271 w 288"/>
                <a:gd name="T53" fmla="*/ 417 h 435"/>
                <a:gd name="T54" fmla="*/ 287 w 288"/>
                <a:gd name="T55" fmla="*/ 418 h 435"/>
                <a:gd name="T56" fmla="*/ 91 w 288"/>
                <a:gd name="T57" fmla="*/ 268 h 435"/>
                <a:gd name="T58" fmla="*/ 80 w 288"/>
                <a:gd name="T59" fmla="*/ 273 h 435"/>
                <a:gd name="T60" fmla="*/ 78 w 288"/>
                <a:gd name="T61" fmla="*/ 261 h 435"/>
                <a:gd name="T62" fmla="*/ 84 w 288"/>
                <a:gd name="T63" fmla="*/ 218 h 435"/>
                <a:gd name="T64" fmla="*/ 44 w 288"/>
                <a:gd name="T65" fmla="*/ 138 h 435"/>
                <a:gd name="T66" fmla="*/ 36 w 288"/>
                <a:gd name="T67" fmla="*/ 113 h 435"/>
                <a:gd name="T68" fmla="*/ 84 w 288"/>
                <a:gd name="T69" fmla="*/ 16 h 435"/>
                <a:gd name="T70" fmla="*/ 90 w 288"/>
                <a:gd name="T71" fmla="*/ 15 h 435"/>
                <a:gd name="T72" fmla="*/ 159 w 288"/>
                <a:gd name="T73" fmla="*/ 95 h 435"/>
                <a:gd name="T74" fmla="*/ 178 w 288"/>
                <a:gd name="T75" fmla="*/ 165 h 435"/>
                <a:gd name="T76" fmla="*/ 131 w 288"/>
                <a:gd name="T77" fmla="*/ 197 h 435"/>
                <a:gd name="T78" fmla="*/ 84 w 288"/>
                <a:gd name="T79" fmla="*/ 218 h 435"/>
                <a:gd name="T80" fmla="*/ 144 w 288"/>
                <a:gd name="T81" fmla="*/ 309 h 435"/>
                <a:gd name="T82" fmla="*/ 102 w 288"/>
                <a:gd name="T83" fmla="*/ 232 h 435"/>
                <a:gd name="T84" fmla="*/ 109 w 288"/>
                <a:gd name="T85" fmla="*/ 223 h 435"/>
                <a:gd name="T86" fmla="*/ 184 w 288"/>
                <a:gd name="T87" fmla="*/ 183 h 435"/>
                <a:gd name="T88" fmla="*/ 231 w 288"/>
                <a:gd name="T89" fmla="*/ 280 h 435"/>
                <a:gd name="T90" fmla="*/ 185 w 288"/>
                <a:gd name="T91" fmla="*/ 328 h 435"/>
                <a:gd name="T92" fmla="*/ 258 w 288"/>
                <a:gd name="T93" fmla="*/ 366 h 435"/>
                <a:gd name="T94" fmla="*/ 229 w 288"/>
                <a:gd name="T95" fmla="*/ 373 h 435"/>
                <a:gd name="T96" fmla="*/ 198 w 288"/>
                <a:gd name="T97" fmla="*/ 358 h 435"/>
                <a:gd name="T98" fmla="*/ 198 w 288"/>
                <a:gd name="T99" fmla="*/ 336 h 435"/>
                <a:gd name="T100" fmla="*/ 219 w 288"/>
                <a:gd name="T101" fmla="*/ 339 h 435"/>
                <a:gd name="T102" fmla="*/ 225 w 288"/>
                <a:gd name="T103" fmla="*/ 350 h 435"/>
                <a:gd name="T104" fmla="*/ 232 w 288"/>
                <a:gd name="T105" fmla="*/ 365 h 435"/>
                <a:gd name="T106" fmla="*/ 236 w 288"/>
                <a:gd name="T107" fmla="*/ 345 h 435"/>
                <a:gd name="T108" fmla="*/ 226 w 288"/>
                <a:gd name="T109" fmla="*/ 334 h 435"/>
                <a:gd name="T110" fmla="*/ 232 w 288"/>
                <a:gd name="T111" fmla="*/ 313 h 435"/>
                <a:gd name="T112" fmla="*/ 261 w 288"/>
                <a:gd name="T113" fmla="*/ 35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" h="435">
                  <a:moveTo>
                    <a:pt x="273" y="394"/>
                  </a:moveTo>
                  <a:cubicBezTo>
                    <a:pt x="270" y="389"/>
                    <a:pt x="268" y="382"/>
                    <a:pt x="269" y="376"/>
                  </a:cubicBezTo>
                  <a:cubicBezTo>
                    <a:pt x="269" y="369"/>
                    <a:pt x="273" y="369"/>
                    <a:pt x="275" y="363"/>
                  </a:cubicBezTo>
                  <a:cubicBezTo>
                    <a:pt x="278" y="355"/>
                    <a:pt x="274" y="351"/>
                    <a:pt x="270" y="345"/>
                  </a:cubicBezTo>
                  <a:cubicBezTo>
                    <a:pt x="259" y="333"/>
                    <a:pt x="249" y="319"/>
                    <a:pt x="241" y="305"/>
                  </a:cubicBezTo>
                  <a:cubicBezTo>
                    <a:pt x="250" y="296"/>
                    <a:pt x="247" y="282"/>
                    <a:pt x="244" y="271"/>
                  </a:cubicBezTo>
                  <a:cubicBezTo>
                    <a:pt x="233" y="234"/>
                    <a:pt x="212" y="203"/>
                    <a:pt x="193" y="170"/>
                  </a:cubicBezTo>
                  <a:cubicBezTo>
                    <a:pt x="203" y="143"/>
                    <a:pt x="179" y="100"/>
                    <a:pt x="166" y="79"/>
                  </a:cubicBezTo>
                  <a:cubicBezTo>
                    <a:pt x="153" y="56"/>
                    <a:pt x="141" y="31"/>
                    <a:pt x="120" y="15"/>
                  </a:cubicBezTo>
                  <a:cubicBezTo>
                    <a:pt x="112" y="9"/>
                    <a:pt x="102" y="3"/>
                    <a:pt x="92" y="2"/>
                  </a:cubicBezTo>
                  <a:cubicBezTo>
                    <a:pt x="78" y="0"/>
                    <a:pt x="66" y="9"/>
                    <a:pt x="53" y="13"/>
                  </a:cubicBezTo>
                  <a:cubicBezTo>
                    <a:pt x="52" y="14"/>
                    <a:pt x="51" y="15"/>
                    <a:pt x="51" y="16"/>
                  </a:cubicBezTo>
                  <a:cubicBezTo>
                    <a:pt x="28" y="27"/>
                    <a:pt x="13" y="53"/>
                    <a:pt x="17" y="82"/>
                  </a:cubicBezTo>
                  <a:cubicBezTo>
                    <a:pt x="18" y="93"/>
                    <a:pt x="20" y="103"/>
                    <a:pt x="24" y="114"/>
                  </a:cubicBezTo>
                  <a:cubicBezTo>
                    <a:pt x="0" y="124"/>
                    <a:pt x="6" y="154"/>
                    <a:pt x="15" y="175"/>
                  </a:cubicBezTo>
                  <a:cubicBezTo>
                    <a:pt x="25" y="197"/>
                    <a:pt x="37" y="215"/>
                    <a:pt x="50" y="235"/>
                  </a:cubicBezTo>
                  <a:cubicBezTo>
                    <a:pt x="53" y="239"/>
                    <a:pt x="58" y="245"/>
                    <a:pt x="60" y="250"/>
                  </a:cubicBezTo>
                  <a:cubicBezTo>
                    <a:pt x="61" y="253"/>
                    <a:pt x="61" y="255"/>
                    <a:pt x="61" y="258"/>
                  </a:cubicBezTo>
                  <a:cubicBezTo>
                    <a:pt x="61" y="258"/>
                    <a:pt x="61" y="259"/>
                    <a:pt x="61" y="259"/>
                  </a:cubicBezTo>
                  <a:cubicBezTo>
                    <a:pt x="61" y="263"/>
                    <a:pt x="60" y="268"/>
                    <a:pt x="61" y="273"/>
                  </a:cubicBezTo>
                  <a:cubicBezTo>
                    <a:pt x="64" y="295"/>
                    <a:pt x="94" y="303"/>
                    <a:pt x="101" y="279"/>
                  </a:cubicBezTo>
                  <a:cubicBezTo>
                    <a:pt x="103" y="271"/>
                    <a:pt x="104" y="258"/>
                    <a:pt x="97" y="252"/>
                  </a:cubicBezTo>
                  <a:cubicBezTo>
                    <a:pt x="90" y="245"/>
                    <a:pt x="82" y="247"/>
                    <a:pt x="75" y="250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3" y="245"/>
                    <a:pt x="68" y="241"/>
                    <a:pt x="65" y="237"/>
                  </a:cubicBezTo>
                  <a:cubicBezTo>
                    <a:pt x="52" y="222"/>
                    <a:pt x="40" y="206"/>
                    <a:pt x="31" y="187"/>
                  </a:cubicBezTo>
                  <a:cubicBezTo>
                    <a:pt x="26" y="177"/>
                    <a:pt x="17" y="163"/>
                    <a:pt x="16" y="152"/>
                  </a:cubicBezTo>
                  <a:cubicBezTo>
                    <a:pt x="14" y="141"/>
                    <a:pt x="17" y="129"/>
                    <a:pt x="26" y="122"/>
                  </a:cubicBezTo>
                  <a:cubicBezTo>
                    <a:pt x="30" y="135"/>
                    <a:pt x="35" y="148"/>
                    <a:pt x="39" y="161"/>
                  </a:cubicBezTo>
                  <a:cubicBezTo>
                    <a:pt x="42" y="174"/>
                    <a:pt x="47" y="184"/>
                    <a:pt x="54" y="195"/>
                  </a:cubicBezTo>
                  <a:cubicBezTo>
                    <a:pt x="60" y="205"/>
                    <a:pt x="64" y="218"/>
                    <a:pt x="71" y="226"/>
                  </a:cubicBezTo>
                  <a:cubicBezTo>
                    <a:pt x="77" y="233"/>
                    <a:pt x="84" y="233"/>
                    <a:pt x="91" y="231"/>
                  </a:cubicBezTo>
                  <a:cubicBezTo>
                    <a:pt x="98" y="243"/>
                    <a:pt x="101" y="260"/>
                    <a:pt x="108" y="272"/>
                  </a:cubicBezTo>
                  <a:cubicBezTo>
                    <a:pt x="117" y="287"/>
                    <a:pt x="125" y="303"/>
                    <a:pt x="133" y="318"/>
                  </a:cubicBezTo>
                  <a:cubicBezTo>
                    <a:pt x="139" y="329"/>
                    <a:pt x="146" y="348"/>
                    <a:pt x="160" y="350"/>
                  </a:cubicBezTo>
                  <a:cubicBezTo>
                    <a:pt x="165" y="350"/>
                    <a:pt x="171" y="349"/>
                    <a:pt x="178" y="347"/>
                  </a:cubicBezTo>
                  <a:cubicBezTo>
                    <a:pt x="183" y="354"/>
                    <a:pt x="187" y="362"/>
                    <a:pt x="191" y="370"/>
                  </a:cubicBezTo>
                  <a:cubicBezTo>
                    <a:pt x="195" y="377"/>
                    <a:pt x="199" y="390"/>
                    <a:pt x="207" y="392"/>
                  </a:cubicBezTo>
                  <a:cubicBezTo>
                    <a:pt x="221" y="396"/>
                    <a:pt x="230" y="381"/>
                    <a:pt x="245" y="389"/>
                  </a:cubicBezTo>
                  <a:cubicBezTo>
                    <a:pt x="253" y="393"/>
                    <a:pt x="258" y="401"/>
                    <a:pt x="263" y="408"/>
                  </a:cubicBezTo>
                  <a:cubicBezTo>
                    <a:pt x="255" y="407"/>
                    <a:pt x="247" y="408"/>
                    <a:pt x="239" y="410"/>
                  </a:cubicBezTo>
                  <a:cubicBezTo>
                    <a:pt x="215" y="416"/>
                    <a:pt x="193" y="426"/>
                    <a:pt x="168" y="422"/>
                  </a:cubicBezTo>
                  <a:cubicBezTo>
                    <a:pt x="148" y="420"/>
                    <a:pt x="135" y="414"/>
                    <a:pt x="115" y="420"/>
                  </a:cubicBezTo>
                  <a:cubicBezTo>
                    <a:pt x="110" y="421"/>
                    <a:pt x="104" y="423"/>
                    <a:pt x="98" y="424"/>
                  </a:cubicBezTo>
                  <a:cubicBezTo>
                    <a:pt x="88" y="427"/>
                    <a:pt x="84" y="425"/>
                    <a:pt x="74" y="424"/>
                  </a:cubicBezTo>
                  <a:cubicBezTo>
                    <a:pt x="65" y="424"/>
                    <a:pt x="56" y="427"/>
                    <a:pt x="47" y="427"/>
                  </a:cubicBezTo>
                  <a:cubicBezTo>
                    <a:pt x="42" y="428"/>
                    <a:pt x="42" y="434"/>
                    <a:pt x="47" y="434"/>
                  </a:cubicBezTo>
                  <a:cubicBezTo>
                    <a:pt x="58" y="435"/>
                    <a:pt x="68" y="433"/>
                    <a:pt x="79" y="434"/>
                  </a:cubicBezTo>
                  <a:cubicBezTo>
                    <a:pt x="87" y="435"/>
                    <a:pt x="93" y="435"/>
                    <a:pt x="101" y="433"/>
                  </a:cubicBezTo>
                  <a:cubicBezTo>
                    <a:pt x="111" y="430"/>
                    <a:pt x="122" y="425"/>
                    <a:pt x="133" y="425"/>
                  </a:cubicBezTo>
                  <a:cubicBezTo>
                    <a:pt x="144" y="425"/>
                    <a:pt x="156" y="430"/>
                    <a:pt x="167" y="432"/>
                  </a:cubicBezTo>
                  <a:cubicBezTo>
                    <a:pt x="184" y="435"/>
                    <a:pt x="202" y="432"/>
                    <a:pt x="219" y="428"/>
                  </a:cubicBezTo>
                  <a:cubicBezTo>
                    <a:pt x="228" y="425"/>
                    <a:pt x="236" y="421"/>
                    <a:pt x="244" y="419"/>
                  </a:cubicBezTo>
                  <a:cubicBezTo>
                    <a:pt x="253" y="417"/>
                    <a:pt x="262" y="417"/>
                    <a:pt x="271" y="417"/>
                  </a:cubicBezTo>
                  <a:cubicBezTo>
                    <a:pt x="273" y="419"/>
                    <a:pt x="275" y="421"/>
                    <a:pt x="276" y="422"/>
                  </a:cubicBezTo>
                  <a:cubicBezTo>
                    <a:pt x="280" y="425"/>
                    <a:pt x="288" y="424"/>
                    <a:pt x="287" y="418"/>
                  </a:cubicBezTo>
                  <a:cubicBezTo>
                    <a:pt x="286" y="407"/>
                    <a:pt x="279" y="402"/>
                    <a:pt x="273" y="394"/>
                  </a:cubicBezTo>
                  <a:moveTo>
                    <a:pt x="91" y="268"/>
                  </a:moveTo>
                  <a:cubicBezTo>
                    <a:pt x="90" y="270"/>
                    <a:pt x="90" y="272"/>
                    <a:pt x="90" y="274"/>
                  </a:cubicBezTo>
                  <a:cubicBezTo>
                    <a:pt x="89" y="282"/>
                    <a:pt x="86" y="282"/>
                    <a:pt x="80" y="273"/>
                  </a:cubicBezTo>
                  <a:cubicBezTo>
                    <a:pt x="72" y="266"/>
                    <a:pt x="74" y="266"/>
                    <a:pt x="75" y="261"/>
                  </a:cubicBezTo>
                  <a:cubicBezTo>
                    <a:pt x="76" y="261"/>
                    <a:pt x="77" y="261"/>
                    <a:pt x="78" y="261"/>
                  </a:cubicBezTo>
                  <a:cubicBezTo>
                    <a:pt x="86" y="260"/>
                    <a:pt x="89" y="258"/>
                    <a:pt x="91" y="268"/>
                  </a:cubicBezTo>
                  <a:moveTo>
                    <a:pt x="84" y="218"/>
                  </a:moveTo>
                  <a:cubicBezTo>
                    <a:pt x="82" y="218"/>
                    <a:pt x="79" y="211"/>
                    <a:pt x="78" y="210"/>
                  </a:cubicBezTo>
                  <a:cubicBezTo>
                    <a:pt x="64" y="187"/>
                    <a:pt x="52" y="164"/>
                    <a:pt x="44" y="138"/>
                  </a:cubicBezTo>
                  <a:cubicBezTo>
                    <a:pt x="42" y="130"/>
                    <a:pt x="39" y="121"/>
                    <a:pt x="36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0" y="96"/>
                    <a:pt x="24" y="79"/>
                    <a:pt x="28" y="61"/>
                  </a:cubicBezTo>
                  <a:cubicBezTo>
                    <a:pt x="33" y="32"/>
                    <a:pt x="56" y="20"/>
                    <a:pt x="84" y="16"/>
                  </a:cubicBezTo>
                  <a:cubicBezTo>
                    <a:pt x="85" y="16"/>
                    <a:pt x="86" y="16"/>
                    <a:pt x="86" y="15"/>
                  </a:cubicBezTo>
                  <a:cubicBezTo>
                    <a:pt x="88" y="15"/>
                    <a:pt x="89" y="15"/>
                    <a:pt x="90" y="15"/>
                  </a:cubicBezTo>
                  <a:cubicBezTo>
                    <a:pt x="102" y="18"/>
                    <a:pt x="113" y="27"/>
                    <a:pt x="120" y="35"/>
                  </a:cubicBezTo>
                  <a:cubicBezTo>
                    <a:pt x="137" y="52"/>
                    <a:pt x="147" y="74"/>
                    <a:pt x="159" y="95"/>
                  </a:cubicBezTo>
                  <a:cubicBezTo>
                    <a:pt x="169" y="112"/>
                    <a:pt x="180" y="138"/>
                    <a:pt x="180" y="158"/>
                  </a:cubicBezTo>
                  <a:cubicBezTo>
                    <a:pt x="180" y="161"/>
                    <a:pt x="179" y="163"/>
                    <a:pt x="178" y="165"/>
                  </a:cubicBezTo>
                  <a:cubicBezTo>
                    <a:pt x="178" y="166"/>
                    <a:pt x="177" y="167"/>
                    <a:pt x="177" y="168"/>
                  </a:cubicBezTo>
                  <a:cubicBezTo>
                    <a:pt x="168" y="181"/>
                    <a:pt x="143" y="191"/>
                    <a:pt x="131" y="197"/>
                  </a:cubicBezTo>
                  <a:cubicBezTo>
                    <a:pt x="120" y="202"/>
                    <a:pt x="109" y="207"/>
                    <a:pt x="99" y="212"/>
                  </a:cubicBezTo>
                  <a:cubicBezTo>
                    <a:pt x="97" y="212"/>
                    <a:pt x="85" y="218"/>
                    <a:pt x="84" y="218"/>
                  </a:cubicBezTo>
                  <a:moveTo>
                    <a:pt x="164" y="336"/>
                  </a:moveTo>
                  <a:cubicBezTo>
                    <a:pt x="155" y="335"/>
                    <a:pt x="147" y="316"/>
                    <a:pt x="144" y="309"/>
                  </a:cubicBezTo>
                  <a:cubicBezTo>
                    <a:pt x="139" y="298"/>
                    <a:pt x="131" y="287"/>
                    <a:pt x="125" y="275"/>
                  </a:cubicBezTo>
                  <a:cubicBezTo>
                    <a:pt x="117" y="261"/>
                    <a:pt x="110" y="246"/>
                    <a:pt x="102" y="232"/>
                  </a:cubicBezTo>
                  <a:cubicBezTo>
                    <a:pt x="101" y="231"/>
                    <a:pt x="100" y="229"/>
                    <a:pt x="99" y="228"/>
                  </a:cubicBezTo>
                  <a:cubicBezTo>
                    <a:pt x="102" y="226"/>
                    <a:pt x="106" y="224"/>
                    <a:pt x="109" y="223"/>
                  </a:cubicBezTo>
                  <a:cubicBezTo>
                    <a:pt x="133" y="212"/>
                    <a:pt x="158" y="201"/>
                    <a:pt x="180" y="186"/>
                  </a:cubicBezTo>
                  <a:cubicBezTo>
                    <a:pt x="181" y="185"/>
                    <a:pt x="182" y="184"/>
                    <a:pt x="184" y="183"/>
                  </a:cubicBezTo>
                  <a:cubicBezTo>
                    <a:pt x="199" y="208"/>
                    <a:pt x="216" y="232"/>
                    <a:pt x="225" y="260"/>
                  </a:cubicBezTo>
                  <a:cubicBezTo>
                    <a:pt x="227" y="266"/>
                    <a:pt x="231" y="273"/>
                    <a:pt x="231" y="280"/>
                  </a:cubicBezTo>
                  <a:cubicBezTo>
                    <a:pt x="233" y="291"/>
                    <a:pt x="230" y="295"/>
                    <a:pt x="223" y="300"/>
                  </a:cubicBezTo>
                  <a:cubicBezTo>
                    <a:pt x="211" y="309"/>
                    <a:pt x="198" y="321"/>
                    <a:pt x="185" y="328"/>
                  </a:cubicBezTo>
                  <a:cubicBezTo>
                    <a:pt x="181" y="330"/>
                    <a:pt x="168" y="336"/>
                    <a:pt x="164" y="336"/>
                  </a:cubicBezTo>
                  <a:moveTo>
                    <a:pt x="258" y="366"/>
                  </a:moveTo>
                  <a:cubicBezTo>
                    <a:pt x="256" y="371"/>
                    <a:pt x="256" y="376"/>
                    <a:pt x="256" y="382"/>
                  </a:cubicBezTo>
                  <a:cubicBezTo>
                    <a:pt x="249" y="376"/>
                    <a:pt x="241" y="371"/>
                    <a:pt x="229" y="373"/>
                  </a:cubicBezTo>
                  <a:cubicBezTo>
                    <a:pt x="226" y="374"/>
                    <a:pt x="213" y="380"/>
                    <a:pt x="211" y="379"/>
                  </a:cubicBezTo>
                  <a:cubicBezTo>
                    <a:pt x="207" y="378"/>
                    <a:pt x="200" y="362"/>
                    <a:pt x="198" y="358"/>
                  </a:cubicBezTo>
                  <a:cubicBezTo>
                    <a:pt x="195" y="352"/>
                    <a:pt x="191" y="347"/>
                    <a:pt x="187" y="343"/>
                  </a:cubicBezTo>
                  <a:cubicBezTo>
                    <a:pt x="191" y="340"/>
                    <a:pt x="195" y="338"/>
                    <a:pt x="198" y="336"/>
                  </a:cubicBezTo>
                  <a:cubicBezTo>
                    <a:pt x="202" y="333"/>
                    <a:pt x="207" y="330"/>
                    <a:pt x="211" y="327"/>
                  </a:cubicBezTo>
                  <a:cubicBezTo>
                    <a:pt x="215" y="330"/>
                    <a:pt x="216" y="335"/>
                    <a:pt x="219" y="339"/>
                  </a:cubicBezTo>
                  <a:cubicBezTo>
                    <a:pt x="221" y="342"/>
                    <a:pt x="224" y="346"/>
                    <a:pt x="226" y="350"/>
                  </a:cubicBezTo>
                  <a:cubicBezTo>
                    <a:pt x="226" y="350"/>
                    <a:pt x="225" y="350"/>
                    <a:pt x="225" y="350"/>
                  </a:cubicBezTo>
                  <a:cubicBezTo>
                    <a:pt x="224" y="354"/>
                    <a:pt x="224" y="357"/>
                    <a:pt x="225" y="360"/>
                  </a:cubicBezTo>
                  <a:cubicBezTo>
                    <a:pt x="225" y="363"/>
                    <a:pt x="229" y="365"/>
                    <a:pt x="232" y="365"/>
                  </a:cubicBezTo>
                  <a:cubicBezTo>
                    <a:pt x="242" y="366"/>
                    <a:pt x="252" y="351"/>
                    <a:pt x="241" y="344"/>
                  </a:cubicBezTo>
                  <a:cubicBezTo>
                    <a:pt x="239" y="343"/>
                    <a:pt x="237" y="344"/>
                    <a:pt x="236" y="345"/>
                  </a:cubicBezTo>
                  <a:cubicBezTo>
                    <a:pt x="235" y="345"/>
                    <a:pt x="235" y="346"/>
                    <a:pt x="235" y="346"/>
                  </a:cubicBezTo>
                  <a:cubicBezTo>
                    <a:pt x="233" y="342"/>
                    <a:pt x="229" y="338"/>
                    <a:pt x="226" y="334"/>
                  </a:cubicBezTo>
                  <a:cubicBezTo>
                    <a:pt x="223" y="330"/>
                    <a:pt x="221" y="326"/>
                    <a:pt x="217" y="323"/>
                  </a:cubicBezTo>
                  <a:cubicBezTo>
                    <a:pt x="222" y="320"/>
                    <a:pt x="227" y="316"/>
                    <a:pt x="232" y="313"/>
                  </a:cubicBezTo>
                  <a:cubicBezTo>
                    <a:pt x="236" y="321"/>
                    <a:pt x="242" y="329"/>
                    <a:pt x="247" y="336"/>
                  </a:cubicBezTo>
                  <a:cubicBezTo>
                    <a:pt x="250" y="341"/>
                    <a:pt x="260" y="349"/>
                    <a:pt x="261" y="354"/>
                  </a:cubicBezTo>
                  <a:cubicBezTo>
                    <a:pt x="264" y="363"/>
                    <a:pt x="259" y="360"/>
                    <a:pt x="258" y="36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chenying0907 385"/>
            <p:cNvSpPr/>
            <p:nvPr/>
          </p:nvSpPr>
          <p:spPr bwMode="auto">
            <a:xfrm>
              <a:off x="3392489" y="4124326"/>
              <a:ext cx="60325" cy="257175"/>
            </a:xfrm>
            <a:custGeom>
              <a:avLst/>
              <a:gdLst>
                <a:gd name="T0" fmla="*/ 28 w 28"/>
                <a:gd name="T1" fmla="*/ 2 h 120"/>
                <a:gd name="T2" fmla="*/ 25 w 28"/>
                <a:gd name="T3" fmla="*/ 2 h 120"/>
                <a:gd name="T4" fmla="*/ 19 w 28"/>
                <a:gd name="T5" fmla="*/ 27 h 120"/>
                <a:gd name="T6" fmla="*/ 10 w 28"/>
                <a:gd name="T7" fmla="*/ 59 h 120"/>
                <a:gd name="T8" fmla="*/ 1 w 28"/>
                <a:gd name="T9" fmla="*/ 119 h 120"/>
                <a:gd name="T10" fmla="*/ 2 w 28"/>
                <a:gd name="T11" fmla="*/ 119 h 120"/>
                <a:gd name="T12" fmla="*/ 14 w 28"/>
                <a:gd name="T13" fmla="*/ 53 h 120"/>
                <a:gd name="T14" fmla="*/ 22 w 28"/>
                <a:gd name="T15" fmla="*/ 22 h 120"/>
                <a:gd name="T16" fmla="*/ 28 w 28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0">
                  <a:moveTo>
                    <a:pt x="28" y="2"/>
                  </a:moveTo>
                  <a:cubicBezTo>
                    <a:pt x="27" y="0"/>
                    <a:pt x="25" y="0"/>
                    <a:pt x="25" y="2"/>
                  </a:cubicBezTo>
                  <a:cubicBezTo>
                    <a:pt x="26" y="10"/>
                    <a:pt x="21" y="19"/>
                    <a:pt x="19" y="27"/>
                  </a:cubicBezTo>
                  <a:cubicBezTo>
                    <a:pt x="16" y="38"/>
                    <a:pt x="13" y="48"/>
                    <a:pt x="10" y="59"/>
                  </a:cubicBezTo>
                  <a:cubicBezTo>
                    <a:pt x="5" y="78"/>
                    <a:pt x="0" y="99"/>
                    <a:pt x="1" y="119"/>
                  </a:cubicBezTo>
                  <a:cubicBezTo>
                    <a:pt x="1" y="120"/>
                    <a:pt x="2" y="120"/>
                    <a:pt x="2" y="119"/>
                  </a:cubicBezTo>
                  <a:cubicBezTo>
                    <a:pt x="4" y="97"/>
                    <a:pt x="8" y="74"/>
                    <a:pt x="14" y="53"/>
                  </a:cubicBezTo>
                  <a:cubicBezTo>
                    <a:pt x="17" y="43"/>
                    <a:pt x="19" y="33"/>
                    <a:pt x="22" y="22"/>
                  </a:cubicBezTo>
                  <a:cubicBezTo>
                    <a:pt x="24" y="15"/>
                    <a:pt x="28" y="9"/>
                    <a:pt x="2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chenying0907 386"/>
            <p:cNvSpPr/>
            <p:nvPr/>
          </p:nvSpPr>
          <p:spPr bwMode="auto">
            <a:xfrm>
              <a:off x="3429001" y="4181476"/>
              <a:ext cx="46038" cy="242888"/>
            </a:xfrm>
            <a:custGeom>
              <a:avLst/>
              <a:gdLst>
                <a:gd name="T0" fmla="*/ 18 w 21"/>
                <a:gd name="T1" fmla="*/ 2 h 113"/>
                <a:gd name="T2" fmla="*/ 3 w 21"/>
                <a:gd name="T3" fmla="*/ 79 h 113"/>
                <a:gd name="T4" fmla="*/ 2 w 21"/>
                <a:gd name="T5" fmla="*/ 96 h 113"/>
                <a:gd name="T6" fmla="*/ 0 w 21"/>
                <a:gd name="T7" fmla="*/ 105 h 113"/>
                <a:gd name="T8" fmla="*/ 5 w 21"/>
                <a:gd name="T9" fmla="*/ 113 h 113"/>
                <a:gd name="T10" fmla="*/ 5 w 21"/>
                <a:gd name="T11" fmla="*/ 112 h 113"/>
                <a:gd name="T12" fmla="*/ 6 w 21"/>
                <a:gd name="T13" fmla="*/ 95 h 113"/>
                <a:gd name="T14" fmla="*/ 7 w 21"/>
                <a:gd name="T15" fmla="*/ 66 h 113"/>
                <a:gd name="T16" fmla="*/ 21 w 21"/>
                <a:gd name="T17" fmla="*/ 2 h 113"/>
                <a:gd name="T18" fmla="*/ 18 w 21"/>
                <a:gd name="T1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3">
                  <a:moveTo>
                    <a:pt x="18" y="2"/>
                  </a:moveTo>
                  <a:cubicBezTo>
                    <a:pt x="11" y="26"/>
                    <a:pt x="4" y="54"/>
                    <a:pt x="3" y="79"/>
                  </a:cubicBezTo>
                  <a:cubicBezTo>
                    <a:pt x="3" y="85"/>
                    <a:pt x="4" y="90"/>
                    <a:pt x="2" y="96"/>
                  </a:cubicBezTo>
                  <a:cubicBezTo>
                    <a:pt x="2" y="99"/>
                    <a:pt x="1" y="102"/>
                    <a:pt x="0" y="105"/>
                  </a:cubicBezTo>
                  <a:cubicBezTo>
                    <a:pt x="0" y="109"/>
                    <a:pt x="0" y="112"/>
                    <a:pt x="5" y="113"/>
                  </a:cubicBezTo>
                  <a:cubicBezTo>
                    <a:pt x="5" y="113"/>
                    <a:pt x="5" y="112"/>
                    <a:pt x="5" y="112"/>
                  </a:cubicBezTo>
                  <a:cubicBezTo>
                    <a:pt x="0" y="109"/>
                    <a:pt x="5" y="99"/>
                    <a:pt x="6" y="95"/>
                  </a:cubicBezTo>
                  <a:cubicBezTo>
                    <a:pt x="8" y="85"/>
                    <a:pt x="6" y="76"/>
                    <a:pt x="7" y="66"/>
                  </a:cubicBezTo>
                  <a:cubicBezTo>
                    <a:pt x="11" y="45"/>
                    <a:pt x="15" y="23"/>
                    <a:pt x="21" y="2"/>
                  </a:cubicBezTo>
                  <a:cubicBezTo>
                    <a:pt x="21" y="1"/>
                    <a:pt x="19" y="0"/>
                    <a:pt x="1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chenying0907 387"/>
            <p:cNvSpPr/>
            <p:nvPr/>
          </p:nvSpPr>
          <p:spPr bwMode="auto">
            <a:xfrm>
              <a:off x="3440114" y="4198939"/>
              <a:ext cx="55563" cy="285750"/>
            </a:xfrm>
            <a:custGeom>
              <a:avLst/>
              <a:gdLst>
                <a:gd name="T0" fmla="*/ 23 w 26"/>
                <a:gd name="T1" fmla="*/ 1 h 133"/>
                <a:gd name="T2" fmla="*/ 16 w 26"/>
                <a:gd name="T3" fmla="*/ 35 h 133"/>
                <a:gd name="T4" fmla="*/ 8 w 26"/>
                <a:gd name="T5" fmla="*/ 74 h 133"/>
                <a:gd name="T6" fmla="*/ 6 w 26"/>
                <a:gd name="T7" fmla="*/ 109 h 133"/>
                <a:gd name="T8" fmla="*/ 6 w 26"/>
                <a:gd name="T9" fmla="*/ 132 h 133"/>
                <a:gd name="T10" fmla="*/ 8 w 26"/>
                <a:gd name="T11" fmla="*/ 131 h 133"/>
                <a:gd name="T12" fmla="*/ 8 w 26"/>
                <a:gd name="T13" fmla="*/ 113 h 133"/>
                <a:gd name="T14" fmla="*/ 8 w 26"/>
                <a:gd name="T15" fmla="*/ 101 h 133"/>
                <a:gd name="T16" fmla="*/ 13 w 26"/>
                <a:gd name="T17" fmla="*/ 66 h 133"/>
                <a:gd name="T18" fmla="*/ 19 w 26"/>
                <a:gd name="T19" fmla="*/ 36 h 133"/>
                <a:gd name="T20" fmla="*/ 26 w 26"/>
                <a:gd name="T21" fmla="*/ 2 h 133"/>
                <a:gd name="T22" fmla="*/ 23 w 26"/>
                <a:gd name="T23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33">
                  <a:moveTo>
                    <a:pt x="23" y="1"/>
                  </a:moveTo>
                  <a:cubicBezTo>
                    <a:pt x="18" y="11"/>
                    <a:pt x="18" y="24"/>
                    <a:pt x="16" y="35"/>
                  </a:cubicBezTo>
                  <a:cubicBezTo>
                    <a:pt x="14" y="48"/>
                    <a:pt x="11" y="61"/>
                    <a:pt x="8" y="74"/>
                  </a:cubicBezTo>
                  <a:cubicBezTo>
                    <a:pt x="6" y="86"/>
                    <a:pt x="6" y="97"/>
                    <a:pt x="6" y="109"/>
                  </a:cubicBezTo>
                  <a:cubicBezTo>
                    <a:pt x="5" y="117"/>
                    <a:pt x="0" y="126"/>
                    <a:pt x="6" y="132"/>
                  </a:cubicBezTo>
                  <a:cubicBezTo>
                    <a:pt x="7" y="133"/>
                    <a:pt x="8" y="132"/>
                    <a:pt x="8" y="131"/>
                  </a:cubicBezTo>
                  <a:cubicBezTo>
                    <a:pt x="4" y="126"/>
                    <a:pt x="8" y="119"/>
                    <a:pt x="8" y="113"/>
                  </a:cubicBezTo>
                  <a:cubicBezTo>
                    <a:pt x="9" y="109"/>
                    <a:pt x="9" y="105"/>
                    <a:pt x="8" y="101"/>
                  </a:cubicBezTo>
                  <a:cubicBezTo>
                    <a:pt x="8" y="89"/>
                    <a:pt x="10" y="78"/>
                    <a:pt x="13" y="66"/>
                  </a:cubicBezTo>
                  <a:cubicBezTo>
                    <a:pt x="15" y="56"/>
                    <a:pt x="17" y="46"/>
                    <a:pt x="19" y="36"/>
                  </a:cubicBezTo>
                  <a:cubicBezTo>
                    <a:pt x="20" y="26"/>
                    <a:pt x="20" y="11"/>
                    <a:pt x="26" y="2"/>
                  </a:cubicBezTo>
                  <a:cubicBezTo>
                    <a:pt x="26" y="1"/>
                    <a:pt x="24" y="0"/>
                    <a:pt x="23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chenying0907 388"/>
            <p:cNvSpPr/>
            <p:nvPr/>
          </p:nvSpPr>
          <p:spPr bwMode="auto">
            <a:xfrm>
              <a:off x="3476626" y="4268789"/>
              <a:ext cx="41275" cy="258763"/>
            </a:xfrm>
            <a:custGeom>
              <a:avLst/>
              <a:gdLst>
                <a:gd name="T0" fmla="*/ 16 w 19"/>
                <a:gd name="T1" fmla="*/ 1 h 120"/>
                <a:gd name="T2" fmla="*/ 1 w 19"/>
                <a:gd name="T3" fmla="*/ 119 h 120"/>
                <a:gd name="T4" fmla="*/ 4 w 19"/>
                <a:gd name="T5" fmla="*/ 119 h 120"/>
                <a:gd name="T6" fmla="*/ 10 w 19"/>
                <a:gd name="T7" fmla="*/ 56 h 120"/>
                <a:gd name="T8" fmla="*/ 19 w 19"/>
                <a:gd name="T9" fmla="*/ 1 h 120"/>
                <a:gd name="T10" fmla="*/ 16 w 19"/>
                <a:gd name="T11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0">
                  <a:moveTo>
                    <a:pt x="16" y="1"/>
                  </a:moveTo>
                  <a:cubicBezTo>
                    <a:pt x="13" y="41"/>
                    <a:pt x="0" y="78"/>
                    <a:pt x="1" y="119"/>
                  </a:cubicBezTo>
                  <a:cubicBezTo>
                    <a:pt x="1" y="120"/>
                    <a:pt x="4" y="120"/>
                    <a:pt x="4" y="119"/>
                  </a:cubicBezTo>
                  <a:cubicBezTo>
                    <a:pt x="5" y="97"/>
                    <a:pt x="6" y="77"/>
                    <a:pt x="10" y="56"/>
                  </a:cubicBezTo>
                  <a:cubicBezTo>
                    <a:pt x="13" y="38"/>
                    <a:pt x="17" y="20"/>
                    <a:pt x="19" y="1"/>
                  </a:cubicBezTo>
                  <a:cubicBezTo>
                    <a:pt x="19" y="0"/>
                    <a:pt x="16" y="0"/>
                    <a:pt x="16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chenying0907 389"/>
            <p:cNvSpPr/>
            <p:nvPr/>
          </p:nvSpPr>
          <p:spPr bwMode="auto">
            <a:xfrm>
              <a:off x="3506789" y="4313239"/>
              <a:ext cx="36513" cy="257175"/>
            </a:xfrm>
            <a:custGeom>
              <a:avLst/>
              <a:gdLst>
                <a:gd name="T0" fmla="*/ 15 w 17"/>
                <a:gd name="T1" fmla="*/ 1 h 120"/>
                <a:gd name="T2" fmla="*/ 10 w 17"/>
                <a:gd name="T3" fmla="*/ 31 h 120"/>
                <a:gd name="T4" fmla="*/ 8 w 17"/>
                <a:gd name="T5" fmla="*/ 60 h 120"/>
                <a:gd name="T6" fmla="*/ 3 w 17"/>
                <a:gd name="T7" fmla="*/ 118 h 120"/>
                <a:gd name="T8" fmla="*/ 4 w 17"/>
                <a:gd name="T9" fmla="*/ 119 h 120"/>
                <a:gd name="T10" fmla="*/ 7 w 17"/>
                <a:gd name="T11" fmla="*/ 93 h 120"/>
                <a:gd name="T12" fmla="*/ 10 w 17"/>
                <a:gd name="T13" fmla="*/ 62 h 120"/>
                <a:gd name="T14" fmla="*/ 12 w 17"/>
                <a:gd name="T15" fmla="*/ 32 h 120"/>
                <a:gd name="T16" fmla="*/ 17 w 17"/>
                <a:gd name="T17" fmla="*/ 1 h 120"/>
                <a:gd name="T18" fmla="*/ 15 w 17"/>
                <a:gd name="T19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0">
                  <a:moveTo>
                    <a:pt x="15" y="1"/>
                  </a:moveTo>
                  <a:cubicBezTo>
                    <a:pt x="15" y="11"/>
                    <a:pt x="11" y="22"/>
                    <a:pt x="10" y="31"/>
                  </a:cubicBezTo>
                  <a:cubicBezTo>
                    <a:pt x="9" y="41"/>
                    <a:pt x="8" y="51"/>
                    <a:pt x="8" y="60"/>
                  </a:cubicBezTo>
                  <a:cubicBezTo>
                    <a:pt x="6" y="80"/>
                    <a:pt x="0" y="99"/>
                    <a:pt x="3" y="118"/>
                  </a:cubicBezTo>
                  <a:cubicBezTo>
                    <a:pt x="3" y="119"/>
                    <a:pt x="4" y="120"/>
                    <a:pt x="4" y="119"/>
                  </a:cubicBezTo>
                  <a:cubicBezTo>
                    <a:pt x="5" y="110"/>
                    <a:pt x="6" y="101"/>
                    <a:pt x="7" y="93"/>
                  </a:cubicBezTo>
                  <a:cubicBezTo>
                    <a:pt x="7" y="83"/>
                    <a:pt x="10" y="72"/>
                    <a:pt x="10" y="62"/>
                  </a:cubicBezTo>
                  <a:cubicBezTo>
                    <a:pt x="11" y="52"/>
                    <a:pt x="11" y="42"/>
                    <a:pt x="12" y="32"/>
                  </a:cubicBezTo>
                  <a:cubicBezTo>
                    <a:pt x="14" y="22"/>
                    <a:pt x="17" y="11"/>
                    <a:pt x="17" y="1"/>
                  </a:cubicBezTo>
                  <a:cubicBezTo>
                    <a:pt x="17" y="0"/>
                    <a:pt x="15" y="0"/>
                    <a:pt x="15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chenying0907 390"/>
            <p:cNvSpPr/>
            <p:nvPr/>
          </p:nvSpPr>
          <p:spPr bwMode="auto">
            <a:xfrm>
              <a:off x="3535364" y="4398964"/>
              <a:ext cx="25400" cy="201613"/>
            </a:xfrm>
            <a:custGeom>
              <a:avLst/>
              <a:gdLst>
                <a:gd name="T0" fmla="*/ 12 w 12"/>
                <a:gd name="T1" fmla="*/ 1 h 94"/>
                <a:gd name="T2" fmla="*/ 9 w 12"/>
                <a:gd name="T3" fmla="*/ 1 h 94"/>
                <a:gd name="T4" fmla="*/ 4 w 12"/>
                <a:gd name="T5" fmla="*/ 53 h 94"/>
                <a:gd name="T6" fmla="*/ 2 w 12"/>
                <a:gd name="T7" fmla="*/ 76 h 94"/>
                <a:gd name="T8" fmla="*/ 0 w 12"/>
                <a:gd name="T9" fmla="*/ 93 h 94"/>
                <a:gd name="T10" fmla="*/ 0 w 12"/>
                <a:gd name="T11" fmla="*/ 94 h 94"/>
                <a:gd name="T12" fmla="*/ 4 w 12"/>
                <a:gd name="T13" fmla="*/ 89 h 94"/>
                <a:gd name="T14" fmla="*/ 4 w 12"/>
                <a:gd name="T15" fmla="*/ 82 h 94"/>
                <a:gd name="T16" fmla="*/ 6 w 12"/>
                <a:gd name="T17" fmla="*/ 67 h 94"/>
                <a:gd name="T18" fmla="*/ 9 w 12"/>
                <a:gd name="T19" fmla="*/ 32 h 94"/>
                <a:gd name="T20" fmla="*/ 12 w 12"/>
                <a:gd name="T2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4">
                  <a:moveTo>
                    <a:pt x="12" y="1"/>
                  </a:moveTo>
                  <a:cubicBezTo>
                    <a:pt x="12" y="0"/>
                    <a:pt x="9" y="0"/>
                    <a:pt x="9" y="1"/>
                  </a:cubicBezTo>
                  <a:cubicBezTo>
                    <a:pt x="10" y="19"/>
                    <a:pt x="5" y="35"/>
                    <a:pt x="4" y="53"/>
                  </a:cubicBezTo>
                  <a:cubicBezTo>
                    <a:pt x="4" y="61"/>
                    <a:pt x="3" y="68"/>
                    <a:pt x="2" y="76"/>
                  </a:cubicBezTo>
                  <a:cubicBezTo>
                    <a:pt x="1" y="80"/>
                    <a:pt x="4" y="91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3" y="94"/>
                    <a:pt x="4" y="92"/>
                    <a:pt x="4" y="89"/>
                  </a:cubicBezTo>
                  <a:cubicBezTo>
                    <a:pt x="5" y="87"/>
                    <a:pt x="4" y="84"/>
                    <a:pt x="4" y="82"/>
                  </a:cubicBezTo>
                  <a:cubicBezTo>
                    <a:pt x="4" y="77"/>
                    <a:pt x="6" y="72"/>
                    <a:pt x="6" y="67"/>
                  </a:cubicBezTo>
                  <a:cubicBezTo>
                    <a:pt x="8" y="55"/>
                    <a:pt x="8" y="44"/>
                    <a:pt x="9" y="32"/>
                  </a:cubicBezTo>
                  <a:cubicBezTo>
                    <a:pt x="11" y="22"/>
                    <a:pt x="12" y="12"/>
                    <a:pt x="12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chenying0907 391"/>
            <p:cNvSpPr/>
            <p:nvPr/>
          </p:nvSpPr>
          <p:spPr bwMode="auto">
            <a:xfrm>
              <a:off x="3562351" y="4508501"/>
              <a:ext cx="19050" cy="166688"/>
            </a:xfrm>
            <a:custGeom>
              <a:avLst/>
              <a:gdLst>
                <a:gd name="T0" fmla="*/ 6 w 9"/>
                <a:gd name="T1" fmla="*/ 2 h 78"/>
                <a:gd name="T2" fmla="*/ 1 w 9"/>
                <a:gd name="T3" fmla="*/ 42 h 78"/>
                <a:gd name="T4" fmla="*/ 2 w 9"/>
                <a:gd name="T5" fmla="*/ 78 h 78"/>
                <a:gd name="T6" fmla="*/ 3 w 9"/>
                <a:gd name="T7" fmla="*/ 78 h 78"/>
                <a:gd name="T8" fmla="*/ 5 w 9"/>
                <a:gd name="T9" fmla="*/ 39 h 78"/>
                <a:gd name="T10" fmla="*/ 9 w 9"/>
                <a:gd name="T11" fmla="*/ 3 h 78"/>
                <a:gd name="T12" fmla="*/ 6 w 9"/>
                <a:gd name="T1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8">
                  <a:moveTo>
                    <a:pt x="6" y="2"/>
                  </a:moveTo>
                  <a:cubicBezTo>
                    <a:pt x="3" y="15"/>
                    <a:pt x="3" y="29"/>
                    <a:pt x="1" y="42"/>
                  </a:cubicBezTo>
                  <a:cubicBezTo>
                    <a:pt x="0" y="53"/>
                    <a:pt x="0" y="66"/>
                    <a:pt x="2" y="78"/>
                  </a:cubicBezTo>
                  <a:cubicBezTo>
                    <a:pt x="2" y="78"/>
                    <a:pt x="3" y="78"/>
                    <a:pt x="3" y="78"/>
                  </a:cubicBezTo>
                  <a:cubicBezTo>
                    <a:pt x="5" y="65"/>
                    <a:pt x="3" y="52"/>
                    <a:pt x="5" y="39"/>
                  </a:cubicBezTo>
                  <a:cubicBezTo>
                    <a:pt x="7" y="27"/>
                    <a:pt x="6" y="15"/>
                    <a:pt x="9" y="3"/>
                  </a:cubicBezTo>
                  <a:cubicBezTo>
                    <a:pt x="9" y="1"/>
                    <a:pt x="6" y="0"/>
                    <a:pt x="6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chenying0907 392"/>
            <p:cNvSpPr/>
            <p:nvPr/>
          </p:nvSpPr>
          <p:spPr bwMode="auto">
            <a:xfrm>
              <a:off x="3598864" y="4503739"/>
              <a:ext cx="26988" cy="184150"/>
            </a:xfrm>
            <a:custGeom>
              <a:avLst/>
              <a:gdLst>
                <a:gd name="T0" fmla="*/ 6 w 12"/>
                <a:gd name="T1" fmla="*/ 1 h 86"/>
                <a:gd name="T2" fmla="*/ 5 w 12"/>
                <a:gd name="T3" fmla="*/ 3 h 86"/>
                <a:gd name="T4" fmla="*/ 6 w 12"/>
                <a:gd name="T5" fmla="*/ 22 h 86"/>
                <a:gd name="T6" fmla="*/ 3 w 12"/>
                <a:gd name="T7" fmla="*/ 43 h 86"/>
                <a:gd name="T8" fmla="*/ 2 w 12"/>
                <a:gd name="T9" fmla="*/ 84 h 86"/>
                <a:gd name="T10" fmla="*/ 4 w 12"/>
                <a:gd name="T11" fmla="*/ 84 h 86"/>
                <a:gd name="T12" fmla="*/ 4 w 12"/>
                <a:gd name="T13" fmla="*/ 57 h 86"/>
                <a:gd name="T14" fmla="*/ 7 w 12"/>
                <a:gd name="T15" fmla="*/ 28 h 86"/>
                <a:gd name="T16" fmla="*/ 6 w 12"/>
                <a:gd name="T17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6">
                  <a:moveTo>
                    <a:pt x="6" y="1"/>
                  </a:moveTo>
                  <a:cubicBezTo>
                    <a:pt x="5" y="0"/>
                    <a:pt x="4" y="2"/>
                    <a:pt x="5" y="3"/>
                  </a:cubicBezTo>
                  <a:cubicBezTo>
                    <a:pt x="9" y="8"/>
                    <a:pt x="7" y="16"/>
                    <a:pt x="6" y="22"/>
                  </a:cubicBezTo>
                  <a:cubicBezTo>
                    <a:pt x="5" y="29"/>
                    <a:pt x="4" y="36"/>
                    <a:pt x="3" y="43"/>
                  </a:cubicBezTo>
                  <a:cubicBezTo>
                    <a:pt x="1" y="56"/>
                    <a:pt x="0" y="71"/>
                    <a:pt x="2" y="84"/>
                  </a:cubicBezTo>
                  <a:cubicBezTo>
                    <a:pt x="2" y="86"/>
                    <a:pt x="4" y="86"/>
                    <a:pt x="4" y="84"/>
                  </a:cubicBezTo>
                  <a:cubicBezTo>
                    <a:pt x="5" y="75"/>
                    <a:pt x="4" y="66"/>
                    <a:pt x="4" y="57"/>
                  </a:cubicBezTo>
                  <a:cubicBezTo>
                    <a:pt x="4" y="47"/>
                    <a:pt x="6" y="38"/>
                    <a:pt x="7" y="28"/>
                  </a:cubicBezTo>
                  <a:cubicBezTo>
                    <a:pt x="8" y="20"/>
                    <a:pt x="12" y="8"/>
                    <a:pt x="6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chenying0907 393"/>
            <p:cNvSpPr/>
            <p:nvPr/>
          </p:nvSpPr>
          <p:spPr bwMode="auto">
            <a:xfrm>
              <a:off x="3621089" y="4594226"/>
              <a:ext cx="20638" cy="195263"/>
            </a:xfrm>
            <a:custGeom>
              <a:avLst/>
              <a:gdLst>
                <a:gd name="T0" fmla="*/ 9 w 10"/>
                <a:gd name="T1" fmla="*/ 3 h 91"/>
                <a:gd name="T2" fmla="*/ 6 w 10"/>
                <a:gd name="T3" fmla="*/ 2 h 91"/>
                <a:gd name="T4" fmla="*/ 2 w 10"/>
                <a:gd name="T5" fmla="*/ 43 h 91"/>
                <a:gd name="T6" fmla="*/ 2 w 10"/>
                <a:gd name="T7" fmla="*/ 90 h 91"/>
                <a:gd name="T8" fmla="*/ 4 w 10"/>
                <a:gd name="T9" fmla="*/ 90 h 91"/>
                <a:gd name="T10" fmla="*/ 5 w 10"/>
                <a:gd name="T11" fmla="*/ 47 h 91"/>
                <a:gd name="T12" fmla="*/ 9 w 10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1">
                  <a:moveTo>
                    <a:pt x="9" y="3"/>
                  </a:moveTo>
                  <a:cubicBezTo>
                    <a:pt x="10" y="1"/>
                    <a:pt x="7" y="0"/>
                    <a:pt x="6" y="2"/>
                  </a:cubicBezTo>
                  <a:cubicBezTo>
                    <a:pt x="3" y="15"/>
                    <a:pt x="2" y="30"/>
                    <a:pt x="2" y="43"/>
                  </a:cubicBezTo>
                  <a:cubicBezTo>
                    <a:pt x="1" y="58"/>
                    <a:pt x="0" y="75"/>
                    <a:pt x="2" y="90"/>
                  </a:cubicBezTo>
                  <a:cubicBezTo>
                    <a:pt x="2" y="91"/>
                    <a:pt x="4" y="91"/>
                    <a:pt x="4" y="90"/>
                  </a:cubicBezTo>
                  <a:cubicBezTo>
                    <a:pt x="6" y="76"/>
                    <a:pt x="4" y="61"/>
                    <a:pt x="5" y="47"/>
                  </a:cubicBezTo>
                  <a:cubicBezTo>
                    <a:pt x="5" y="33"/>
                    <a:pt x="6" y="16"/>
                    <a:pt x="9" y="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chenying0907 394"/>
            <p:cNvSpPr/>
            <p:nvPr/>
          </p:nvSpPr>
          <p:spPr bwMode="auto">
            <a:xfrm>
              <a:off x="3648076" y="4584701"/>
              <a:ext cx="23813" cy="207963"/>
            </a:xfrm>
            <a:custGeom>
              <a:avLst/>
              <a:gdLst>
                <a:gd name="T0" fmla="*/ 11 w 11"/>
                <a:gd name="T1" fmla="*/ 1 h 97"/>
                <a:gd name="T2" fmla="*/ 9 w 11"/>
                <a:gd name="T3" fmla="*/ 1 h 97"/>
                <a:gd name="T4" fmla="*/ 4 w 11"/>
                <a:gd name="T5" fmla="*/ 97 h 97"/>
                <a:gd name="T6" fmla="*/ 6 w 11"/>
                <a:gd name="T7" fmla="*/ 97 h 97"/>
                <a:gd name="T8" fmla="*/ 7 w 11"/>
                <a:gd name="T9" fmla="*/ 51 h 97"/>
                <a:gd name="T10" fmla="*/ 11 w 11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7">
                  <a:moveTo>
                    <a:pt x="11" y="1"/>
                  </a:moveTo>
                  <a:cubicBezTo>
                    <a:pt x="11" y="0"/>
                    <a:pt x="9" y="0"/>
                    <a:pt x="9" y="1"/>
                  </a:cubicBezTo>
                  <a:cubicBezTo>
                    <a:pt x="7" y="33"/>
                    <a:pt x="0" y="65"/>
                    <a:pt x="4" y="97"/>
                  </a:cubicBezTo>
                  <a:cubicBezTo>
                    <a:pt x="4" y="97"/>
                    <a:pt x="6" y="97"/>
                    <a:pt x="6" y="97"/>
                  </a:cubicBezTo>
                  <a:cubicBezTo>
                    <a:pt x="8" y="82"/>
                    <a:pt x="6" y="66"/>
                    <a:pt x="7" y="51"/>
                  </a:cubicBezTo>
                  <a:cubicBezTo>
                    <a:pt x="8" y="34"/>
                    <a:pt x="11" y="18"/>
                    <a:pt x="11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chenying0907 395"/>
            <p:cNvSpPr/>
            <p:nvPr/>
          </p:nvSpPr>
          <p:spPr bwMode="auto">
            <a:xfrm>
              <a:off x="3676651" y="4664076"/>
              <a:ext cx="23813" cy="168275"/>
            </a:xfrm>
            <a:custGeom>
              <a:avLst/>
              <a:gdLst>
                <a:gd name="T0" fmla="*/ 6 w 11"/>
                <a:gd name="T1" fmla="*/ 74 h 78"/>
                <a:gd name="T2" fmla="*/ 5 w 11"/>
                <a:gd name="T3" fmla="*/ 68 h 78"/>
                <a:gd name="T4" fmla="*/ 6 w 11"/>
                <a:gd name="T5" fmla="*/ 60 h 78"/>
                <a:gd name="T6" fmla="*/ 6 w 11"/>
                <a:gd name="T7" fmla="*/ 43 h 78"/>
                <a:gd name="T8" fmla="*/ 11 w 11"/>
                <a:gd name="T9" fmla="*/ 2 h 78"/>
                <a:gd name="T10" fmla="*/ 8 w 11"/>
                <a:gd name="T11" fmla="*/ 2 h 78"/>
                <a:gd name="T12" fmla="*/ 3 w 11"/>
                <a:gd name="T13" fmla="*/ 48 h 78"/>
                <a:gd name="T14" fmla="*/ 4 w 11"/>
                <a:gd name="T15" fmla="*/ 77 h 78"/>
                <a:gd name="T16" fmla="*/ 5 w 11"/>
                <a:gd name="T17" fmla="*/ 78 h 78"/>
                <a:gd name="T18" fmla="*/ 7 w 11"/>
                <a:gd name="T19" fmla="*/ 77 h 78"/>
                <a:gd name="T20" fmla="*/ 8 w 11"/>
                <a:gd name="T21" fmla="*/ 76 h 78"/>
                <a:gd name="T22" fmla="*/ 8 w 11"/>
                <a:gd name="T23" fmla="*/ 74 h 78"/>
                <a:gd name="T24" fmla="*/ 6 w 11"/>
                <a:gd name="T25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78">
                  <a:moveTo>
                    <a:pt x="6" y="74"/>
                  </a:moveTo>
                  <a:cubicBezTo>
                    <a:pt x="6" y="75"/>
                    <a:pt x="5" y="68"/>
                    <a:pt x="5" y="68"/>
                  </a:cubicBezTo>
                  <a:cubicBezTo>
                    <a:pt x="5" y="65"/>
                    <a:pt x="5" y="63"/>
                    <a:pt x="6" y="60"/>
                  </a:cubicBezTo>
                  <a:cubicBezTo>
                    <a:pt x="6" y="54"/>
                    <a:pt x="6" y="49"/>
                    <a:pt x="6" y="43"/>
                  </a:cubicBezTo>
                  <a:cubicBezTo>
                    <a:pt x="8" y="29"/>
                    <a:pt x="10" y="16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7" y="17"/>
                    <a:pt x="4" y="33"/>
                    <a:pt x="3" y="48"/>
                  </a:cubicBezTo>
                  <a:cubicBezTo>
                    <a:pt x="3" y="57"/>
                    <a:pt x="0" y="69"/>
                    <a:pt x="4" y="77"/>
                  </a:cubicBezTo>
                  <a:cubicBezTo>
                    <a:pt x="4" y="78"/>
                    <a:pt x="5" y="78"/>
                    <a:pt x="5" y="78"/>
                  </a:cubicBezTo>
                  <a:cubicBezTo>
                    <a:pt x="6" y="78"/>
                    <a:pt x="6" y="78"/>
                    <a:pt x="7" y="77"/>
                  </a:cubicBezTo>
                  <a:cubicBezTo>
                    <a:pt x="7" y="77"/>
                    <a:pt x="8" y="77"/>
                    <a:pt x="8" y="76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7" y="73"/>
                    <a:pt x="6" y="7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chenying0907 396"/>
            <p:cNvSpPr/>
            <p:nvPr/>
          </p:nvSpPr>
          <p:spPr bwMode="auto">
            <a:xfrm>
              <a:off x="3725864" y="4735514"/>
              <a:ext cx="17463" cy="49213"/>
            </a:xfrm>
            <a:custGeom>
              <a:avLst/>
              <a:gdLst>
                <a:gd name="T0" fmla="*/ 5 w 8"/>
                <a:gd name="T1" fmla="*/ 1 h 23"/>
                <a:gd name="T2" fmla="*/ 0 w 8"/>
                <a:gd name="T3" fmla="*/ 21 h 23"/>
                <a:gd name="T4" fmla="*/ 2 w 8"/>
                <a:gd name="T5" fmla="*/ 22 h 23"/>
                <a:gd name="T6" fmla="*/ 8 w 8"/>
                <a:gd name="T7" fmla="*/ 2 h 23"/>
                <a:gd name="T8" fmla="*/ 5 w 8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5" y="1"/>
                  </a:moveTo>
                  <a:cubicBezTo>
                    <a:pt x="4" y="8"/>
                    <a:pt x="1" y="14"/>
                    <a:pt x="0" y="21"/>
                  </a:cubicBezTo>
                  <a:cubicBezTo>
                    <a:pt x="0" y="22"/>
                    <a:pt x="2" y="23"/>
                    <a:pt x="2" y="22"/>
                  </a:cubicBezTo>
                  <a:cubicBezTo>
                    <a:pt x="5" y="15"/>
                    <a:pt x="6" y="8"/>
                    <a:pt x="8" y="2"/>
                  </a:cubicBezTo>
                  <a:cubicBezTo>
                    <a:pt x="8" y="0"/>
                    <a:pt x="6" y="0"/>
                    <a:pt x="5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8" name="PA_组合 16"/>
          <p:cNvGrpSpPr/>
          <p:nvPr>
            <p:custDataLst>
              <p:tags r:id="rId2"/>
            </p:custDataLst>
          </p:nvPr>
        </p:nvGrpSpPr>
        <p:grpSpPr>
          <a:xfrm>
            <a:off x="1008179" y="340428"/>
            <a:ext cx="4031873" cy="570308"/>
            <a:chOff x="1786655" y="491683"/>
            <a:chExt cx="5375831" cy="760176"/>
          </a:xfrm>
        </p:grpSpPr>
        <p:sp>
          <p:nvSpPr>
            <p:cNvPr id="69" name="矩形 68"/>
            <p:cNvSpPr/>
            <p:nvPr/>
          </p:nvSpPr>
          <p:spPr>
            <a:xfrm>
              <a:off x="1786655" y="945460"/>
              <a:ext cx="5375831" cy="306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endPara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1786655" y="491683"/>
              <a:ext cx="4442166" cy="531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  <a:sym typeface="+mn-ea"/>
                </a:rPr>
                <a:t>Introduction to SNPs</a:t>
              </a:r>
              <a:endParaRPr lang="zh-CN" altLang="en-US" sz="20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1982470" y="1998980"/>
            <a:ext cx="5400000" cy="25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479675" y="1910080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3232150" y="1910715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005580" y="1910715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4780915" y="1910715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5542915" y="1910080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6233160" y="1910080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6927215" y="1910080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2290445" y="126492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042920" y="126492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816350" y="126492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591685" y="126492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353685" y="126492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019800" y="126492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737985" y="1265555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45" name="直接连接符 44"/>
          <p:cNvCxnSpPr/>
          <p:nvPr/>
        </p:nvCxnSpPr>
        <p:spPr>
          <a:xfrm flipV="1">
            <a:off x="2002790" y="4366260"/>
            <a:ext cx="6480000" cy="25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2499995" y="4277360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3252470" y="4277995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4025900" y="4277995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4801235" y="4277995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5563235" y="4277360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6947535" y="4277360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2310765" y="363220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3063240" y="363220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3836670" y="363220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4612005" y="363220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5374005" y="3632200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6758305" y="3632835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7" name="Freeform 5"/>
          <p:cNvSpPr>
            <a:spLocks noEditPoints="1"/>
          </p:cNvSpPr>
          <p:nvPr/>
        </p:nvSpPr>
        <p:spPr bwMode="auto">
          <a:xfrm rot="6840000">
            <a:off x="4483769" y="2708854"/>
            <a:ext cx="636429" cy="509137"/>
          </a:xfrm>
          <a:custGeom>
            <a:avLst/>
            <a:gdLst>
              <a:gd name="T0" fmla="*/ 358 w 572"/>
              <a:gd name="T1" fmla="*/ 19 h 458"/>
              <a:gd name="T2" fmla="*/ 68 w 572"/>
              <a:gd name="T3" fmla="*/ 126 h 458"/>
              <a:gd name="T4" fmla="*/ 8 w 572"/>
              <a:gd name="T5" fmla="*/ 222 h 458"/>
              <a:gd name="T6" fmla="*/ 91 w 572"/>
              <a:gd name="T7" fmla="*/ 425 h 458"/>
              <a:gd name="T8" fmla="*/ 227 w 572"/>
              <a:gd name="T9" fmla="*/ 373 h 458"/>
              <a:gd name="T10" fmla="*/ 304 w 572"/>
              <a:gd name="T11" fmla="*/ 328 h 458"/>
              <a:gd name="T12" fmla="*/ 423 w 572"/>
              <a:gd name="T13" fmla="*/ 355 h 458"/>
              <a:gd name="T14" fmla="*/ 459 w 572"/>
              <a:gd name="T15" fmla="*/ 233 h 458"/>
              <a:gd name="T16" fmla="*/ 426 w 572"/>
              <a:gd name="T17" fmla="*/ 335 h 458"/>
              <a:gd name="T18" fmla="*/ 509 w 572"/>
              <a:gd name="T19" fmla="*/ 224 h 458"/>
              <a:gd name="T20" fmla="*/ 572 w 572"/>
              <a:gd name="T21" fmla="*/ 53 h 458"/>
              <a:gd name="T22" fmla="*/ 66 w 572"/>
              <a:gd name="T23" fmla="*/ 324 h 458"/>
              <a:gd name="T24" fmla="*/ 89 w 572"/>
              <a:gd name="T25" fmla="*/ 333 h 458"/>
              <a:gd name="T26" fmla="*/ 60 w 572"/>
              <a:gd name="T27" fmla="*/ 254 h 458"/>
              <a:gd name="T28" fmla="*/ 40 w 572"/>
              <a:gd name="T29" fmla="*/ 251 h 458"/>
              <a:gd name="T30" fmla="*/ 34 w 572"/>
              <a:gd name="T31" fmla="*/ 226 h 458"/>
              <a:gd name="T32" fmla="*/ 24 w 572"/>
              <a:gd name="T33" fmla="*/ 204 h 458"/>
              <a:gd name="T34" fmla="*/ 11 w 572"/>
              <a:gd name="T35" fmla="*/ 233 h 458"/>
              <a:gd name="T36" fmla="*/ 23 w 572"/>
              <a:gd name="T37" fmla="*/ 260 h 458"/>
              <a:gd name="T38" fmla="*/ 49 w 572"/>
              <a:gd name="T39" fmla="*/ 258 h 458"/>
              <a:gd name="T40" fmla="*/ 56 w 572"/>
              <a:gd name="T41" fmla="*/ 313 h 458"/>
              <a:gd name="T42" fmla="*/ 69 w 572"/>
              <a:gd name="T43" fmla="*/ 276 h 458"/>
              <a:gd name="T44" fmla="*/ 72 w 572"/>
              <a:gd name="T45" fmla="*/ 354 h 458"/>
              <a:gd name="T46" fmla="*/ 80 w 572"/>
              <a:gd name="T47" fmla="*/ 329 h 458"/>
              <a:gd name="T48" fmla="*/ 81 w 572"/>
              <a:gd name="T49" fmla="*/ 379 h 458"/>
              <a:gd name="T50" fmla="*/ 92 w 572"/>
              <a:gd name="T51" fmla="*/ 404 h 458"/>
              <a:gd name="T52" fmla="*/ 103 w 572"/>
              <a:gd name="T53" fmla="*/ 372 h 458"/>
              <a:gd name="T54" fmla="*/ 139 w 572"/>
              <a:gd name="T55" fmla="*/ 422 h 458"/>
              <a:gd name="T56" fmla="*/ 152 w 572"/>
              <a:gd name="T57" fmla="*/ 413 h 458"/>
              <a:gd name="T58" fmla="*/ 187 w 572"/>
              <a:gd name="T59" fmla="*/ 393 h 458"/>
              <a:gd name="T60" fmla="*/ 212 w 572"/>
              <a:gd name="T61" fmla="*/ 375 h 458"/>
              <a:gd name="T62" fmla="*/ 225 w 572"/>
              <a:gd name="T63" fmla="*/ 366 h 458"/>
              <a:gd name="T64" fmla="*/ 294 w 572"/>
              <a:gd name="T65" fmla="*/ 322 h 458"/>
              <a:gd name="T66" fmla="*/ 306 w 572"/>
              <a:gd name="T67" fmla="*/ 287 h 458"/>
              <a:gd name="T68" fmla="*/ 354 w 572"/>
              <a:gd name="T69" fmla="*/ 230 h 458"/>
              <a:gd name="T70" fmla="*/ 345 w 572"/>
              <a:gd name="T71" fmla="*/ 284 h 458"/>
              <a:gd name="T72" fmla="*/ 379 w 572"/>
              <a:gd name="T73" fmla="*/ 262 h 458"/>
              <a:gd name="T74" fmla="*/ 420 w 572"/>
              <a:gd name="T75" fmla="*/ 284 h 458"/>
              <a:gd name="T76" fmla="*/ 267 w 572"/>
              <a:gd name="T77" fmla="*/ 272 h 458"/>
              <a:gd name="T78" fmla="*/ 86 w 572"/>
              <a:gd name="T79" fmla="*/ 238 h 458"/>
              <a:gd name="T80" fmla="*/ 151 w 572"/>
              <a:gd name="T81" fmla="*/ 124 h 458"/>
              <a:gd name="T82" fmla="*/ 250 w 572"/>
              <a:gd name="T83" fmla="*/ 106 h 458"/>
              <a:gd name="T84" fmla="*/ 430 w 572"/>
              <a:gd name="T85" fmla="*/ 49 h 458"/>
              <a:gd name="T86" fmla="*/ 545 w 572"/>
              <a:gd name="T87" fmla="*/ 106 h 458"/>
              <a:gd name="T88" fmla="*/ 500 w 572"/>
              <a:gd name="T89" fmla="*/ 222 h 458"/>
              <a:gd name="T90" fmla="*/ 454 w 572"/>
              <a:gd name="T91" fmla="*/ 281 h 458"/>
              <a:gd name="T92" fmla="*/ 558 w 572"/>
              <a:gd name="T93" fmla="*/ 75 h 458"/>
              <a:gd name="T94" fmla="*/ 532 w 572"/>
              <a:gd name="T95" fmla="*/ 172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72" h="458">
                <a:moveTo>
                  <a:pt x="533" y="47"/>
                </a:moveTo>
                <a:cubicBezTo>
                  <a:pt x="533" y="43"/>
                  <a:pt x="528" y="47"/>
                  <a:pt x="527" y="43"/>
                </a:cubicBezTo>
                <a:cubicBezTo>
                  <a:pt x="468" y="45"/>
                  <a:pt x="414" y="36"/>
                  <a:pt x="362" y="24"/>
                </a:cubicBezTo>
                <a:cubicBezTo>
                  <a:pt x="361" y="22"/>
                  <a:pt x="360" y="20"/>
                  <a:pt x="358" y="19"/>
                </a:cubicBezTo>
                <a:cubicBezTo>
                  <a:pt x="332" y="14"/>
                  <a:pt x="309" y="0"/>
                  <a:pt x="279" y="0"/>
                </a:cubicBezTo>
                <a:cubicBezTo>
                  <a:pt x="279" y="2"/>
                  <a:pt x="277" y="3"/>
                  <a:pt x="276" y="4"/>
                </a:cubicBezTo>
                <a:cubicBezTo>
                  <a:pt x="287" y="29"/>
                  <a:pt x="291" y="60"/>
                  <a:pt x="296" y="85"/>
                </a:cubicBezTo>
                <a:cubicBezTo>
                  <a:pt x="220" y="105"/>
                  <a:pt x="141" y="109"/>
                  <a:pt x="68" y="126"/>
                </a:cubicBezTo>
                <a:cubicBezTo>
                  <a:pt x="47" y="131"/>
                  <a:pt x="26" y="130"/>
                  <a:pt x="15" y="144"/>
                </a:cubicBezTo>
                <a:cubicBezTo>
                  <a:pt x="16" y="149"/>
                  <a:pt x="20" y="151"/>
                  <a:pt x="21" y="157"/>
                </a:cubicBezTo>
                <a:cubicBezTo>
                  <a:pt x="14" y="173"/>
                  <a:pt x="17" y="203"/>
                  <a:pt x="3" y="219"/>
                </a:cubicBezTo>
                <a:cubicBezTo>
                  <a:pt x="4" y="221"/>
                  <a:pt x="7" y="218"/>
                  <a:pt x="8" y="222"/>
                </a:cubicBezTo>
                <a:cubicBezTo>
                  <a:pt x="2" y="225"/>
                  <a:pt x="7" y="234"/>
                  <a:pt x="0" y="237"/>
                </a:cubicBezTo>
                <a:cubicBezTo>
                  <a:pt x="7" y="266"/>
                  <a:pt x="29" y="290"/>
                  <a:pt x="31" y="326"/>
                </a:cubicBezTo>
                <a:cubicBezTo>
                  <a:pt x="55" y="351"/>
                  <a:pt x="54" y="391"/>
                  <a:pt x="75" y="424"/>
                </a:cubicBezTo>
                <a:cubicBezTo>
                  <a:pt x="77" y="423"/>
                  <a:pt x="86" y="426"/>
                  <a:pt x="91" y="425"/>
                </a:cubicBezTo>
                <a:cubicBezTo>
                  <a:pt x="87" y="428"/>
                  <a:pt x="83" y="431"/>
                  <a:pt x="85" y="437"/>
                </a:cubicBezTo>
                <a:cubicBezTo>
                  <a:pt x="98" y="458"/>
                  <a:pt x="124" y="450"/>
                  <a:pt x="133" y="432"/>
                </a:cubicBezTo>
                <a:cubicBezTo>
                  <a:pt x="137" y="429"/>
                  <a:pt x="137" y="436"/>
                  <a:pt x="141" y="432"/>
                </a:cubicBezTo>
                <a:cubicBezTo>
                  <a:pt x="169" y="414"/>
                  <a:pt x="204" y="399"/>
                  <a:pt x="227" y="373"/>
                </a:cubicBezTo>
                <a:cubicBezTo>
                  <a:pt x="231" y="372"/>
                  <a:pt x="232" y="374"/>
                  <a:pt x="236" y="372"/>
                </a:cubicBezTo>
                <a:cubicBezTo>
                  <a:pt x="239" y="359"/>
                  <a:pt x="253" y="360"/>
                  <a:pt x="262" y="356"/>
                </a:cubicBezTo>
                <a:cubicBezTo>
                  <a:pt x="272" y="350"/>
                  <a:pt x="280" y="341"/>
                  <a:pt x="289" y="333"/>
                </a:cubicBezTo>
                <a:cubicBezTo>
                  <a:pt x="295" y="338"/>
                  <a:pt x="294" y="326"/>
                  <a:pt x="304" y="328"/>
                </a:cubicBezTo>
                <a:cubicBezTo>
                  <a:pt x="306" y="325"/>
                  <a:pt x="304" y="320"/>
                  <a:pt x="308" y="317"/>
                </a:cubicBezTo>
                <a:cubicBezTo>
                  <a:pt x="332" y="309"/>
                  <a:pt x="352" y="287"/>
                  <a:pt x="382" y="278"/>
                </a:cubicBezTo>
                <a:cubicBezTo>
                  <a:pt x="399" y="301"/>
                  <a:pt x="404" y="331"/>
                  <a:pt x="414" y="356"/>
                </a:cubicBezTo>
                <a:cubicBezTo>
                  <a:pt x="417" y="355"/>
                  <a:pt x="419" y="357"/>
                  <a:pt x="423" y="355"/>
                </a:cubicBezTo>
                <a:cubicBezTo>
                  <a:pt x="426" y="343"/>
                  <a:pt x="418" y="332"/>
                  <a:pt x="417" y="318"/>
                </a:cubicBezTo>
                <a:cubicBezTo>
                  <a:pt x="422" y="317"/>
                  <a:pt x="422" y="314"/>
                  <a:pt x="424" y="312"/>
                </a:cubicBezTo>
                <a:cubicBezTo>
                  <a:pt x="426" y="275"/>
                  <a:pt x="437" y="246"/>
                  <a:pt x="458" y="221"/>
                </a:cubicBezTo>
                <a:cubicBezTo>
                  <a:pt x="458" y="226"/>
                  <a:pt x="455" y="227"/>
                  <a:pt x="459" y="233"/>
                </a:cubicBezTo>
                <a:cubicBezTo>
                  <a:pt x="450" y="246"/>
                  <a:pt x="452" y="263"/>
                  <a:pt x="449" y="278"/>
                </a:cubicBezTo>
                <a:cubicBezTo>
                  <a:pt x="448" y="280"/>
                  <a:pt x="445" y="282"/>
                  <a:pt x="445" y="284"/>
                </a:cubicBezTo>
                <a:cubicBezTo>
                  <a:pt x="444" y="290"/>
                  <a:pt x="446" y="297"/>
                  <a:pt x="444" y="303"/>
                </a:cubicBezTo>
                <a:cubicBezTo>
                  <a:pt x="440" y="315"/>
                  <a:pt x="427" y="321"/>
                  <a:pt x="426" y="335"/>
                </a:cubicBezTo>
                <a:cubicBezTo>
                  <a:pt x="431" y="335"/>
                  <a:pt x="436" y="336"/>
                  <a:pt x="441" y="336"/>
                </a:cubicBezTo>
                <a:cubicBezTo>
                  <a:pt x="455" y="305"/>
                  <a:pt x="467" y="286"/>
                  <a:pt x="486" y="260"/>
                </a:cubicBezTo>
                <a:cubicBezTo>
                  <a:pt x="490" y="259"/>
                  <a:pt x="490" y="264"/>
                  <a:pt x="494" y="261"/>
                </a:cubicBezTo>
                <a:cubicBezTo>
                  <a:pt x="493" y="246"/>
                  <a:pt x="508" y="239"/>
                  <a:pt x="509" y="224"/>
                </a:cubicBezTo>
                <a:cubicBezTo>
                  <a:pt x="516" y="224"/>
                  <a:pt x="515" y="220"/>
                  <a:pt x="519" y="218"/>
                </a:cubicBezTo>
                <a:cubicBezTo>
                  <a:pt x="518" y="215"/>
                  <a:pt x="520" y="213"/>
                  <a:pt x="518" y="209"/>
                </a:cubicBezTo>
                <a:cubicBezTo>
                  <a:pt x="536" y="192"/>
                  <a:pt x="551" y="163"/>
                  <a:pt x="572" y="143"/>
                </a:cubicBezTo>
                <a:cubicBezTo>
                  <a:pt x="572" y="113"/>
                  <a:pt x="569" y="82"/>
                  <a:pt x="572" y="53"/>
                </a:cubicBezTo>
                <a:cubicBezTo>
                  <a:pt x="563" y="45"/>
                  <a:pt x="546" y="40"/>
                  <a:pt x="533" y="47"/>
                </a:cubicBezTo>
                <a:close/>
                <a:moveTo>
                  <a:pt x="77" y="292"/>
                </a:moveTo>
                <a:cubicBezTo>
                  <a:pt x="75" y="286"/>
                  <a:pt x="81" y="278"/>
                  <a:pt x="83" y="278"/>
                </a:cubicBezTo>
                <a:cubicBezTo>
                  <a:pt x="94" y="294"/>
                  <a:pt x="91" y="319"/>
                  <a:pt x="66" y="324"/>
                </a:cubicBezTo>
                <a:cubicBezTo>
                  <a:pt x="62" y="306"/>
                  <a:pt x="79" y="305"/>
                  <a:pt x="85" y="293"/>
                </a:cubicBezTo>
                <a:cubicBezTo>
                  <a:pt x="82" y="288"/>
                  <a:pt x="80" y="294"/>
                  <a:pt x="77" y="292"/>
                </a:cubicBezTo>
                <a:close/>
                <a:moveTo>
                  <a:pt x="99" y="327"/>
                </a:moveTo>
                <a:cubicBezTo>
                  <a:pt x="97" y="329"/>
                  <a:pt x="95" y="332"/>
                  <a:pt x="89" y="333"/>
                </a:cubicBezTo>
                <a:cubicBezTo>
                  <a:pt x="93" y="327"/>
                  <a:pt x="93" y="319"/>
                  <a:pt x="98" y="313"/>
                </a:cubicBezTo>
                <a:cubicBezTo>
                  <a:pt x="97" y="317"/>
                  <a:pt x="100" y="323"/>
                  <a:pt x="99" y="327"/>
                </a:cubicBezTo>
                <a:close/>
                <a:moveTo>
                  <a:pt x="56" y="270"/>
                </a:moveTo>
                <a:cubicBezTo>
                  <a:pt x="55" y="263"/>
                  <a:pt x="61" y="261"/>
                  <a:pt x="60" y="254"/>
                </a:cubicBezTo>
                <a:cubicBezTo>
                  <a:pt x="68" y="256"/>
                  <a:pt x="67" y="247"/>
                  <a:pt x="72" y="243"/>
                </a:cubicBezTo>
                <a:cubicBezTo>
                  <a:pt x="71" y="248"/>
                  <a:pt x="77" y="253"/>
                  <a:pt x="76" y="261"/>
                </a:cubicBezTo>
                <a:cubicBezTo>
                  <a:pt x="68" y="265"/>
                  <a:pt x="64" y="270"/>
                  <a:pt x="56" y="270"/>
                </a:cubicBezTo>
                <a:close/>
                <a:moveTo>
                  <a:pt x="40" y="251"/>
                </a:moveTo>
                <a:cubicBezTo>
                  <a:pt x="44" y="240"/>
                  <a:pt x="47" y="229"/>
                  <a:pt x="61" y="223"/>
                </a:cubicBezTo>
                <a:cubicBezTo>
                  <a:pt x="62" y="226"/>
                  <a:pt x="62" y="229"/>
                  <a:pt x="63" y="231"/>
                </a:cubicBezTo>
                <a:cubicBezTo>
                  <a:pt x="58" y="239"/>
                  <a:pt x="54" y="248"/>
                  <a:pt x="40" y="251"/>
                </a:cubicBezTo>
                <a:close/>
                <a:moveTo>
                  <a:pt x="34" y="226"/>
                </a:moveTo>
                <a:cubicBezTo>
                  <a:pt x="33" y="214"/>
                  <a:pt x="39" y="206"/>
                  <a:pt x="48" y="199"/>
                </a:cubicBezTo>
                <a:cubicBezTo>
                  <a:pt x="46" y="211"/>
                  <a:pt x="46" y="223"/>
                  <a:pt x="34" y="226"/>
                </a:cubicBezTo>
                <a:close/>
                <a:moveTo>
                  <a:pt x="32" y="164"/>
                </a:moveTo>
                <a:cubicBezTo>
                  <a:pt x="41" y="180"/>
                  <a:pt x="41" y="198"/>
                  <a:pt x="24" y="204"/>
                </a:cubicBezTo>
                <a:cubicBezTo>
                  <a:pt x="29" y="192"/>
                  <a:pt x="25" y="176"/>
                  <a:pt x="32" y="164"/>
                </a:cubicBezTo>
                <a:close/>
                <a:moveTo>
                  <a:pt x="11" y="233"/>
                </a:moveTo>
                <a:cubicBezTo>
                  <a:pt x="15" y="231"/>
                  <a:pt x="16" y="234"/>
                  <a:pt x="19" y="232"/>
                </a:cubicBezTo>
                <a:cubicBezTo>
                  <a:pt x="21" y="237"/>
                  <a:pt x="11" y="238"/>
                  <a:pt x="11" y="233"/>
                </a:cubicBezTo>
                <a:close/>
                <a:moveTo>
                  <a:pt x="28" y="208"/>
                </a:moveTo>
                <a:cubicBezTo>
                  <a:pt x="33" y="215"/>
                  <a:pt x="21" y="223"/>
                  <a:pt x="23" y="232"/>
                </a:cubicBezTo>
                <a:cubicBezTo>
                  <a:pt x="17" y="229"/>
                  <a:pt x="21" y="212"/>
                  <a:pt x="28" y="208"/>
                </a:cubicBezTo>
                <a:close/>
                <a:moveTo>
                  <a:pt x="23" y="260"/>
                </a:moveTo>
                <a:cubicBezTo>
                  <a:pt x="21" y="250"/>
                  <a:pt x="24" y="242"/>
                  <a:pt x="34" y="238"/>
                </a:cubicBezTo>
                <a:cubicBezTo>
                  <a:pt x="30" y="245"/>
                  <a:pt x="33" y="256"/>
                  <a:pt x="23" y="260"/>
                </a:cubicBezTo>
                <a:close/>
                <a:moveTo>
                  <a:pt x="33" y="282"/>
                </a:moveTo>
                <a:cubicBezTo>
                  <a:pt x="32" y="270"/>
                  <a:pt x="36" y="262"/>
                  <a:pt x="49" y="258"/>
                </a:cubicBezTo>
                <a:cubicBezTo>
                  <a:pt x="48" y="268"/>
                  <a:pt x="46" y="278"/>
                  <a:pt x="33" y="282"/>
                </a:cubicBezTo>
                <a:close/>
                <a:moveTo>
                  <a:pt x="51" y="327"/>
                </a:moveTo>
                <a:cubicBezTo>
                  <a:pt x="51" y="323"/>
                  <a:pt x="48" y="324"/>
                  <a:pt x="47" y="320"/>
                </a:cubicBezTo>
                <a:cubicBezTo>
                  <a:pt x="48" y="317"/>
                  <a:pt x="55" y="316"/>
                  <a:pt x="56" y="313"/>
                </a:cubicBezTo>
                <a:cubicBezTo>
                  <a:pt x="58" y="315"/>
                  <a:pt x="56" y="325"/>
                  <a:pt x="51" y="327"/>
                </a:cubicBezTo>
                <a:close/>
                <a:moveTo>
                  <a:pt x="48" y="308"/>
                </a:moveTo>
                <a:cubicBezTo>
                  <a:pt x="46" y="299"/>
                  <a:pt x="53" y="295"/>
                  <a:pt x="50" y="285"/>
                </a:cubicBezTo>
                <a:cubicBezTo>
                  <a:pt x="55" y="282"/>
                  <a:pt x="63" y="279"/>
                  <a:pt x="69" y="276"/>
                </a:cubicBezTo>
                <a:cubicBezTo>
                  <a:pt x="68" y="292"/>
                  <a:pt x="62" y="304"/>
                  <a:pt x="48" y="308"/>
                </a:cubicBezTo>
                <a:close/>
                <a:moveTo>
                  <a:pt x="69" y="368"/>
                </a:moveTo>
                <a:cubicBezTo>
                  <a:pt x="68" y="364"/>
                  <a:pt x="67" y="361"/>
                  <a:pt x="66" y="358"/>
                </a:cubicBezTo>
                <a:cubicBezTo>
                  <a:pt x="69" y="355"/>
                  <a:pt x="69" y="357"/>
                  <a:pt x="72" y="354"/>
                </a:cubicBezTo>
                <a:cubicBezTo>
                  <a:pt x="71" y="359"/>
                  <a:pt x="75" y="365"/>
                  <a:pt x="69" y="368"/>
                </a:cubicBezTo>
                <a:close/>
                <a:moveTo>
                  <a:pt x="78" y="342"/>
                </a:moveTo>
                <a:cubicBezTo>
                  <a:pt x="70" y="344"/>
                  <a:pt x="70" y="345"/>
                  <a:pt x="61" y="348"/>
                </a:cubicBezTo>
                <a:cubicBezTo>
                  <a:pt x="56" y="336"/>
                  <a:pt x="68" y="332"/>
                  <a:pt x="80" y="329"/>
                </a:cubicBezTo>
                <a:cubicBezTo>
                  <a:pt x="79" y="333"/>
                  <a:pt x="78" y="337"/>
                  <a:pt x="78" y="342"/>
                </a:cubicBezTo>
                <a:close/>
                <a:moveTo>
                  <a:pt x="81" y="379"/>
                </a:moveTo>
                <a:cubicBezTo>
                  <a:pt x="80" y="376"/>
                  <a:pt x="79" y="372"/>
                  <a:pt x="84" y="370"/>
                </a:cubicBezTo>
                <a:cubicBezTo>
                  <a:pt x="84" y="374"/>
                  <a:pt x="85" y="378"/>
                  <a:pt x="81" y="379"/>
                </a:cubicBezTo>
                <a:close/>
                <a:moveTo>
                  <a:pt x="84" y="358"/>
                </a:moveTo>
                <a:cubicBezTo>
                  <a:pt x="84" y="352"/>
                  <a:pt x="86" y="348"/>
                  <a:pt x="90" y="345"/>
                </a:cubicBezTo>
                <a:cubicBezTo>
                  <a:pt x="91" y="351"/>
                  <a:pt x="91" y="356"/>
                  <a:pt x="84" y="358"/>
                </a:cubicBezTo>
                <a:close/>
                <a:moveTo>
                  <a:pt x="92" y="404"/>
                </a:moveTo>
                <a:cubicBezTo>
                  <a:pt x="84" y="400"/>
                  <a:pt x="93" y="390"/>
                  <a:pt x="93" y="383"/>
                </a:cubicBezTo>
                <a:cubicBezTo>
                  <a:pt x="94" y="384"/>
                  <a:pt x="96" y="384"/>
                  <a:pt x="99" y="383"/>
                </a:cubicBezTo>
                <a:cubicBezTo>
                  <a:pt x="102" y="392"/>
                  <a:pt x="97" y="398"/>
                  <a:pt x="92" y="404"/>
                </a:cubicBezTo>
                <a:close/>
                <a:moveTo>
                  <a:pt x="103" y="372"/>
                </a:moveTo>
                <a:cubicBezTo>
                  <a:pt x="101" y="373"/>
                  <a:pt x="99" y="371"/>
                  <a:pt x="97" y="372"/>
                </a:cubicBezTo>
                <a:cubicBezTo>
                  <a:pt x="97" y="366"/>
                  <a:pt x="98" y="358"/>
                  <a:pt x="105" y="359"/>
                </a:cubicBezTo>
                <a:cubicBezTo>
                  <a:pt x="104" y="363"/>
                  <a:pt x="103" y="367"/>
                  <a:pt x="103" y="372"/>
                </a:cubicBezTo>
                <a:close/>
                <a:moveTo>
                  <a:pt x="139" y="422"/>
                </a:moveTo>
                <a:cubicBezTo>
                  <a:pt x="128" y="423"/>
                  <a:pt x="123" y="434"/>
                  <a:pt x="115" y="433"/>
                </a:cubicBezTo>
                <a:cubicBezTo>
                  <a:pt x="116" y="410"/>
                  <a:pt x="113" y="364"/>
                  <a:pt x="150" y="363"/>
                </a:cubicBezTo>
                <a:cubicBezTo>
                  <a:pt x="146" y="383"/>
                  <a:pt x="139" y="400"/>
                  <a:pt x="139" y="422"/>
                </a:cubicBezTo>
                <a:close/>
                <a:moveTo>
                  <a:pt x="152" y="413"/>
                </a:moveTo>
                <a:cubicBezTo>
                  <a:pt x="151" y="380"/>
                  <a:pt x="164" y="342"/>
                  <a:pt x="198" y="327"/>
                </a:cubicBezTo>
                <a:cubicBezTo>
                  <a:pt x="196" y="350"/>
                  <a:pt x="176" y="373"/>
                  <a:pt x="174" y="400"/>
                </a:cubicBezTo>
                <a:cubicBezTo>
                  <a:pt x="166" y="407"/>
                  <a:pt x="160" y="407"/>
                  <a:pt x="152" y="413"/>
                </a:cubicBezTo>
                <a:close/>
                <a:moveTo>
                  <a:pt x="187" y="393"/>
                </a:moveTo>
                <a:cubicBezTo>
                  <a:pt x="191" y="369"/>
                  <a:pt x="201" y="344"/>
                  <a:pt x="216" y="323"/>
                </a:cubicBezTo>
                <a:cubicBezTo>
                  <a:pt x="215" y="319"/>
                  <a:pt x="212" y="320"/>
                  <a:pt x="212" y="316"/>
                </a:cubicBezTo>
                <a:cubicBezTo>
                  <a:pt x="225" y="314"/>
                  <a:pt x="227" y="302"/>
                  <a:pt x="239" y="298"/>
                </a:cubicBezTo>
                <a:cubicBezTo>
                  <a:pt x="233" y="325"/>
                  <a:pt x="218" y="352"/>
                  <a:pt x="212" y="375"/>
                </a:cubicBezTo>
                <a:cubicBezTo>
                  <a:pt x="205" y="381"/>
                  <a:pt x="191" y="389"/>
                  <a:pt x="187" y="393"/>
                </a:cubicBezTo>
                <a:close/>
                <a:moveTo>
                  <a:pt x="257" y="345"/>
                </a:moveTo>
                <a:cubicBezTo>
                  <a:pt x="254" y="351"/>
                  <a:pt x="240" y="352"/>
                  <a:pt x="238" y="359"/>
                </a:cubicBezTo>
                <a:cubicBezTo>
                  <a:pt x="231" y="357"/>
                  <a:pt x="231" y="364"/>
                  <a:pt x="225" y="366"/>
                </a:cubicBezTo>
                <a:cubicBezTo>
                  <a:pt x="232" y="341"/>
                  <a:pt x="246" y="319"/>
                  <a:pt x="252" y="292"/>
                </a:cubicBezTo>
                <a:cubicBezTo>
                  <a:pt x="268" y="284"/>
                  <a:pt x="267" y="282"/>
                  <a:pt x="282" y="274"/>
                </a:cubicBezTo>
                <a:cubicBezTo>
                  <a:pt x="267" y="293"/>
                  <a:pt x="267" y="325"/>
                  <a:pt x="257" y="345"/>
                </a:cubicBezTo>
                <a:close/>
                <a:moveTo>
                  <a:pt x="294" y="322"/>
                </a:moveTo>
                <a:cubicBezTo>
                  <a:pt x="290" y="328"/>
                  <a:pt x="277" y="330"/>
                  <a:pt x="270" y="334"/>
                </a:cubicBezTo>
                <a:cubicBezTo>
                  <a:pt x="269" y="309"/>
                  <a:pt x="292" y="291"/>
                  <a:pt x="289" y="268"/>
                </a:cubicBezTo>
                <a:cubicBezTo>
                  <a:pt x="305" y="259"/>
                  <a:pt x="309" y="257"/>
                  <a:pt x="320" y="250"/>
                </a:cubicBezTo>
                <a:cubicBezTo>
                  <a:pt x="325" y="260"/>
                  <a:pt x="301" y="280"/>
                  <a:pt x="306" y="287"/>
                </a:cubicBezTo>
                <a:cubicBezTo>
                  <a:pt x="306" y="286"/>
                  <a:pt x="293" y="324"/>
                  <a:pt x="294" y="322"/>
                </a:cubicBezTo>
                <a:close/>
                <a:moveTo>
                  <a:pt x="308" y="311"/>
                </a:moveTo>
                <a:cubicBezTo>
                  <a:pt x="307" y="290"/>
                  <a:pt x="330" y="271"/>
                  <a:pt x="328" y="246"/>
                </a:cubicBezTo>
                <a:cubicBezTo>
                  <a:pt x="342" y="243"/>
                  <a:pt x="341" y="233"/>
                  <a:pt x="354" y="230"/>
                </a:cubicBezTo>
                <a:cubicBezTo>
                  <a:pt x="347" y="250"/>
                  <a:pt x="344" y="271"/>
                  <a:pt x="331" y="288"/>
                </a:cubicBezTo>
                <a:cubicBezTo>
                  <a:pt x="332" y="291"/>
                  <a:pt x="333" y="293"/>
                  <a:pt x="334" y="295"/>
                </a:cubicBezTo>
                <a:cubicBezTo>
                  <a:pt x="323" y="302"/>
                  <a:pt x="315" y="304"/>
                  <a:pt x="308" y="311"/>
                </a:cubicBezTo>
                <a:close/>
                <a:moveTo>
                  <a:pt x="345" y="284"/>
                </a:moveTo>
                <a:cubicBezTo>
                  <a:pt x="352" y="266"/>
                  <a:pt x="354" y="244"/>
                  <a:pt x="368" y="230"/>
                </a:cubicBezTo>
                <a:cubicBezTo>
                  <a:pt x="373" y="234"/>
                  <a:pt x="372" y="236"/>
                  <a:pt x="375" y="243"/>
                </a:cubicBezTo>
                <a:cubicBezTo>
                  <a:pt x="371" y="259"/>
                  <a:pt x="362" y="278"/>
                  <a:pt x="345" y="284"/>
                </a:cubicBezTo>
                <a:close/>
                <a:moveTo>
                  <a:pt x="379" y="262"/>
                </a:moveTo>
                <a:cubicBezTo>
                  <a:pt x="375" y="260"/>
                  <a:pt x="378" y="255"/>
                  <a:pt x="382" y="253"/>
                </a:cubicBezTo>
                <a:cubicBezTo>
                  <a:pt x="383" y="257"/>
                  <a:pt x="384" y="261"/>
                  <a:pt x="379" y="262"/>
                </a:cubicBezTo>
                <a:close/>
                <a:moveTo>
                  <a:pt x="414" y="314"/>
                </a:moveTo>
                <a:cubicBezTo>
                  <a:pt x="407" y="300"/>
                  <a:pt x="409" y="290"/>
                  <a:pt x="420" y="284"/>
                </a:cubicBezTo>
                <a:cubicBezTo>
                  <a:pt x="420" y="295"/>
                  <a:pt x="421" y="307"/>
                  <a:pt x="414" y="314"/>
                </a:cubicBezTo>
                <a:close/>
                <a:moveTo>
                  <a:pt x="403" y="279"/>
                </a:moveTo>
                <a:cubicBezTo>
                  <a:pt x="398" y="253"/>
                  <a:pt x="386" y="223"/>
                  <a:pt x="370" y="203"/>
                </a:cubicBezTo>
                <a:cubicBezTo>
                  <a:pt x="338" y="229"/>
                  <a:pt x="298" y="246"/>
                  <a:pt x="267" y="272"/>
                </a:cubicBezTo>
                <a:cubicBezTo>
                  <a:pt x="242" y="288"/>
                  <a:pt x="208" y="303"/>
                  <a:pt x="193" y="321"/>
                </a:cubicBezTo>
                <a:cubicBezTo>
                  <a:pt x="176" y="327"/>
                  <a:pt x="149" y="346"/>
                  <a:pt x="130" y="359"/>
                </a:cubicBezTo>
                <a:cubicBezTo>
                  <a:pt x="119" y="351"/>
                  <a:pt x="120" y="333"/>
                  <a:pt x="114" y="314"/>
                </a:cubicBezTo>
                <a:cubicBezTo>
                  <a:pt x="106" y="291"/>
                  <a:pt x="96" y="264"/>
                  <a:pt x="86" y="238"/>
                </a:cubicBezTo>
                <a:cubicBezTo>
                  <a:pt x="75" y="211"/>
                  <a:pt x="52" y="176"/>
                  <a:pt x="43" y="145"/>
                </a:cubicBezTo>
                <a:cubicBezTo>
                  <a:pt x="75" y="136"/>
                  <a:pt x="101" y="124"/>
                  <a:pt x="137" y="125"/>
                </a:cubicBezTo>
                <a:cubicBezTo>
                  <a:pt x="141" y="124"/>
                  <a:pt x="144" y="123"/>
                  <a:pt x="143" y="120"/>
                </a:cubicBezTo>
                <a:cubicBezTo>
                  <a:pt x="146" y="121"/>
                  <a:pt x="147" y="125"/>
                  <a:pt x="151" y="124"/>
                </a:cubicBezTo>
                <a:cubicBezTo>
                  <a:pt x="166" y="117"/>
                  <a:pt x="180" y="119"/>
                  <a:pt x="195" y="116"/>
                </a:cubicBezTo>
                <a:cubicBezTo>
                  <a:pt x="200" y="115"/>
                  <a:pt x="205" y="110"/>
                  <a:pt x="210" y="110"/>
                </a:cubicBezTo>
                <a:cubicBezTo>
                  <a:pt x="213" y="109"/>
                  <a:pt x="215" y="112"/>
                  <a:pt x="218" y="111"/>
                </a:cubicBezTo>
                <a:cubicBezTo>
                  <a:pt x="228" y="111"/>
                  <a:pt x="239" y="107"/>
                  <a:pt x="250" y="106"/>
                </a:cubicBezTo>
                <a:cubicBezTo>
                  <a:pt x="270" y="103"/>
                  <a:pt x="286" y="103"/>
                  <a:pt x="311" y="98"/>
                </a:cubicBezTo>
                <a:cubicBezTo>
                  <a:pt x="311" y="69"/>
                  <a:pt x="302" y="47"/>
                  <a:pt x="297" y="16"/>
                </a:cubicBezTo>
                <a:cubicBezTo>
                  <a:pt x="329" y="16"/>
                  <a:pt x="354" y="30"/>
                  <a:pt x="381" y="40"/>
                </a:cubicBezTo>
                <a:cubicBezTo>
                  <a:pt x="399" y="40"/>
                  <a:pt x="417" y="44"/>
                  <a:pt x="430" y="49"/>
                </a:cubicBezTo>
                <a:cubicBezTo>
                  <a:pt x="472" y="51"/>
                  <a:pt x="512" y="56"/>
                  <a:pt x="554" y="58"/>
                </a:cubicBezTo>
                <a:cubicBezTo>
                  <a:pt x="495" y="118"/>
                  <a:pt x="454" y="207"/>
                  <a:pt x="403" y="279"/>
                </a:cubicBezTo>
                <a:close/>
                <a:moveTo>
                  <a:pt x="532" y="172"/>
                </a:moveTo>
                <a:cubicBezTo>
                  <a:pt x="535" y="147"/>
                  <a:pt x="537" y="125"/>
                  <a:pt x="545" y="106"/>
                </a:cubicBezTo>
                <a:cubicBezTo>
                  <a:pt x="544" y="102"/>
                  <a:pt x="541" y="102"/>
                  <a:pt x="539" y="100"/>
                </a:cubicBezTo>
                <a:cubicBezTo>
                  <a:pt x="525" y="116"/>
                  <a:pt x="532" y="144"/>
                  <a:pt x="523" y="162"/>
                </a:cubicBezTo>
                <a:cubicBezTo>
                  <a:pt x="525" y="167"/>
                  <a:pt x="522" y="168"/>
                  <a:pt x="525" y="173"/>
                </a:cubicBezTo>
                <a:cubicBezTo>
                  <a:pt x="516" y="189"/>
                  <a:pt x="512" y="208"/>
                  <a:pt x="500" y="222"/>
                </a:cubicBezTo>
                <a:cubicBezTo>
                  <a:pt x="494" y="219"/>
                  <a:pt x="497" y="211"/>
                  <a:pt x="502" y="209"/>
                </a:cubicBezTo>
                <a:cubicBezTo>
                  <a:pt x="501" y="189"/>
                  <a:pt x="509" y="173"/>
                  <a:pt x="509" y="153"/>
                </a:cubicBezTo>
                <a:cubicBezTo>
                  <a:pt x="492" y="172"/>
                  <a:pt x="495" y="211"/>
                  <a:pt x="489" y="239"/>
                </a:cubicBezTo>
                <a:cubicBezTo>
                  <a:pt x="475" y="252"/>
                  <a:pt x="466" y="267"/>
                  <a:pt x="454" y="281"/>
                </a:cubicBezTo>
                <a:cubicBezTo>
                  <a:pt x="455" y="259"/>
                  <a:pt x="467" y="237"/>
                  <a:pt x="465" y="217"/>
                </a:cubicBezTo>
                <a:cubicBezTo>
                  <a:pt x="466" y="217"/>
                  <a:pt x="466" y="218"/>
                  <a:pt x="467" y="219"/>
                </a:cubicBezTo>
                <a:cubicBezTo>
                  <a:pt x="466" y="212"/>
                  <a:pt x="475" y="209"/>
                  <a:pt x="470" y="200"/>
                </a:cubicBezTo>
                <a:cubicBezTo>
                  <a:pt x="496" y="157"/>
                  <a:pt x="517" y="111"/>
                  <a:pt x="558" y="75"/>
                </a:cubicBezTo>
                <a:cubicBezTo>
                  <a:pt x="562" y="89"/>
                  <a:pt x="556" y="108"/>
                  <a:pt x="557" y="119"/>
                </a:cubicBezTo>
                <a:cubicBezTo>
                  <a:pt x="557" y="125"/>
                  <a:pt x="562" y="126"/>
                  <a:pt x="554" y="131"/>
                </a:cubicBezTo>
                <a:cubicBezTo>
                  <a:pt x="555" y="135"/>
                  <a:pt x="559" y="132"/>
                  <a:pt x="560" y="138"/>
                </a:cubicBezTo>
                <a:cubicBezTo>
                  <a:pt x="550" y="149"/>
                  <a:pt x="546" y="163"/>
                  <a:pt x="532" y="17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endParaRPr lang="zh-CN" altLang="en-US"/>
          </a:p>
        </p:txBody>
      </p:sp>
      <p:sp>
        <p:nvSpPr>
          <p:cNvPr id="78" name="文本框 77"/>
          <p:cNvSpPr txBox="1"/>
          <p:nvPr/>
        </p:nvSpPr>
        <p:spPr>
          <a:xfrm>
            <a:off x="5039995" y="2342515"/>
            <a:ext cx="364934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sz="20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</a:rPr>
              <a:t> the addition of one or more         nucleotide base pairs into a   DNA sequence</a:t>
            </a:r>
            <a:endParaRPr sz="20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1018540" y="665480"/>
            <a:ext cx="2767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3.insertion</a:t>
            </a:r>
            <a:endParaRPr lang="en-US" altLang="zh-CN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234430" y="4277995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7691755" y="4277995"/>
            <a:ext cx="127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019800" y="3632835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02525" y="3632835"/>
            <a:ext cx="3797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5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5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7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7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7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7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7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ldLvl="0" animBg="1"/>
      <p:bldP spid="78" grpId="0"/>
      <p:bldP spid="53" grpId="0"/>
      <p:bldP spid="71" grpId="0"/>
      <p:bldP spid="72" grpId="0"/>
      <p:bldP spid="73" grpId="0"/>
      <p:bldP spid="74" grpId="0"/>
      <p:bldP spid="76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580" y="2625830"/>
            <a:ext cx="3319152" cy="346754"/>
          </a:xfrm>
          <a:prstGeom prst="rect">
            <a:avLst/>
          </a:prstGeom>
          <a:ln>
            <a:noFill/>
          </a:ln>
        </p:spPr>
      </p:pic>
      <p:sp>
        <p:nvSpPr>
          <p:cNvPr id="43" name="文本框 5"/>
          <p:cNvSpPr txBox="1">
            <a:spLocks noChangeArrowheads="1"/>
          </p:cNvSpPr>
          <p:nvPr/>
        </p:nvSpPr>
        <p:spPr bwMode="auto">
          <a:xfrm>
            <a:off x="2801806" y="3078170"/>
            <a:ext cx="4069715" cy="34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/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幼圆" panose="02010509060101010101" pitchFamily="49" charset="-122"/>
                <a:cs typeface="Times New Roman" panose="02020603050405020304" charset="0"/>
              </a:rPr>
              <a:t>Dif</a:t>
            </a:r>
            <a:r>
              <a:rPr lang="en-US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幼圆" panose="02010509060101010101" pitchFamily="49" charset="-122"/>
                <a:cs typeface="Times New Roman" panose="02020603050405020304" charset="0"/>
              </a:rPr>
              <a:t>f</a:t>
            </a: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幼圆" panose="02010509060101010101" pitchFamily="49" charset="-122"/>
                <a:cs typeface="Times New Roman" panose="02020603050405020304" charset="0"/>
              </a:rPr>
              <a:t>erences between SNPs and Mutation</a:t>
            </a:r>
            <a:endParaRPr lang="zh-CN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ea typeface="幼圆" panose="02010509060101010101" pitchFamily="49" charset="-122"/>
              <a:cs typeface="Times New Roman" panose="02020603050405020304" charset="0"/>
            </a:endParaRPr>
          </a:p>
        </p:txBody>
      </p:sp>
      <p:grpSp>
        <p:nvGrpSpPr>
          <p:cNvPr id="8" name="Group 44"/>
          <p:cNvGrpSpPr/>
          <p:nvPr/>
        </p:nvGrpSpPr>
        <p:grpSpPr>
          <a:xfrm>
            <a:off x="3423598" y="1973405"/>
            <a:ext cx="493132" cy="554040"/>
            <a:chOff x="0" y="0"/>
            <a:chExt cx="807366" cy="906807"/>
          </a:xfrm>
        </p:grpSpPr>
        <p:sp>
          <p:nvSpPr>
            <p:cNvPr id="9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 dirty="0"/>
            </a:p>
          </p:txBody>
        </p:sp>
        <p:sp>
          <p:nvSpPr>
            <p:cNvPr id="10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 dirty="0"/>
            </a:p>
          </p:txBody>
        </p:sp>
      </p:grpSp>
      <p:sp>
        <p:nvSpPr>
          <p:cNvPr id="12" name="文本框 5"/>
          <p:cNvSpPr txBox="1">
            <a:spLocks noChangeArrowheads="1"/>
          </p:cNvSpPr>
          <p:nvPr/>
        </p:nvSpPr>
        <p:spPr bwMode="auto">
          <a:xfrm>
            <a:off x="4158457" y="2000476"/>
            <a:ext cx="1523365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</a:t>
            </a:r>
            <a:r>
              <a:rPr 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572000" y="1281941"/>
            <a:ext cx="0" cy="3298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PA_组合 2"/>
          <p:cNvGrpSpPr/>
          <p:nvPr>
            <p:custDataLst>
              <p:tags r:id="rId1"/>
            </p:custDataLst>
          </p:nvPr>
        </p:nvGrpSpPr>
        <p:grpSpPr>
          <a:xfrm>
            <a:off x="457508" y="315277"/>
            <a:ext cx="443943" cy="667822"/>
            <a:chOff x="3327401" y="4108451"/>
            <a:chExt cx="620713" cy="933450"/>
          </a:xfrm>
          <a:solidFill>
            <a:schemeClr val="accent3"/>
          </a:solidFill>
        </p:grpSpPr>
        <p:sp>
          <p:nvSpPr>
            <p:cNvPr id="16" name="chenying0907 384"/>
            <p:cNvSpPr>
              <a:spLocks noEditPoints="1"/>
            </p:cNvSpPr>
            <p:nvPr/>
          </p:nvSpPr>
          <p:spPr bwMode="auto">
            <a:xfrm>
              <a:off x="3327401" y="4108451"/>
              <a:ext cx="620713" cy="933450"/>
            </a:xfrm>
            <a:custGeom>
              <a:avLst/>
              <a:gdLst>
                <a:gd name="T0" fmla="*/ 269 w 288"/>
                <a:gd name="T1" fmla="*/ 376 h 435"/>
                <a:gd name="T2" fmla="*/ 270 w 288"/>
                <a:gd name="T3" fmla="*/ 345 h 435"/>
                <a:gd name="T4" fmla="*/ 244 w 288"/>
                <a:gd name="T5" fmla="*/ 271 h 435"/>
                <a:gd name="T6" fmla="*/ 166 w 288"/>
                <a:gd name="T7" fmla="*/ 79 h 435"/>
                <a:gd name="T8" fmla="*/ 92 w 288"/>
                <a:gd name="T9" fmla="*/ 2 h 435"/>
                <a:gd name="T10" fmla="*/ 51 w 288"/>
                <a:gd name="T11" fmla="*/ 16 h 435"/>
                <a:gd name="T12" fmla="*/ 24 w 288"/>
                <a:gd name="T13" fmla="*/ 114 h 435"/>
                <a:gd name="T14" fmla="*/ 50 w 288"/>
                <a:gd name="T15" fmla="*/ 235 h 435"/>
                <a:gd name="T16" fmla="*/ 61 w 288"/>
                <a:gd name="T17" fmla="*/ 258 h 435"/>
                <a:gd name="T18" fmla="*/ 61 w 288"/>
                <a:gd name="T19" fmla="*/ 273 h 435"/>
                <a:gd name="T20" fmla="*/ 97 w 288"/>
                <a:gd name="T21" fmla="*/ 252 h 435"/>
                <a:gd name="T22" fmla="*/ 75 w 288"/>
                <a:gd name="T23" fmla="*/ 250 h 435"/>
                <a:gd name="T24" fmla="*/ 31 w 288"/>
                <a:gd name="T25" fmla="*/ 187 h 435"/>
                <a:gd name="T26" fmla="*/ 26 w 288"/>
                <a:gd name="T27" fmla="*/ 122 h 435"/>
                <a:gd name="T28" fmla="*/ 54 w 288"/>
                <a:gd name="T29" fmla="*/ 195 h 435"/>
                <a:gd name="T30" fmla="*/ 91 w 288"/>
                <a:gd name="T31" fmla="*/ 231 h 435"/>
                <a:gd name="T32" fmla="*/ 133 w 288"/>
                <a:gd name="T33" fmla="*/ 318 h 435"/>
                <a:gd name="T34" fmla="*/ 178 w 288"/>
                <a:gd name="T35" fmla="*/ 347 h 435"/>
                <a:gd name="T36" fmla="*/ 207 w 288"/>
                <a:gd name="T37" fmla="*/ 392 h 435"/>
                <a:gd name="T38" fmla="*/ 263 w 288"/>
                <a:gd name="T39" fmla="*/ 408 h 435"/>
                <a:gd name="T40" fmla="*/ 168 w 288"/>
                <a:gd name="T41" fmla="*/ 422 h 435"/>
                <a:gd name="T42" fmla="*/ 98 w 288"/>
                <a:gd name="T43" fmla="*/ 424 h 435"/>
                <a:gd name="T44" fmla="*/ 47 w 288"/>
                <a:gd name="T45" fmla="*/ 427 h 435"/>
                <a:gd name="T46" fmla="*/ 79 w 288"/>
                <a:gd name="T47" fmla="*/ 434 h 435"/>
                <a:gd name="T48" fmla="*/ 133 w 288"/>
                <a:gd name="T49" fmla="*/ 425 h 435"/>
                <a:gd name="T50" fmla="*/ 219 w 288"/>
                <a:gd name="T51" fmla="*/ 428 h 435"/>
                <a:gd name="T52" fmla="*/ 271 w 288"/>
                <a:gd name="T53" fmla="*/ 417 h 435"/>
                <a:gd name="T54" fmla="*/ 287 w 288"/>
                <a:gd name="T55" fmla="*/ 418 h 435"/>
                <a:gd name="T56" fmla="*/ 91 w 288"/>
                <a:gd name="T57" fmla="*/ 268 h 435"/>
                <a:gd name="T58" fmla="*/ 80 w 288"/>
                <a:gd name="T59" fmla="*/ 273 h 435"/>
                <a:gd name="T60" fmla="*/ 78 w 288"/>
                <a:gd name="T61" fmla="*/ 261 h 435"/>
                <a:gd name="T62" fmla="*/ 84 w 288"/>
                <a:gd name="T63" fmla="*/ 218 h 435"/>
                <a:gd name="T64" fmla="*/ 44 w 288"/>
                <a:gd name="T65" fmla="*/ 138 h 435"/>
                <a:gd name="T66" fmla="*/ 36 w 288"/>
                <a:gd name="T67" fmla="*/ 113 h 435"/>
                <a:gd name="T68" fmla="*/ 84 w 288"/>
                <a:gd name="T69" fmla="*/ 16 h 435"/>
                <a:gd name="T70" fmla="*/ 90 w 288"/>
                <a:gd name="T71" fmla="*/ 15 h 435"/>
                <a:gd name="T72" fmla="*/ 159 w 288"/>
                <a:gd name="T73" fmla="*/ 95 h 435"/>
                <a:gd name="T74" fmla="*/ 178 w 288"/>
                <a:gd name="T75" fmla="*/ 165 h 435"/>
                <a:gd name="T76" fmla="*/ 131 w 288"/>
                <a:gd name="T77" fmla="*/ 197 h 435"/>
                <a:gd name="T78" fmla="*/ 84 w 288"/>
                <a:gd name="T79" fmla="*/ 218 h 435"/>
                <a:gd name="T80" fmla="*/ 144 w 288"/>
                <a:gd name="T81" fmla="*/ 309 h 435"/>
                <a:gd name="T82" fmla="*/ 102 w 288"/>
                <a:gd name="T83" fmla="*/ 232 h 435"/>
                <a:gd name="T84" fmla="*/ 109 w 288"/>
                <a:gd name="T85" fmla="*/ 223 h 435"/>
                <a:gd name="T86" fmla="*/ 184 w 288"/>
                <a:gd name="T87" fmla="*/ 183 h 435"/>
                <a:gd name="T88" fmla="*/ 231 w 288"/>
                <a:gd name="T89" fmla="*/ 280 h 435"/>
                <a:gd name="T90" fmla="*/ 185 w 288"/>
                <a:gd name="T91" fmla="*/ 328 h 435"/>
                <a:gd name="T92" fmla="*/ 258 w 288"/>
                <a:gd name="T93" fmla="*/ 366 h 435"/>
                <a:gd name="T94" fmla="*/ 229 w 288"/>
                <a:gd name="T95" fmla="*/ 373 h 435"/>
                <a:gd name="T96" fmla="*/ 198 w 288"/>
                <a:gd name="T97" fmla="*/ 358 h 435"/>
                <a:gd name="T98" fmla="*/ 198 w 288"/>
                <a:gd name="T99" fmla="*/ 336 h 435"/>
                <a:gd name="T100" fmla="*/ 219 w 288"/>
                <a:gd name="T101" fmla="*/ 339 h 435"/>
                <a:gd name="T102" fmla="*/ 225 w 288"/>
                <a:gd name="T103" fmla="*/ 350 h 435"/>
                <a:gd name="T104" fmla="*/ 232 w 288"/>
                <a:gd name="T105" fmla="*/ 365 h 435"/>
                <a:gd name="T106" fmla="*/ 236 w 288"/>
                <a:gd name="T107" fmla="*/ 345 h 435"/>
                <a:gd name="T108" fmla="*/ 226 w 288"/>
                <a:gd name="T109" fmla="*/ 334 h 435"/>
                <a:gd name="T110" fmla="*/ 232 w 288"/>
                <a:gd name="T111" fmla="*/ 313 h 435"/>
                <a:gd name="T112" fmla="*/ 261 w 288"/>
                <a:gd name="T113" fmla="*/ 35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" h="435">
                  <a:moveTo>
                    <a:pt x="273" y="394"/>
                  </a:moveTo>
                  <a:cubicBezTo>
                    <a:pt x="270" y="389"/>
                    <a:pt x="268" y="382"/>
                    <a:pt x="269" y="376"/>
                  </a:cubicBezTo>
                  <a:cubicBezTo>
                    <a:pt x="269" y="369"/>
                    <a:pt x="273" y="369"/>
                    <a:pt x="275" y="363"/>
                  </a:cubicBezTo>
                  <a:cubicBezTo>
                    <a:pt x="278" y="355"/>
                    <a:pt x="274" y="351"/>
                    <a:pt x="270" y="345"/>
                  </a:cubicBezTo>
                  <a:cubicBezTo>
                    <a:pt x="259" y="333"/>
                    <a:pt x="249" y="319"/>
                    <a:pt x="241" y="305"/>
                  </a:cubicBezTo>
                  <a:cubicBezTo>
                    <a:pt x="250" y="296"/>
                    <a:pt x="247" y="282"/>
                    <a:pt x="244" y="271"/>
                  </a:cubicBezTo>
                  <a:cubicBezTo>
                    <a:pt x="233" y="234"/>
                    <a:pt x="212" y="203"/>
                    <a:pt x="193" y="170"/>
                  </a:cubicBezTo>
                  <a:cubicBezTo>
                    <a:pt x="203" y="143"/>
                    <a:pt x="179" y="100"/>
                    <a:pt x="166" y="79"/>
                  </a:cubicBezTo>
                  <a:cubicBezTo>
                    <a:pt x="153" y="56"/>
                    <a:pt x="141" y="31"/>
                    <a:pt x="120" y="15"/>
                  </a:cubicBezTo>
                  <a:cubicBezTo>
                    <a:pt x="112" y="9"/>
                    <a:pt x="102" y="3"/>
                    <a:pt x="92" y="2"/>
                  </a:cubicBezTo>
                  <a:cubicBezTo>
                    <a:pt x="78" y="0"/>
                    <a:pt x="66" y="9"/>
                    <a:pt x="53" y="13"/>
                  </a:cubicBezTo>
                  <a:cubicBezTo>
                    <a:pt x="52" y="14"/>
                    <a:pt x="51" y="15"/>
                    <a:pt x="51" y="16"/>
                  </a:cubicBezTo>
                  <a:cubicBezTo>
                    <a:pt x="28" y="27"/>
                    <a:pt x="13" y="53"/>
                    <a:pt x="17" y="82"/>
                  </a:cubicBezTo>
                  <a:cubicBezTo>
                    <a:pt x="18" y="93"/>
                    <a:pt x="20" y="103"/>
                    <a:pt x="24" y="114"/>
                  </a:cubicBezTo>
                  <a:cubicBezTo>
                    <a:pt x="0" y="124"/>
                    <a:pt x="6" y="154"/>
                    <a:pt x="15" y="175"/>
                  </a:cubicBezTo>
                  <a:cubicBezTo>
                    <a:pt x="25" y="197"/>
                    <a:pt x="37" y="215"/>
                    <a:pt x="50" y="235"/>
                  </a:cubicBezTo>
                  <a:cubicBezTo>
                    <a:pt x="53" y="239"/>
                    <a:pt x="58" y="245"/>
                    <a:pt x="60" y="250"/>
                  </a:cubicBezTo>
                  <a:cubicBezTo>
                    <a:pt x="61" y="253"/>
                    <a:pt x="61" y="255"/>
                    <a:pt x="61" y="258"/>
                  </a:cubicBezTo>
                  <a:cubicBezTo>
                    <a:pt x="61" y="258"/>
                    <a:pt x="61" y="259"/>
                    <a:pt x="61" y="259"/>
                  </a:cubicBezTo>
                  <a:cubicBezTo>
                    <a:pt x="61" y="263"/>
                    <a:pt x="60" y="268"/>
                    <a:pt x="61" y="273"/>
                  </a:cubicBezTo>
                  <a:cubicBezTo>
                    <a:pt x="64" y="295"/>
                    <a:pt x="94" y="303"/>
                    <a:pt x="101" y="279"/>
                  </a:cubicBezTo>
                  <a:cubicBezTo>
                    <a:pt x="103" y="271"/>
                    <a:pt x="104" y="258"/>
                    <a:pt x="97" y="252"/>
                  </a:cubicBezTo>
                  <a:cubicBezTo>
                    <a:pt x="90" y="245"/>
                    <a:pt x="82" y="247"/>
                    <a:pt x="75" y="250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3" y="245"/>
                    <a:pt x="68" y="241"/>
                    <a:pt x="65" y="237"/>
                  </a:cubicBezTo>
                  <a:cubicBezTo>
                    <a:pt x="52" y="222"/>
                    <a:pt x="40" y="206"/>
                    <a:pt x="31" y="187"/>
                  </a:cubicBezTo>
                  <a:cubicBezTo>
                    <a:pt x="26" y="177"/>
                    <a:pt x="17" y="163"/>
                    <a:pt x="16" y="152"/>
                  </a:cubicBezTo>
                  <a:cubicBezTo>
                    <a:pt x="14" y="141"/>
                    <a:pt x="17" y="129"/>
                    <a:pt x="26" y="122"/>
                  </a:cubicBezTo>
                  <a:cubicBezTo>
                    <a:pt x="30" y="135"/>
                    <a:pt x="35" y="148"/>
                    <a:pt x="39" y="161"/>
                  </a:cubicBezTo>
                  <a:cubicBezTo>
                    <a:pt x="42" y="174"/>
                    <a:pt x="47" y="184"/>
                    <a:pt x="54" y="195"/>
                  </a:cubicBezTo>
                  <a:cubicBezTo>
                    <a:pt x="60" y="205"/>
                    <a:pt x="64" y="218"/>
                    <a:pt x="71" y="226"/>
                  </a:cubicBezTo>
                  <a:cubicBezTo>
                    <a:pt x="77" y="233"/>
                    <a:pt x="84" y="233"/>
                    <a:pt x="91" y="231"/>
                  </a:cubicBezTo>
                  <a:cubicBezTo>
                    <a:pt x="98" y="243"/>
                    <a:pt x="101" y="260"/>
                    <a:pt x="108" y="272"/>
                  </a:cubicBezTo>
                  <a:cubicBezTo>
                    <a:pt x="117" y="287"/>
                    <a:pt x="125" y="303"/>
                    <a:pt x="133" y="318"/>
                  </a:cubicBezTo>
                  <a:cubicBezTo>
                    <a:pt x="139" y="329"/>
                    <a:pt x="146" y="348"/>
                    <a:pt x="160" y="350"/>
                  </a:cubicBezTo>
                  <a:cubicBezTo>
                    <a:pt x="165" y="350"/>
                    <a:pt x="171" y="349"/>
                    <a:pt x="178" y="347"/>
                  </a:cubicBezTo>
                  <a:cubicBezTo>
                    <a:pt x="183" y="354"/>
                    <a:pt x="187" y="362"/>
                    <a:pt x="191" y="370"/>
                  </a:cubicBezTo>
                  <a:cubicBezTo>
                    <a:pt x="195" y="377"/>
                    <a:pt x="199" y="390"/>
                    <a:pt x="207" y="392"/>
                  </a:cubicBezTo>
                  <a:cubicBezTo>
                    <a:pt x="221" y="396"/>
                    <a:pt x="230" y="381"/>
                    <a:pt x="245" y="389"/>
                  </a:cubicBezTo>
                  <a:cubicBezTo>
                    <a:pt x="253" y="393"/>
                    <a:pt x="258" y="401"/>
                    <a:pt x="263" y="408"/>
                  </a:cubicBezTo>
                  <a:cubicBezTo>
                    <a:pt x="255" y="407"/>
                    <a:pt x="247" y="408"/>
                    <a:pt x="239" y="410"/>
                  </a:cubicBezTo>
                  <a:cubicBezTo>
                    <a:pt x="215" y="416"/>
                    <a:pt x="193" y="426"/>
                    <a:pt x="168" y="422"/>
                  </a:cubicBezTo>
                  <a:cubicBezTo>
                    <a:pt x="148" y="420"/>
                    <a:pt x="135" y="414"/>
                    <a:pt x="115" y="420"/>
                  </a:cubicBezTo>
                  <a:cubicBezTo>
                    <a:pt x="110" y="421"/>
                    <a:pt x="104" y="423"/>
                    <a:pt x="98" y="424"/>
                  </a:cubicBezTo>
                  <a:cubicBezTo>
                    <a:pt x="88" y="427"/>
                    <a:pt x="84" y="425"/>
                    <a:pt x="74" y="424"/>
                  </a:cubicBezTo>
                  <a:cubicBezTo>
                    <a:pt x="65" y="424"/>
                    <a:pt x="56" y="427"/>
                    <a:pt x="47" y="427"/>
                  </a:cubicBezTo>
                  <a:cubicBezTo>
                    <a:pt x="42" y="428"/>
                    <a:pt x="42" y="434"/>
                    <a:pt x="47" y="434"/>
                  </a:cubicBezTo>
                  <a:cubicBezTo>
                    <a:pt x="58" y="435"/>
                    <a:pt x="68" y="433"/>
                    <a:pt x="79" y="434"/>
                  </a:cubicBezTo>
                  <a:cubicBezTo>
                    <a:pt x="87" y="435"/>
                    <a:pt x="93" y="435"/>
                    <a:pt x="101" y="433"/>
                  </a:cubicBezTo>
                  <a:cubicBezTo>
                    <a:pt x="111" y="430"/>
                    <a:pt x="122" y="425"/>
                    <a:pt x="133" y="425"/>
                  </a:cubicBezTo>
                  <a:cubicBezTo>
                    <a:pt x="144" y="425"/>
                    <a:pt x="156" y="430"/>
                    <a:pt x="167" y="432"/>
                  </a:cubicBezTo>
                  <a:cubicBezTo>
                    <a:pt x="184" y="435"/>
                    <a:pt x="202" y="432"/>
                    <a:pt x="219" y="428"/>
                  </a:cubicBezTo>
                  <a:cubicBezTo>
                    <a:pt x="228" y="425"/>
                    <a:pt x="236" y="421"/>
                    <a:pt x="244" y="419"/>
                  </a:cubicBezTo>
                  <a:cubicBezTo>
                    <a:pt x="253" y="417"/>
                    <a:pt x="262" y="417"/>
                    <a:pt x="271" y="417"/>
                  </a:cubicBezTo>
                  <a:cubicBezTo>
                    <a:pt x="273" y="419"/>
                    <a:pt x="275" y="421"/>
                    <a:pt x="276" y="422"/>
                  </a:cubicBezTo>
                  <a:cubicBezTo>
                    <a:pt x="280" y="425"/>
                    <a:pt x="288" y="424"/>
                    <a:pt x="287" y="418"/>
                  </a:cubicBezTo>
                  <a:cubicBezTo>
                    <a:pt x="286" y="407"/>
                    <a:pt x="279" y="402"/>
                    <a:pt x="273" y="394"/>
                  </a:cubicBezTo>
                  <a:moveTo>
                    <a:pt x="91" y="268"/>
                  </a:moveTo>
                  <a:cubicBezTo>
                    <a:pt x="90" y="270"/>
                    <a:pt x="90" y="272"/>
                    <a:pt x="90" y="274"/>
                  </a:cubicBezTo>
                  <a:cubicBezTo>
                    <a:pt x="89" y="282"/>
                    <a:pt x="86" y="282"/>
                    <a:pt x="80" y="273"/>
                  </a:cubicBezTo>
                  <a:cubicBezTo>
                    <a:pt x="72" y="266"/>
                    <a:pt x="74" y="266"/>
                    <a:pt x="75" y="261"/>
                  </a:cubicBezTo>
                  <a:cubicBezTo>
                    <a:pt x="76" y="261"/>
                    <a:pt x="77" y="261"/>
                    <a:pt x="78" y="261"/>
                  </a:cubicBezTo>
                  <a:cubicBezTo>
                    <a:pt x="86" y="260"/>
                    <a:pt x="89" y="258"/>
                    <a:pt x="91" y="268"/>
                  </a:cubicBezTo>
                  <a:moveTo>
                    <a:pt x="84" y="218"/>
                  </a:moveTo>
                  <a:cubicBezTo>
                    <a:pt x="82" y="218"/>
                    <a:pt x="79" y="211"/>
                    <a:pt x="78" y="210"/>
                  </a:cubicBezTo>
                  <a:cubicBezTo>
                    <a:pt x="64" y="187"/>
                    <a:pt x="52" y="164"/>
                    <a:pt x="44" y="138"/>
                  </a:cubicBezTo>
                  <a:cubicBezTo>
                    <a:pt x="42" y="130"/>
                    <a:pt x="39" y="121"/>
                    <a:pt x="36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0" y="96"/>
                    <a:pt x="24" y="79"/>
                    <a:pt x="28" y="61"/>
                  </a:cubicBezTo>
                  <a:cubicBezTo>
                    <a:pt x="33" y="32"/>
                    <a:pt x="56" y="20"/>
                    <a:pt x="84" y="16"/>
                  </a:cubicBezTo>
                  <a:cubicBezTo>
                    <a:pt x="85" y="16"/>
                    <a:pt x="86" y="16"/>
                    <a:pt x="86" y="15"/>
                  </a:cubicBezTo>
                  <a:cubicBezTo>
                    <a:pt x="88" y="15"/>
                    <a:pt x="89" y="15"/>
                    <a:pt x="90" y="15"/>
                  </a:cubicBezTo>
                  <a:cubicBezTo>
                    <a:pt x="102" y="18"/>
                    <a:pt x="113" y="27"/>
                    <a:pt x="120" y="35"/>
                  </a:cubicBezTo>
                  <a:cubicBezTo>
                    <a:pt x="137" y="52"/>
                    <a:pt x="147" y="74"/>
                    <a:pt x="159" y="95"/>
                  </a:cubicBezTo>
                  <a:cubicBezTo>
                    <a:pt x="169" y="112"/>
                    <a:pt x="180" y="138"/>
                    <a:pt x="180" y="158"/>
                  </a:cubicBezTo>
                  <a:cubicBezTo>
                    <a:pt x="180" y="161"/>
                    <a:pt x="179" y="163"/>
                    <a:pt x="178" y="165"/>
                  </a:cubicBezTo>
                  <a:cubicBezTo>
                    <a:pt x="178" y="166"/>
                    <a:pt x="177" y="167"/>
                    <a:pt x="177" y="168"/>
                  </a:cubicBezTo>
                  <a:cubicBezTo>
                    <a:pt x="168" y="181"/>
                    <a:pt x="143" y="191"/>
                    <a:pt x="131" y="197"/>
                  </a:cubicBezTo>
                  <a:cubicBezTo>
                    <a:pt x="120" y="202"/>
                    <a:pt x="109" y="207"/>
                    <a:pt x="99" y="212"/>
                  </a:cubicBezTo>
                  <a:cubicBezTo>
                    <a:pt x="97" y="212"/>
                    <a:pt x="85" y="218"/>
                    <a:pt x="84" y="218"/>
                  </a:cubicBezTo>
                  <a:moveTo>
                    <a:pt x="164" y="336"/>
                  </a:moveTo>
                  <a:cubicBezTo>
                    <a:pt x="155" y="335"/>
                    <a:pt x="147" y="316"/>
                    <a:pt x="144" y="309"/>
                  </a:cubicBezTo>
                  <a:cubicBezTo>
                    <a:pt x="139" y="298"/>
                    <a:pt x="131" y="287"/>
                    <a:pt x="125" y="275"/>
                  </a:cubicBezTo>
                  <a:cubicBezTo>
                    <a:pt x="117" y="261"/>
                    <a:pt x="110" y="246"/>
                    <a:pt x="102" y="232"/>
                  </a:cubicBezTo>
                  <a:cubicBezTo>
                    <a:pt x="101" y="231"/>
                    <a:pt x="100" y="229"/>
                    <a:pt x="99" y="228"/>
                  </a:cubicBezTo>
                  <a:cubicBezTo>
                    <a:pt x="102" y="226"/>
                    <a:pt x="106" y="224"/>
                    <a:pt x="109" y="223"/>
                  </a:cubicBezTo>
                  <a:cubicBezTo>
                    <a:pt x="133" y="212"/>
                    <a:pt x="158" y="201"/>
                    <a:pt x="180" y="186"/>
                  </a:cubicBezTo>
                  <a:cubicBezTo>
                    <a:pt x="181" y="185"/>
                    <a:pt x="182" y="184"/>
                    <a:pt x="184" y="183"/>
                  </a:cubicBezTo>
                  <a:cubicBezTo>
                    <a:pt x="199" y="208"/>
                    <a:pt x="216" y="232"/>
                    <a:pt x="225" y="260"/>
                  </a:cubicBezTo>
                  <a:cubicBezTo>
                    <a:pt x="227" y="266"/>
                    <a:pt x="231" y="273"/>
                    <a:pt x="231" y="280"/>
                  </a:cubicBezTo>
                  <a:cubicBezTo>
                    <a:pt x="233" y="291"/>
                    <a:pt x="230" y="295"/>
                    <a:pt x="223" y="300"/>
                  </a:cubicBezTo>
                  <a:cubicBezTo>
                    <a:pt x="211" y="309"/>
                    <a:pt x="198" y="321"/>
                    <a:pt x="185" y="328"/>
                  </a:cubicBezTo>
                  <a:cubicBezTo>
                    <a:pt x="181" y="330"/>
                    <a:pt x="168" y="336"/>
                    <a:pt x="164" y="336"/>
                  </a:cubicBezTo>
                  <a:moveTo>
                    <a:pt x="258" y="366"/>
                  </a:moveTo>
                  <a:cubicBezTo>
                    <a:pt x="256" y="371"/>
                    <a:pt x="256" y="376"/>
                    <a:pt x="256" y="382"/>
                  </a:cubicBezTo>
                  <a:cubicBezTo>
                    <a:pt x="249" y="376"/>
                    <a:pt x="241" y="371"/>
                    <a:pt x="229" y="373"/>
                  </a:cubicBezTo>
                  <a:cubicBezTo>
                    <a:pt x="226" y="374"/>
                    <a:pt x="213" y="380"/>
                    <a:pt x="211" y="379"/>
                  </a:cubicBezTo>
                  <a:cubicBezTo>
                    <a:pt x="207" y="378"/>
                    <a:pt x="200" y="362"/>
                    <a:pt x="198" y="358"/>
                  </a:cubicBezTo>
                  <a:cubicBezTo>
                    <a:pt x="195" y="352"/>
                    <a:pt x="191" y="347"/>
                    <a:pt x="187" y="343"/>
                  </a:cubicBezTo>
                  <a:cubicBezTo>
                    <a:pt x="191" y="340"/>
                    <a:pt x="195" y="338"/>
                    <a:pt x="198" y="336"/>
                  </a:cubicBezTo>
                  <a:cubicBezTo>
                    <a:pt x="202" y="333"/>
                    <a:pt x="207" y="330"/>
                    <a:pt x="211" y="327"/>
                  </a:cubicBezTo>
                  <a:cubicBezTo>
                    <a:pt x="215" y="330"/>
                    <a:pt x="216" y="335"/>
                    <a:pt x="219" y="339"/>
                  </a:cubicBezTo>
                  <a:cubicBezTo>
                    <a:pt x="221" y="342"/>
                    <a:pt x="224" y="346"/>
                    <a:pt x="226" y="350"/>
                  </a:cubicBezTo>
                  <a:cubicBezTo>
                    <a:pt x="226" y="350"/>
                    <a:pt x="225" y="350"/>
                    <a:pt x="225" y="350"/>
                  </a:cubicBezTo>
                  <a:cubicBezTo>
                    <a:pt x="224" y="354"/>
                    <a:pt x="224" y="357"/>
                    <a:pt x="225" y="360"/>
                  </a:cubicBezTo>
                  <a:cubicBezTo>
                    <a:pt x="225" y="363"/>
                    <a:pt x="229" y="365"/>
                    <a:pt x="232" y="365"/>
                  </a:cubicBezTo>
                  <a:cubicBezTo>
                    <a:pt x="242" y="366"/>
                    <a:pt x="252" y="351"/>
                    <a:pt x="241" y="344"/>
                  </a:cubicBezTo>
                  <a:cubicBezTo>
                    <a:pt x="239" y="343"/>
                    <a:pt x="237" y="344"/>
                    <a:pt x="236" y="345"/>
                  </a:cubicBezTo>
                  <a:cubicBezTo>
                    <a:pt x="235" y="345"/>
                    <a:pt x="235" y="346"/>
                    <a:pt x="235" y="346"/>
                  </a:cubicBezTo>
                  <a:cubicBezTo>
                    <a:pt x="233" y="342"/>
                    <a:pt x="229" y="338"/>
                    <a:pt x="226" y="334"/>
                  </a:cubicBezTo>
                  <a:cubicBezTo>
                    <a:pt x="223" y="330"/>
                    <a:pt x="221" y="326"/>
                    <a:pt x="217" y="323"/>
                  </a:cubicBezTo>
                  <a:cubicBezTo>
                    <a:pt x="222" y="320"/>
                    <a:pt x="227" y="316"/>
                    <a:pt x="232" y="313"/>
                  </a:cubicBezTo>
                  <a:cubicBezTo>
                    <a:pt x="236" y="321"/>
                    <a:pt x="242" y="329"/>
                    <a:pt x="247" y="336"/>
                  </a:cubicBezTo>
                  <a:cubicBezTo>
                    <a:pt x="250" y="341"/>
                    <a:pt x="260" y="349"/>
                    <a:pt x="261" y="354"/>
                  </a:cubicBezTo>
                  <a:cubicBezTo>
                    <a:pt x="264" y="363"/>
                    <a:pt x="259" y="360"/>
                    <a:pt x="258" y="36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chenying0907 385"/>
            <p:cNvSpPr/>
            <p:nvPr/>
          </p:nvSpPr>
          <p:spPr bwMode="auto">
            <a:xfrm>
              <a:off x="3392489" y="4124326"/>
              <a:ext cx="60325" cy="257175"/>
            </a:xfrm>
            <a:custGeom>
              <a:avLst/>
              <a:gdLst>
                <a:gd name="T0" fmla="*/ 28 w 28"/>
                <a:gd name="T1" fmla="*/ 2 h 120"/>
                <a:gd name="T2" fmla="*/ 25 w 28"/>
                <a:gd name="T3" fmla="*/ 2 h 120"/>
                <a:gd name="T4" fmla="*/ 19 w 28"/>
                <a:gd name="T5" fmla="*/ 27 h 120"/>
                <a:gd name="T6" fmla="*/ 10 w 28"/>
                <a:gd name="T7" fmla="*/ 59 h 120"/>
                <a:gd name="T8" fmla="*/ 1 w 28"/>
                <a:gd name="T9" fmla="*/ 119 h 120"/>
                <a:gd name="T10" fmla="*/ 2 w 28"/>
                <a:gd name="T11" fmla="*/ 119 h 120"/>
                <a:gd name="T12" fmla="*/ 14 w 28"/>
                <a:gd name="T13" fmla="*/ 53 h 120"/>
                <a:gd name="T14" fmla="*/ 22 w 28"/>
                <a:gd name="T15" fmla="*/ 22 h 120"/>
                <a:gd name="T16" fmla="*/ 28 w 28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0">
                  <a:moveTo>
                    <a:pt x="28" y="2"/>
                  </a:moveTo>
                  <a:cubicBezTo>
                    <a:pt x="27" y="0"/>
                    <a:pt x="25" y="0"/>
                    <a:pt x="25" y="2"/>
                  </a:cubicBezTo>
                  <a:cubicBezTo>
                    <a:pt x="26" y="10"/>
                    <a:pt x="21" y="19"/>
                    <a:pt x="19" y="27"/>
                  </a:cubicBezTo>
                  <a:cubicBezTo>
                    <a:pt x="16" y="38"/>
                    <a:pt x="13" y="48"/>
                    <a:pt x="10" y="59"/>
                  </a:cubicBezTo>
                  <a:cubicBezTo>
                    <a:pt x="5" y="78"/>
                    <a:pt x="0" y="99"/>
                    <a:pt x="1" y="119"/>
                  </a:cubicBezTo>
                  <a:cubicBezTo>
                    <a:pt x="1" y="120"/>
                    <a:pt x="2" y="120"/>
                    <a:pt x="2" y="119"/>
                  </a:cubicBezTo>
                  <a:cubicBezTo>
                    <a:pt x="4" y="97"/>
                    <a:pt x="8" y="74"/>
                    <a:pt x="14" y="53"/>
                  </a:cubicBezTo>
                  <a:cubicBezTo>
                    <a:pt x="17" y="43"/>
                    <a:pt x="19" y="33"/>
                    <a:pt x="22" y="22"/>
                  </a:cubicBezTo>
                  <a:cubicBezTo>
                    <a:pt x="24" y="15"/>
                    <a:pt x="28" y="9"/>
                    <a:pt x="2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chenying0907 386"/>
            <p:cNvSpPr/>
            <p:nvPr/>
          </p:nvSpPr>
          <p:spPr bwMode="auto">
            <a:xfrm>
              <a:off x="3429001" y="4181476"/>
              <a:ext cx="46038" cy="242888"/>
            </a:xfrm>
            <a:custGeom>
              <a:avLst/>
              <a:gdLst>
                <a:gd name="T0" fmla="*/ 18 w 21"/>
                <a:gd name="T1" fmla="*/ 2 h 113"/>
                <a:gd name="T2" fmla="*/ 3 w 21"/>
                <a:gd name="T3" fmla="*/ 79 h 113"/>
                <a:gd name="T4" fmla="*/ 2 w 21"/>
                <a:gd name="T5" fmla="*/ 96 h 113"/>
                <a:gd name="T6" fmla="*/ 0 w 21"/>
                <a:gd name="T7" fmla="*/ 105 h 113"/>
                <a:gd name="T8" fmla="*/ 5 w 21"/>
                <a:gd name="T9" fmla="*/ 113 h 113"/>
                <a:gd name="T10" fmla="*/ 5 w 21"/>
                <a:gd name="T11" fmla="*/ 112 h 113"/>
                <a:gd name="T12" fmla="*/ 6 w 21"/>
                <a:gd name="T13" fmla="*/ 95 h 113"/>
                <a:gd name="T14" fmla="*/ 7 w 21"/>
                <a:gd name="T15" fmla="*/ 66 h 113"/>
                <a:gd name="T16" fmla="*/ 21 w 21"/>
                <a:gd name="T17" fmla="*/ 2 h 113"/>
                <a:gd name="T18" fmla="*/ 18 w 21"/>
                <a:gd name="T1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3">
                  <a:moveTo>
                    <a:pt x="18" y="2"/>
                  </a:moveTo>
                  <a:cubicBezTo>
                    <a:pt x="11" y="26"/>
                    <a:pt x="4" y="54"/>
                    <a:pt x="3" y="79"/>
                  </a:cubicBezTo>
                  <a:cubicBezTo>
                    <a:pt x="3" y="85"/>
                    <a:pt x="4" y="90"/>
                    <a:pt x="2" y="96"/>
                  </a:cubicBezTo>
                  <a:cubicBezTo>
                    <a:pt x="2" y="99"/>
                    <a:pt x="1" y="102"/>
                    <a:pt x="0" y="105"/>
                  </a:cubicBezTo>
                  <a:cubicBezTo>
                    <a:pt x="0" y="109"/>
                    <a:pt x="0" y="112"/>
                    <a:pt x="5" y="113"/>
                  </a:cubicBezTo>
                  <a:cubicBezTo>
                    <a:pt x="5" y="113"/>
                    <a:pt x="5" y="112"/>
                    <a:pt x="5" y="112"/>
                  </a:cubicBezTo>
                  <a:cubicBezTo>
                    <a:pt x="0" y="109"/>
                    <a:pt x="5" y="99"/>
                    <a:pt x="6" y="95"/>
                  </a:cubicBezTo>
                  <a:cubicBezTo>
                    <a:pt x="8" y="85"/>
                    <a:pt x="6" y="76"/>
                    <a:pt x="7" y="66"/>
                  </a:cubicBezTo>
                  <a:cubicBezTo>
                    <a:pt x="11" y="45"/>
                    <a:pt x="15" y="23"/>
                    <a:pt x="21" y="2"/>
                  </a:cubicBezTo>
                  <a:cubicBezTo>
                    <a:pt x="21" y="1"/>
                    <a:pt x="19" y="0"/>
                    <a:pt x="1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chenying0907 387"/>
            <p:cNvSpPr/>
            <p:nvPr/>
          </p:nvSpPr>
          <p:spPr bwMode="auto">
            <a:xfrm>
              <a:off x="3440114" y="4198939"/>
              <a:ext cx="55563" cy="285750"/>
            </a:xfrm>
            <a:custGeom>
              <a:avLst/>
              <a:gdLst>
                <a:gd name="T0" fmla="*/ 23 w 26"/>
                <a:gd name="T1" fmla="*/ 1 h 133"/>
                <a:gd name="T2" fmla="*/ 16 w 26"/>
                <a:gd name="T3" fmla="*/ 35 h 133"/>
                <a:gd name="T4" fmla="*/ 8 w 26"/>
                <a:gd name="T5" fmla="*/ 74 h 133"/>
                <a:gd name="T6" fmla="*/ 6 w 26"/>
                <a:gd name="T7" fmla="*/ 109 h 133"/>
                <a:gd name="T8" fmla="*/ 6 w 26"/>
                <a:gd name="T9" fmla="*/ 132 h 133"/>
                <a:gd name="T10" fmla="*/ 8 w 26"/>
                <a:gd name="T11" fmla="*/ 131 h 133"/>
                <a:gd name="T12" fmla="*/ 8 w 26"/>
                <a:gd name="T13" fmla="*/ 113 h 133"/>
                <a:gd name="T14" fmla="*/ 8 w 26"/>
                <a:gd name="T15" fmla="*/ 101 h 133"/>
                <a:gd name="T16" fmla="*/ 13 w 26"/>
                <a:gd name="T17" fmla="*/ 66 h 133"/>
                <a:gd name="T18" fmla="*/ 19 w 26"/>
                <a:gd name="T19" fmla="*/ 36 h 133"/>
                <a:gd name="T20" fmla="*/ 26 w 26"/>
                <a:gd name="T21" fmla="*/ 2 h 133"/>
                <a:gd name="T22" fmla="*/ 23 w 26"/>
                <a:gd name="T23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33">
                  <a:moveTo>
                    <a:pt x="23" y="1"/>
                  </a:moveTo>
                  <a:cubicBezTo>
                    <a:pt x="18" y="11"/>
                    <a:pt x="18" y="24"/>
                    <a:pt x="16" y="35"/>
                  </a:cubicBezTo>
                  <a:cubicBezTo>
                    <a:pt x="14" y="48"/>
                    <a:pt x="11" y="61"/>
                    <a:pt x="8" y="74"/>
                  </a:cubicBezTo>
                  <a:cubicBezTo>
                    <a:pt x="6" y="86"/>
                    <a:pt x="6" y="97"/>
                    <a:pt x="6" y="109"/>
                  </a:cubicBezTo>
                  <a:cubicBezTo>
                    <a:pt x="5" y="117"/>
                    <a:pt x="0" y="126"/>
                    <a:pt x="6" y="132"/>
                  </a:cubicBezTo>
                  <a:cubicBezTo>
                    <a:pt x="7" y="133"/>
                    <a:pt x="8" y="132"/>
                    <a:pt x="8" y="131"/>
                  </a:cubicBezTo>
                  <a:cubicBezTo>
                    <a:pt x="4" y="126"/>
                    <a:pt x="8" y="119"/>
                    <a:pt x="8" y="113"/>
                  </a:cubicBezTo>
                  <a:cubicBezTo>
                    <a:pt x="9" y="109"/>
                    <a:pt x="9" y="105"/>
                    <a:pt x="8" y="101"/>
                  </a:cubicBezTo>
                  <a:cubicBezTo>
                    <a:pt x="8" y="89"/>
                    <a:pt x="10" y="78"/>
                    <a:pt x="13" y="66"/>
                  </a:cubicBezTo>
                  <a:cubicBezTo>
                    <a:pt x="15" y="56"/>
                    <a:pt x="17" y="46"/>
                    <a:pt x="19" y="36"/>
                  </a:cubicBezTo>
                  <a:cubicBezTo>
                    <a:pt x="20" y="26"/>
                    <a:pt x="20" y="11"/>
                    <a:pt x="26" y="2"/>
                  </a:cubicBezTo>
                  <a:cubicBezTo>
                    <a:pt x="26" y="1"/>
                    <a:pt x="24" y="0"/>
                    <a:pt x="23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chenying0907 388"/>
            <p:cNvSpPr/>
            <p:nvPr/>
          </p:nvSpPr>
          <p:spPr bwMode="auto">
            <a:xfrm>
              <a:off x="3476626" y="4268789"/>
              <a:ext cx="41275" cy="258763"/>
            </a:xfrm>
            <a:custGeom>
              <a:avLst/>
              <a:gdLst>
                <a:gd name="T0" fmla="*/ 16 w 19"/>
                <a:gd name="T1" fmla="*/ 1 h 120"/>
                <a:gd name="T2" fmla="*/ 1 w 19"/>
                <a:gd name="T3" fmla="*/ 119 h 120"/>
                <a:gd name="T4" fmla="*/ 4 w 19"/>
                <a:gd name="T5" fmla="*/ 119 h 120"/>
                <a:gd name="T6" fmla="*/ 10 w 19"/>
                <a:gd name="T7" fmla="*/ 56 h 120"/>
                <a:gd name="T8" fmla="*/ 19 w 19"/>
                <a:gd name="T9" fmla="*/ 1 h 120"/>
                <a:gd name="T10" fmla="*/ 16 w 19"/>
                <a:gd name="T11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0">
                  <a:moveTo>
                    <a:pt x="16" y="1"/>
                  </a:moveTo>
                  <a:cubicBezTo>
                    <a:pt x="13" y="41"/>
                    <a:pt x="0" y="78"/>
                    <a:pt x="1" y="119"/>
                  </a:cubicBezTo>
                  <a:cubicBezTo>
                    <a:pt x="1" y="120"/>
                    <a:pt x="4" y="120"/>
                    <a:pt x="4" y="119"/>
                  </a:cubicBezTo>
                  <a:cubicBezTo>
                    <a:pt x="5" y="97"/>
                    <a:pt x="6" y="77"/>
                    <a:pt x="10" y="56"/>
                  </a:cubicBezTo>
                  <a:cubicBezTo>
                    <a:pt x="13" y="38"/>
                    <a:pt x="17" y="20"/>
                    <a:pt x="19" y="1"/>
                  </a:cubicBezTo>
                  <a:cubicBezTo>
                    <a:pt x="19" y="0"/>
                    <a:pt x="16" y="0"/>
                    <a:pt x="16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chenying0907 389"/>
            <p:cNvSpPr/>
            <p:nvPr/>
          </p:nvSpPr>
          <p:spPr bwMode="auto">
            <a:xfrm>
              <a:off x="3506789" y="4313239"/>
              <a:ext cx="36513" cy="257175"/>
            </a:xfrm>
            <a:custGeom>
              <a:avLst/>
              <a:gdLst>
                <a:gd name="T0" fmla="*/ 15 w 17"/>
                <a:gd name="T1" fmla="*/ 1 h 120"/>
                <a:gd name="T2" fmla="*/ 10 w 17"/>
                <a:gd name="T3" fmla="*/ 31 h 120"/>
                <a:gd name="T4" fmla="*/ 8 w 17"/>
                <a:gd name="T5" fmla="*/ 60 h 120"/>
                <a:gd name="T6" fmla="*/ 3 w 17"/>
                <a:gd name="T7" fmla="*/ 118 h 120"/>
                <a:gd name="T8" fmla="*/ 4 w 17"/>
                <a:gd name="T9" fmla="*/ 119 h 120"/>
                <a:gd name="T10" fmla="*/ 7 w 17"/>
                <a:gd name="T11" fmla="*/ 93 h 120"/>
                <a:gd name="T12" fmla="*/ 10 w 17"/>
                <a:gd name="T13" fmla="*/ 62 h 120"/>
                <a:gd name="T14" fmla="*/ 12 w 17"/>
                <a:gd name="T15" fmla="*/ 32 h 120"/>
                <a:gd name="T16" fmla="*/ 17 w 17"/>
                <a:gd name="T17" fmla="*/ 1 h 120"/>
                <a:gd name="T18" fmla="*/ 15 w 17"/>
                <a:gd name="T19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0">
                  <a:moveTo>
                    <a:pt x="15" y="1"/>
                  </a:moveTo>
                  <a:cubicBezTo>
                    <a:pt x="15" y="11"/>
                    <a:pt x="11" y="22"/>
                    <a:pt x="10" y="31"/>
                  </a:cubicBezTo>
                  <a:cubicBezTo>
                    <a:pt x="9" y="41"/>
                    <a:pt x="8" y="51"/>
                    <a:pt x="8" y="60"/>
                  </a:cubicBezTo>
                  <a:cubicBezTo>
                    <a:pt x="6" y="80"/>
                    <a:pt x="0" y="99"/>
                    <a:pt x="3" y="118"/>
                  </a:cubicBezTo>
                  <a:cubicBezTo>
                    <a:pt x="3" y="119"/>
                    <a:pt x="4" y="120"/>
                    <a:pt x="4" y="119"/>
                  </a:cubicBezTo>
                  <a:cubicBezTo>
                    <a:pt x="5" y="110"/>
                    <a:pt x="6" y="101"/>
                    <a:pt x="7" y="93"/>
                  </a:cubicBezTo>
                  <a:cubicBezTo>
                    <a:pt x="7" y="83"/>
                    <a:pt x="10" y="72"/>
                    <a:pt x="10" y="62"/>
                  </a:cubicBezTo>
                  <a:cubicBezTo>
                    <a:pt x="11" y="52"/>
                    <a:pt x="11" y="42"/>
                    <a:pt x="12" y="32"/>
                  </a:cubicBezTo>
                  <a:cubicBezTo>
                    <a:pt x="14" y="22"/>
                    <a:pt x="17" y="11"/>
                    <a:pt x="17" y="1"/>
                  </a:cubicBezTo>
                  <a:cubicBezTo>
                    <a:pt x="17" y="0"/>
                    <a:pt x="15" y="0"/>
                    <a:pt x="15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chenying0907 390"/>
            <p:cNvSpPr/>
            <p:nvPr/>
          </p:nvSpPr>
          <p:spPr bwMode="auto">
            <a:xfrm>
              <a:off x="3535364" y="4398964"/>
              <a:ext cx="25400" cy="201613"/>
            </a:xfrm>
            <a:custGeom>
              <a:avLst/>
              <a:gdLst>
                <a:gd name="T0" fmla="*/ 12 w 12"/>
                <a:gd name="T1" fmla="*/ 1 h 94"/>
                <a:gd name="T2" fmla="*/ 9 w 12"/>
                <a:gd name="T3" fmla="*/ 1 h 94"/>
                <a:gd name="T4" fmla="*/ 4 w 12"/>
                <a:gd name="T5" fmla="*/ 53 h 94"/>
                <a:gd name="T6" fmla="*/ 2 w 12"/>
                <a:gd name="T7" fmla="*/ 76 h 94"/>
                <a:gd name="T8" fmla="*/ 0 w 12"/>
                <a:gd name="T9" fmla="*/ 93 h 94"/>
                <a:gd name="T10" fmla="*/ 0 w 12"/>
                <a:gd name="T11" fmla="*/ 94 h 94"/>
                <a:gd name="T12" fmla="*/ 4 w 12"/>
                <a:gd name="T13" fmla="*/ 89 h 94"/>
                <a:gd name="T14" fmla="*/ 4 w 12"/>
                <a:gd name="T15" fmla="*/ 82 h 94"/>
                <a:gd name="T16" fmla="*/ 6 w 12"/>
                <a:gd name="T17" fmla="*/ 67 h 94"/>
                <a:gd name="T18" fmla="*/ 9 w 12"/>
                <a:gd name="T19" fmla="*/ 32 h 94"/>
                <a:gd name="T20" fmla="*/ 12 w 12"/>
                <a:gd name="T2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4">
                  <a:moveTo>
                    <a:pt x="12" y="1"/>
                  </a:moveTo>
                  <a:cubicBezTo>
                    <a:pt x="12" y="0"/>
                    <a:pt x="9" y="0"/>
                    <a:pt x="9" y="1"/>
                  </a:cubicBezTo>
                  <a:cubicBezTo>
                    <a:pt x="10" y="19"/>
                    <a:pt x="5" y="35"/>
                    <a:pt x="4" y="53"/>
                  </a:cubicBezTo>
                  <a:cubicBezTo>
                    <a:pt x="4" y="61"/>
                    <a:pt x="3" y="68"/>
                    <a:pt x="2" y="76"/>
                  </a:cubicBezTo>
                  <a:cubicBezTo>
                    <a:pt x="1" y="80"/>
                    <a:pt x="4" y="91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3" y="94"/>
                    <a:pt x="4" y="92"/>
                    <a:pt x="4" y="89"/>
                  </a:cubicBezTo>
                  <a:cubicBezTo>
                    <a:pt x="5" y="87"/>
                    <a:pt x="4" y="84"/>
                    <a:pt x="4" y="82"/>
                  </a:cubicBezTo>
                  <a:cubicBezTo>
                    <a:pt x="4" y="77"/>
                    <a:pt x="6" y="72"/>
                    <a:pt x="6" y="67"/>
                  </a:cubicBezTo>
                  <a:cubicBezTo>
                    <a:pt x="8" y="55"/>
                    <a:pt x="8" y="44"/>
                    <a:pt x="9" y="32"/>
                  </a:cubicBezTo>
                  <a:cubicBezTo>
                    <a:pt x="11" y="22"/>
                    <a:pt x="12" y="12"/>
                    <a:pt x="12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chenying0907 391"/>
            <p:cNvSpPr/>
            <p:nvPr/>
          </p:nvSpPr>
          <p:spPr bwMode="auto">
            <a:xfrm>
              <a:off x="3562351" y="4508501"/>
              <a:ext cx="19050" cy="166688"/>
            </a:xfrm>
            <a:custGeom>
              <a:avLst/>
              <a:gdLst>
                <a:gd name="T0" fmla="*/ 6 w 9"/>
                <a:gd name="T1" fmla="*/ 2 h 78"/>
                <a:gd name="T2" fmla="*/ 1 w 9"/>
                <a:gd name="T3" fmla="*/ 42 h 78"/>
                <a:gd name="T4" fmla="*/ 2 w 9"/>
                <a:gd name="T5" fmla="*/ 78 h 78"/>
                <a:gd name="T6" fmla="*/ 3 w 9"/>
                <a:gd name="T7" fmla="*/ 78 h 78"/>
                <a:gd name="T8" fmla="*/ 5 w 9"/>
                <a:gd name="T9" fmla="*/ 39 h 78"/>
                <a:gd name="T10" fmla="*/ 9 w 9"/>
                <a:gd name="T11" fmla="*/ 3 h 78"/>
                <a:gd name="T12" fmla="*/ 6 w 9"/>
                <a:gd name="T1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8">
                  <a:moveTo>
                    <a:pt x="6" y="2"/>
                  </a:moveTo>
                  <a:cubicBezTo>
                    <a:pt x="3" y="15"/>
                    <a:pt x="3" y="29"/>
                    <a:pt x="1" y="42"/>
                  </a:cubicBezTo>
                  <a:cubicBezTo>
                    <a:pt x="0" y="53"/>
                    <a:pt x="0" y="66"/>
                    <a:pt x="2" y="78"/>
                  </a:cubicBezTo>
                  <a:cubicBezTo>
                    <a:pt x="2" y="78"/>
                    <a:pt x="3" y="78"/>
                    <a:pt x="3" y="78"/>
                  </a:cubicBezTo>
                  <a:cubicBezTo>
                    <a:pt x="5" y="65"/>
                    <a:pt x="3" y="52"/>
                    <a:pt x="5" y="39"/>
                  </a:cubicBezTo>
                  <a:cubicBezTo>
                    <a:pt x="7" y="27"/>
                    <a:pt x="6" y="15"/>
                    <a:pt x="9" y="3"/>
                  </a:cubicBezTo>
                  <a:cubicBezTo>
                    <a:pt x="9" y="1"/>
                    <a:pt x="6" y="0"/>
                    <a:pt x="6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chenying0907 392"/>
            <p:cNvSpPr/>
            <p:nvPr/>
          </p:nvSpPr>
          <p:spPr bwMode="auto">
            <a:xfrm>
              <a:off x="3598864" y="4503739"/>
              <a:ext cx="26988" cy="184150"/>
            </a:xfrm>
            <a:custGeom>
              <a:avLst/>
              <a:gdLst>
                <a:gd name="T0" fmla="*/ 6 w 12"/>
                <a:gd name="T1" fmla="*/ 1 h 86"/>
                <a:gd name="T2" fmla="*/ 5 w 12"/>
                <a:gd name="T3" fmla="*/ 3 h 86"/>
                <a:gd name="T4" fmla="*/ 6 w 12"/>
                <a:gd name="T5" fmla="*/ 22 h 86"/>
                <a:gd name="T6" fmla="*/ 3 w 12"/>
                <a:gd name="T7" fmla="*/ 43 h 86"/>
                <a:gd name="T8" fmla="*/ 2 w 12"/>
                <a:gd name="T9" fmla="*/ 84 h 86"/>
                <a:gd name="T10" fmla="*/ 4 w 12"/>
                <a:gd name="T11" fmla="*/ 84 h 86"/>
                <a:gd name="T12" fmla="*/ 4 w 12"/>
                <a:gd name="T13" fmla="*/ 57 h 86"/>
                <a:gd name="T14" fmla="*/ 7 w 12"/>
                <a:gd name="T15" fmla="*/ 28 h 86"/>
                <a:gd name="T16" fmla="*/ 6 w 12"/>
                <a:gd name="T17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6">
                  <a:moveTo>
                    <a:pt x="6" y="1"/>
                  </a:moveTo>
                  <a:cubicBezTo>
                    <a:pt x="5" y="0"/>
                    <a:pt x="4" y="2"/>
                    <a:pt x="5" y="3"/>
                  </a:cubicBezTo>
                  <a:cubicBezTo>
                    <a:pt x="9" y="8"/>
                    <a:pt x="7" y="16"/>
                    <a:pt x="6" y="22"/>
                  </a:cubicBezTo>
                  <a:cubicBezTo>
                    <a:pt x="5" y="29"/>
                    <a:pt x="4" y="36"/>
                    <a:pt x="3" y="43"/>
                  </a:cubicBezTo>
                  <a:cubicBezTo>
                    <a:pt x="1" y="56"/>
                    <a:pt x="0" y="71"/>
                    <a:pt x="2" y="84"/>
                  </a:cubicBezTo>
                  <a:cubicBezTo>
                    <a:pt x="2" y="86"/>
                    <a:pt x="4" y="86"/>
                    <a:pt x="4" y="84"/>
                  </a:cubicBezTo>
                  <a:cubicBezTo>
                    <a:pt x="5" y="75"/>
                    <a:pt x="4" y="66"/>
                    <a:pt x="4" y="57"/>
                  </a:cubicBezTo>
                  <a:cubicBezTo>
                    <a:pt x="4" y="47"/>
                    <a:pt x="6" y="38"/>
                    <a:pt x="7" y="28"/>
                  </a:cubicBezTo>
                  <a:cubicBezTo>
                    <a:pt x="8" y="20"/>
                    <a:pt x="12" y="8"/>
                    <a:pt x="6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chenying0907 393"/>
            <p:cNvSpPr/>
            <p:nvPr/>
          </p:nvSpPr>
          <p:spPr bwMode="auto">
            <a:xfrm>
              <a:off x="3621089" y="4594226"/>
              <a:ext cx="20638" cy="195263"/>
            </a:xfrm>
            <a:custGeom>
              <a:avLst/>
              <a:gdLst>
                <a:gd name="T0" fmla="*/ 9 w 10"/>
                <a:gd name="T1" fmla="*/ 3 h 91"/>
                <a:gd name="T2" fmla="*/ 6 w 10"/>
                <a:gd name="T3" fmla="*/ 2 h 91"/>
                <a:gd name="T4" fmla="*/ 2 w 10"/>
                <a:gd name="T5" fmla="*/ 43 h 91"/>
                <a:gd name="T6" fmla="*/ 2 w 10"/>
                <a:gd name="T7" fmla="*/ 90 h 91"/>
                <a:gd name="T8" fmla="*/ 4 w 10"/>
                <a:gd name="T9" fmla="*/ 90 h 91"/>
                <a:gd name="T10" fmla="*/ 5 w 10"/>
                <a:gd name="T11" fmla="*/ 47 h 91"/>
                <a:gd name="T12" fmla="*/ 9 w 10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1">
                  <a:moveTo>
                    <a:pt x="9" y="3"/>
                  </a:moveTo>
                  <a:cubicBezTo>
                    <a:pt x="10" y="1"/>
                    <a:pt x="7" y="0"/>
                    <a:pt x="6" y="2"/>
                  </a:cubicBezTo>
                  <a:cubicBezTo>
                    <a:pt x="3" y="15"/>
                    <a:pt x="2" y="30"/>
                    <a:pt x="2" y="43"/>
                  </a:cubicBezTo>
                  <a:cubicBezTo>
                    <a:pt x="1" y="58"/>
                    <a:pt x="0" y="75"/>
                    <a:pt x="2" y="90"/>
                  </a:cubicBezTo>
                  <a:cubicBezTo>
                    <a:pt x="2" y="91"/>
                    <a:pt x="4" y="91"/>
                    <a:pt x="4" y="90"/>
                  </a:cubicBezTo>
                  <a:cubicBezTo>
                    <a:pt x="6" y="76"/>
                    <a:pt x="4" y="61"/>
                    <a:pt x="5" y="47"/>
                  </a:cubicBezTo>
                  <a:cubicBezTo>
                    <a:pt x="5" y="33"/>
                    <a:pt x="6" y="16"/>
                    <a:pt x="9" y="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chenying0907 394"/>
            <p:cNvSpPr/>
            <p:nvPr/>
          </p:nvSpPr>
          <p:spPr bwMode="auto">
            <a:xfrm>
              <a:off x="3648076" y="4584701"/>
              <a:ext cx="23813" cy="207963"/>
            </a:xfrm>
            <a:custGeom>
              <a:avLst/>
              <a:gdLst>
                <a:gd name="T0" fmla="*/ 11 w 11"/>
                <a:gd name="T1" fmla="*/ 1 h 97"/>
                <a:gd name="T2" fmla="*/ 9 w 11"/>
                <a:gd name="T3" fmla="*/ 1 h 97"/>
                <a:gd name="T4" fmla="*/ 4 w 11"/>
                <a:gd name="T5" fmla="*/ 97 h 97"/>
                <a:gd name="T6" fmla="*/ 6 w 11"/>
                <a:gd name="T7" fmla="*/ 97 h 97"/>
                <a:gd name="T8" fmla="*/ 7 w 11"/>
                <a:gd name="T9" fmla="*/ 51 h 97"/>
                <a:gd name="T10" fmla="*/ 11 w 11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7">
                  <a:moveTo>
                    <a:pt x="11" y="1"/>
                  </a:moveTo>
                  <a:cubicBezTo>
                    <a:pt x="11" y="0"/>
                    <a:pt x="9" y="0"/>
                    <a:pt x="9" y="1"/>
                  </a:cubicBezTo>
                  <a:cubicBezTo>
                    <a:pt x="7" y="33"/>
                    <a:pt x="0" y="65"/>
                    <a:pt x="4" y="97"/>
                  </a:cubicBezTo>
                  <a:cubicBezTo>
                    <a:pt x="4" y="97"/>
                    <a:pt x="6" y="97"/>
                    <a:pt x="6" y="97"/>
                  </a:cubicBezTo>
                  <a:cubicBezTo>
                    <a:pt x="8" y="82"/>
                    <a:pt x="6" y="66"/>
                    <a:pt x="7" y="51"/>
                  </a:cubicBezTo>
                  <a:cubicBezTo>
                    <a:pt x="8" y="34"/>
                    <a:pt x="11" y="18"/>
                    <a:pt x="11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chenying0907 395"/>
            <p:cNvSpPr/>
            <p:nvPr/>
          </p:nvSpPr>
          <p:spPr bwMode="auto">
            <a:xfrm>
              <a:off x="3676651" y="4664076"/>
              <a:ext cx="23813" cy="168275"/>
            </a:xfrm>
            <a:custGeom>
              <a:avLst/>
              <a:gdLst>
                <a:gd name="T0" fmla="*/ 6 w 11"/>
                <a:gd name="T1" fmla="*/ 74 h 78"/>
                <a:gd name="T2" fmla="*/ 5 w 11"/>
                <a:gd name="T3" fmla="*/ 68 h 78"/>
                <a:gd name="T4" fmla="*/ 6 w 11"/>
                <a:gd name="T5" fmla="*/ 60 h 78"/>
                <a:gd name="T6" fmla="*/ 6 w 11"/>
                <a:gd name="T7" fmla="*/ 43 h 78"/>
                <a:gd name="T8" fmla="*/ 11 w 11"/>
                <a:gd name="T9" fmla="*/ 2 h 78"/>
                <a:gd name="T10" fmla="*/ 8 w 11"/>
                <a:gd name="T11" fmla="*/ 2 h 78"/>
                <a:gd name="T12" fmla="*/ 3 w 11"/>
                <a:gd name="T13" fmla="*/ 48 h 78"/>
                <a:gd name="T14" fmla="*/ 4 w 11"/>
                <a:gd name="T15" fmla="*/ 77 h 78"/>
                <a:gd name="T16" fmla="*/ 5 w 11"/>
                <a:gd name="T17" fmla="*/ 78 h 78"/>
                <a:gd name="T18" fmla="*/ 7 w 11"/>
                <a:gd name="T19" fmla="*/ 77 h 78"/>
                <a:gd name="T20" fmla="*/ 8 w 11"/>
                <a:gd name="T21" fmla="*/ 76 h 78"/>
                <a:gd name="T22" fmla="*/ 8 w 11"/>
                <a:gd name="T23" fmla="*/ 74 h 78"/>
                <a:gd name="T24" fmla="*/ 6 w 11"/>
                <a:gd name="T25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78">
                  <a:moveTo>
                    <a:pt x="6" y="74"/>
                  </a:moveTo>
                  <a:cubicBezTo>
                    <a:pt x="6" y="75"/>
                    <a:pt x="5" y="68"/>
                    <a:pt x="5" y="68"/>
                  </a:cubicBezTo>
                  <a:cubicBezTo>
                    <a:pt x="5" y="65"/>
                    <a:pt x="5" y="63"/>
                    <a:pt x="6" y="60"/>
                  </a:cubicBezTo>
                  <a:cubicBezTo>
                    <a:pt x="6" y="54"/>
                    <a:pt x="6" y="49"/>
                    <a:pt x="6" y="43"/>
                  </a:cubicBezTo>
                  <a:cubicBezTo>
                    <a:pt x="8" y="29"/>
                    <a:pt x="10" y="16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7" y="17"/>
                    <a:pt x="4" y="33"/>
                    <a:pt x="3" y="48"/>
                  </a:cubicBezTo>
                  <a:cubicBezTo>
                    <a:pt x="3" y="57"/>
                    <a:pt x="0" y="69"/>
                    <a:pt x="4" y="77"/>
                  </a:cubicBezTo>
                  <a:cubicBezTo>
                    <a:pt x="4" y="78"/>
                    <a:pt x="5" y="78"/>
                    <a:pt x="5" y="78"/>
                  </a:cubicBezTo>
                  <a:cubicBezTo>
                    <a:pt x="6" y="78"/>
                    <a:pt x="6" y="78"/>
                    <a:pt x="7" y="77"/>
                  </a:cubicBezTo>
                  <a:cubicBezTo>
                    <a:pt x="7" y="77"/>
                    <a:pt x="8" y="77"/>
                    <a:pt x="8" y="76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7" y="73"/>
                    <a:pt x="6" y="7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chenying0907 396"/>
            <p:cNvSpPr/>
            <p:nvPr/>
          </p:nvSpPr>
          <p:spPr bwMode="auto">
            <a:xfrm>
              <a:off x="3725864" y="4735514"/>
              <a:ext cx="17463" cy="49213"/>
            </a:xfrm>
            <a:custGeom>
              <a:avLst/>
              <a:gdLst>
                <a:gd name="T0" fmla="*/ 5 w 8"/>
                <a:gd name="T1" fmla="*/ 1 h 23"/>
                <a:gd name="T2" fmla="*/ 0 w 8"/>
                <a:gd name="T3" fmla="*/ 21 h 23"/>
                <a:gd name="T4" fmla="*/ 2 w 8"/>
                <a:gd name="T5" fmla="*/ 22 h 23"/>
                <a:gd name="T6" fmla="*/ 8 w 8"/>
                <a:gd name="T7" fmla="*/ 2 h 23"/>
                <a:gd name="T8" fmla="*/ 5 w 8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5" y="1"/>
                  </a:moveTo>
                  <a:cubicBezTo>
                    <a:pt x="4" y="8"/>
                    <a:pt x="1" y="14"/>
                    <a:pt x="0" y="21"/>
                  </a:cubicBezTo>
                  <a:cubicBezTo>
                    <a:pt x="0" y="22"/>
                    <a:pt x="2" y="23"/>
                    <a:pt x="2" y="22"/>
                  </a:cubicBezTo>
                  <a:cubicBezTo>
                    <a:pt x="5" y="15"/>
                    <a:pt x="6" y="8"/>
                    <a:pt x="8" y="2"/>
                  </a:cubicBezTo>
                  <a:cubicBezTo>
                    <a:pt x="8" y="0"/>
                    <a:pt x="6" y="0"/>
                    <a:pt x="5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PA_组合 16"/>
          <p:cNvGrpSpPr/>
          <p:nvPr>
            <p:custDataLst>
              <p:tags r:id="rId2"/>
            </p:custDataLst>
          </p:nvPr>
        </p:nvGrpSpPr>
        <p:grpSpPr>
          <a:xfrm>
            <a:off x="1008179" y="340428"/>
            <a:ext cx="5011420" cy="570308"/>
            <a:chOff x="1786655" y="491683"/>
            <a:chExt cx="6681894" cy="760176"/>
          </a:xfrm>
        </p:grpSpPr>
        <p:sp>
          <p:nvSpPr>
            <p:cNvPr id="30" name="矩形 29"/>
            <p:cNvSpPr/>
            <p:nvPr/>
          </p:nvSpPr>
          <p:spPr>
            <a:xfrm>
              <a:off x="1786655" y="945460"/>
              <a:ext cx="5375831" cy="306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endPara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786655" y="491683"/>
              <a:ext cx="6681894" cy="531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2000" b="1" dirty="0">
                  <a:solidFill>
                    <a:schemeClr val="accent1"/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</a:rPr>
                <a:t>Diferences between SNPs and Mutation</a:t>
              </a:r>
              <a:endParaRPr lang="zh-CN" altLang="en-US" sz="2000" b="1" dirty="0">
                <a:solidFill>
                  <a:schemeClr val="accent1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endParaRPr>
            </a:p>
          </p:txBody>
        </p:sp>
      </p:grp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015" y="1275080"/>
            <a:ext cx="4046855" cy="3172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5" y="1275080"/>
            <a:ext cx="4278630" cy="3187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PA_组合 2"/>
          <p:cNvGrpSpPr/>
          <p:nvPr>
            <p:custDataLst>
              <p:tags r:id="rId1"/>
            </p:custDataLst>
          </p:nvPr>
        </p:nvGrpSpPr>
        <p:grpSpPr>
          <a:xfrm>
            <a:off x="457508" y="315277"/>
            <a:ext cx="443943" cy="667822"/>
            <a:chOff x="3327401" y="4108451"/>
            <a:chExt cx="620713" cy="933450"/>
          </a:xfrm>
          <a:solidFill>
            <a:schemeClr val="accent3"/>
          </a:solidFill>
        </p:grpSpPr>
        <p:sp>
          <p:nvSpPr>
            <p:cNvPr id="16" name="chenying0907 384"/>
            <p:cNvSpPr>
              <a:spLocks noEditPoints="1"/>
            </p:cNvSpPr>
            <p:nvPr/>
          </p:nvSpPr>
          <p:spPr bwMode="auto">
            <a:xfrm>
              <a:off x="3327401" y="4108451"/>
              <a:ext cx="620713" cy="933450"/>
            </a:xfrm>
            <a:custGeom>
              <a:avLst/>
              <a:gdLst>
                <a:gd name="T0" fmla="*/ 269 w 288"/>
                <a:gd name="T1" fmla="*/ 376 h 435"/>
                <a:gd name="T2" fmla="*/ 270 w 288"/>
                <a:gd name="T3" fmla="*/ 345 h 435"/>
                <a:gd name="T4" fmla="*/ 244 w 288"/>
                <a:gd name="T5" fmla="*/ 271 h 435"/>
                <a:gd name="T6" fmla="*/ 166 w 288"/>
                <a:gd name="T7" fmla="*/ 79 h 435"/>
                <a:gd name="T8" fmla="*/ 92 w 288"/>
                <a:gd name="T9" fmla="*/ 2 h 435"/>
                <a:gd name="T10" fmla="*/ 51 w 288"/>
                <a:gd name="T11" fmla="*/ 16 h 435"/>
                <a:gd name="T12" fmla="*/ 24 w 288"/>
                <a:gd name="T13" fmla="*/ 114 h 435"/>
                <a:gd name="T14" fmla="*/ 50 w 288"/>
                <a:gd name="T15" fmla="*/ 235 h 435"/>
                <a:gd name="T16" fmla="*/ 61 w 288"/>
                <a:gd name="T17" fmla="*/ 258 h 435"/>
                <a:gd name="T18" fmla="*/ 61 w 288"/>
                <a:gd name="T19" fmla="*/ 273 h 435"/>
                <a:gd name="T20" fmla="*/ 97 w 288"/>
                <a:gd name="T21" fmla="*/ 252 h 435"/>
                <a:gd name="T22" fmla="*/ 75 w 288"/>
                <a:gd name="T23" fmla="*/ 250 h 435"/>
                <a:gd name="T24" fmla="*/ 31 w 288"/>
                <a:gd name="T25" fmla="*/ 187 h 435"/>
                <a:gd name="T26" fmla="*/ 26 w 288"/>
                <a:gd name="T27" fmla="*/ 122 h 435"/>
                <a:gd name="T28" fmla="*/ 54 w 288"/>
                <a:gd name="T29" fmla="*/ 195 h 435"/>
                <a:gd name="T30" fmla="*/ 91 w 288"/>
                <a:gd name="T31" fmla="*/ 231 h 435"/>
                <a:gd name="T32" fmla="*/ 133 w 288"/>
                <a:gd name="T33" fmla="*/ 318 h 435"/>
                <a:gd name="T34" fmla="*/ 178 w 288"/>
                <a:gd name="T35" fmla="*/ 347 h 435"/>
                <a:gd name="T36" fmla="*/ 207 w 288"/>
                <a:gd name="T37" fmla="*/ 392 h 435"/>
                <a:gd name="T38" fmla="*/ 263 w 288"/>
                <a:gd name="T39" fmla="*/ 408 h 435"/>
                <a:gd name="T40" fmla="*/ 168 w 288"/>
                <a:gd name="T41" fmla="*/ 422 h 435"/>
                <a:gd name="T42" fmla="*/ 98 w 288"/>
                <a:gd name="T43" fmla="*/ 424 h 435"/>
                <a:gd name="T44" fmla="*/ 47 w 288"/>
                <a:gd name="T45" fmla="*/ 427 h 435"/>
                <a:gd name="T46" fmla="*/ 79 w 288"/>
                <a:gd name="T47" fmla="*/ 434 h 435"/>
                <a:gd name="T48" fmla="*/ 133 w 288"/>
                <a:gd name="T49" fmla="*/ 425 h 435"/>
                <a:gd name="T50" fmla="*/ 219 w 288"/>
                <a:gd name="T51" fmla="*/ 428 h 435"/>
                <a:gd name="T52" fmla="*/ 271 w 288"/>
                <a:gd name="T53" fmla="*/ 417 h 435"/>
                <a:gd name="T54" fmla="*/ 287 w 288"/>
                <a:gd name="T55" fmla="*/ 418 h 435"/>
                <a:gd name="T56" fmla="*/ 91 w 288"/>
                <a:gd name="T57" fmla="*/ 268 h 435"/>
                <a:gd name="T58" fmla="*/ 80 w 288"/>
                <a:gd name="T59" fmla="*/ 273 h 435"/>
                <a:gd name="T60" fmla="*/ 78 w 288"/>
                <a:gd name="T61" fmla="*/ 261 h 435"/>
                <a:gd name="T62" fmla="*/ 84 w 288"/>
                <a:gd name="T63" fmla="*/ 218 h 435"/>
                <a:gd name="T64" fmla="*/ 44 w 288"/>
                <a:gd name="T65" fmla="*/ 138 h 435"/>
                <a:gd name="T66" fmla="*/ 36 w 288"/>
                <a:gd name="T67" fmla="*/ 113 h 435"/>
                <a:gd name="T68" fmla="*/ 84 w 288"/>
                <a:gd name="T69" fmla="*/ 16 h 435"/>
                <a:gd name="T70" fmla="*/ 90 w 288"/>
                <a:gd name="T71" fmla="*/ 15 h 435"/>
                <a:gd name="T72" fmla="*/ 159 w 288"/>
                <a:gd name="T73" fmla="*/ 95 h 435"/>
                <a:gd name="T74" fmla="*/ 178 w 288"/>
                <a:gd name="T75" fmla="*/ 165 h 435"/>
                <a:gd name="T76" fmla="*/ 131 w 288"/>
                <a:gd name="T77" fmla="*/ 197 h 435"/>
                <a:gd name="T78" fmla="*/ 84 w 288"/>
                <a:gd name="T79" fmla="*/ 218 h 435"/>
                <a:gd name="T80" fmla="*/ 144 w 288"/>
                <a:gd name="T81" fmla="*/ 309 h 435"/>
                <a:gd name="T82" fmla="*/ 102 w 288"/>
                <a:gd name="T83" fmla="*/ 232 h 435"/>
                <a:gd name="T84" fmla="*/ 109 w 288"/>
                <a:gd name="T85" fmla="*/ 223 h 435"/>
                <a:gd name="T86" fmla="*/ 184 w 288"/>
                <a:gd name="T87" fmla="*/ 183 h 435"/>
                <a:gd name="T88" fmla="*/ 231 w 288"/>
                <a:gd name="T89" fmla="*/ 280 h 435"/>
                <a:gd name="T90" fmla="*/ 185 w 288"/>
                <a:gd name="T91" fmla="*/ 328 h 435"/>
                <a:gd name="T92" fmla="*/ 258 w 288"/>
                <a:gd name="T93" fmla="*/ 366 h 435"/>
                <a:gd name="T94" fmla="*/ 229 w 288"/>
                <a:gd name="T95" fmla="*/ 373 h 435"/>
                <a:gd name="T96" fmla="*/ 198 w 288"/>
                <a:gd name="T97" fmla="*/ 358 h 435"/>
                <a:gd name="T98" fmla="*/ 198 w 288"/>
                <a:gd name="T99" fmla="*/ 336 h 435"/>
                <a:gd name="T100" fmla="*/ 219 w 288"/>
                <a:gd name="T101" fmla="*/ 339 h 435"/>
                <a:gd name="T102" fmla="*/ 225 w 288"/>
                <a:gd name="T103" fmla="*/ 350 h 435"/>
                <a:gd name="T104" fmla="*/ 232 w 288"/>
                <a:gd name="T105" fmla="*/ 365 h 435"/>
                <a:gd name="T106" fmla="*/ 236 w 288"/>
                <a:gd name="T107" fmla="*/ 345 h 435"/>
                <a:gd name="T108" fmla="*/ 226 w 288"/>
                <a:gd name="T109" fmla="*/ 334 h 435"/>
                <a:gd name="T110" fmla="*/ 232 w 288"/>
                <a:gd name="T111" fmla="*/ 313 h 435"/>
                <a:gd name="T112" fmla="*/ 261 w 288"/>
                <a:gd name="T113" fmla="*/ 35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" h="435">
                  <a:moveTo>
                    <a:pt x="273" y="394"/>
                  </a:moveTo>
                  <a:cubicBezTo>
                    <a:pt x="270" y="389"/>
                    <a:pt x="268" y="382"/>
                    <a:pt x="269" y="376"/>
                  </a:cubicBezTo>
                  <a:cubicBezTo>
                    <a:pt x="269" y="369"/>
                    <a:pt x="273" y="369"/>
                    <a:pt x="275" y="363"/>
                  </a:cubicBezTo>
                  <a:cubicBezTo>
                    <a:pt x="278" y="355"/>
                    <a:pt x="274" y="351"/>
                    <a:pt x="270" y="345"/>
                  </a:cubicBezTo>
                  <a:cubicBezTo>
                    <a:pt x="259" y="333"/>
                    <a:pt x="249" y="319"/>
                    <a:pt x="241" y="305"/>
                  </a:cubicBezTo>
                  <a:cubicBezTo>
                    <a:pt x="250" y="296"/>
                    <a:pt x="247" y="282"/>
                    <a:pt x="244" y="271"/>
                  </a:cubicBezTo>
                  <a:cubicBezTo>
                    <a:pt x="233" y="234"/>
                    <a:pt x="212" y="203"/>
                    <a:pt x="193" y="170"/>
                  </a:cubicBezTo>
                  <a:cubicBezTo>
                    <a:pt x="203" y="143"/>
                    <a:pt x="179" y="100"/>
                    <a:pt x="166" y="79"/>
                  </a:cubicBezTo>
                  <a:cubicBezTo>
                    <a:pt x="153" y="56"/>
                    <a:pt x="141" y="31"/>
                    <a:pt x="120" y="15"/>
                  </a:cubicBezTo>
                  <a:cubicBezTo>
                    <a:pt x="112" y="9"/>
                    <a:pt x="102" y="3"/>
                    <a:pt x="92" y="2"/>
                  </a:cubicBezTo>
                  <a:cubicBezTo>
                    <a:pt x="78" y="0"/>
                    <a:pt x="66" y="9"/>
                    <a:pt x="53" y="13"/>
                  </a:cubicBezTo>
                  <a:cubicBezTo>
                    <a:pt x="52" y="14"/>
                    <a:pt x="51" y="15"/>
                    <a:pt x="51" y="16"/>
                  </a:cubicBezTo>
                  <a:cubicBezTo>
                    <a:pt x="28" y="27"/>
                    <a:pt x="13" y="53"/>
                    <a:pt x="17" y="82"/>
                  </a:cubicBezTo>
                  <a:cubicBezTo>
                    <a:pt x="18" y="93"/>
                    <a:pt x="20" y="103"/>
                    <a:pt x="24" y="114"/>
                  </a:cubicBezTo>
                  <a:cubicBezTo>
                    <a:pt x="0" y="124"/>
                    <a:pt x="6" y="154"/>
                    <a:pt x="15" y="175"/>
                  </a:cubicBezTo>
                  <a:cubicBezTo>
                    <a:pt x="25" y="197"/>
                    <a:pt x="37" y="215"/>
                    <a:pt x="50" y="235"/>
                  </a:cubicBezTo>
                  <a:cubicBezTo>
                    <a:pt x="53" y="239"/>
                    <a:pt x="58" y="245"/>
                    <a:pt x="60" y="250"/>
                  </a:cubicBezTo>
                  <a:cubicBezTo>
                    <a:pt x="61" y="253"/>
                    <a:pt x="61" y="255"/>
                    <a:pt x="61" y="258"/>
                  </a:cubicBezTo>
                  <a:cubicBezTo>
                    <a:pt x="61" y="258"/>
                    <a:pt x="61" y="259"/>
                    <a:pt x="61" y="259"/>
                  </a:cubicBezTo>
                  <a:cubicBezTo>
                    <a:pt x="61" y="263"/>
                    <a:pt x="60" y="268"/>
                    <a:pt x="61" y="273"/>
                  </a:cubicBezTo>
                  <a:cubicBezTo>
                    <a:pt x="64" y="295"/>
                    <a:pt x="94" y="303"/>
                    <a:pt x="101" y="279"/>
                  </a:cubicBezTo>
                  <a:cubicBezTo>
                    <a:pt x="103" y="271"/>
                    <a:pt x="104" y="258"/>
                    <a:pt x="97" y="252"/>
                  </a:cubicBezTo>
                  <a:cubicBezTo>
                    <a:pt x="90" y="245"/>
                    <a:pt x="82" y="247"/>
                    <a:pt x="75" y="250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3" y="245"/>
                    <a:pt x="68" y="241"/>
                    <a:pt x="65" y="237"/>
                  </a:cubicBezTo>
                  <a:cubicBezTo>
                    <a:pt x="52" y="222"/>
                    <a:pt x="40" y="206"/>
                    <a:pt x="31" y="187"/>
                  </a:cubicBezTo>
                  <a:cubicBezTo>
                    <a:pt x="26" y="177"/>
                    <a:pt x="17" y="163"/>
                    <a:pt x="16" y="152"/>
                  </a:cubicBezTo>
                  <a:cubicBezTo>
                    <a:pt x="14" y="141"/>
                    <a:pt x="17" y="129"/>
                    <a:pt x="26" y="122"/>
                  </a:cubicBezTo>
                  <a:cubicBezTo>
                    <a:pt x="30" y="135"/>
                    <a:pt x="35" y="148"/>
                    <a:pt x="39" y="161"/>
                  </a:cubicBezTo>
                  <a:cubicBezTo>
                    <a:pt x="42" y="174"/>
                    <a:pt x="47" y="184"/>
                    <a:pt x="54" y="195"/>
                  </a:cubicBezTo>
                  <a:cubicBezTo>
                    <a:pt x="60" y="205"/>
                    <a:pt x="64" y="218"/>
                    <a:pt x="71" y="226"/>
                  </a:cubicBezTo>
                  <a:cubicBezTo>
                    <a:pt x="77" y="233"/>
                    <a:pt x="84" y="233"/>
                    <a:pt x="91" y="231"/>
                  </a:cubicBezTo>
                  <a:cubicBezTo>
                    <a:pt x="98" y="243"/>
                    <a:pt x="101" y="260"/>
                    <a:pt x="108" y="272"/>
                  </a:cubicBezTo>
                  <a:cubicBezTo>
                    <a:pt x="117" y="287"/>
                    <a:pt x="125" y="303"/>
                    <a:pt x="133" y="318"/>
                  </a:cubicBezTo>
                  <a:cubicBezTo>
                    <a:pt x="139" y="329"/>
                    <a:pt x="146" y="348"/>
                    <a:pt x="160" y="350"/>
                  </a:cubicBezTo>
                  <a:cubicBezTo>
                    <a:pt x="165" y="350"/>
                    <a:pt x="171" y="349"/>
                    <a:pt x="178" y="347"/>
                  </a:cubicBezTo>
                  <a:cubicBezTo>
                    <a:pt x="183" y="354"/>
                    <a:pt x="187" y="362"/>
                    <a:pt x="191" y="370"/>
                  </a:cubicBezTo>
                  <a:cubicBezTo>
                    <a:pt x="195" y="377"/>
                    <a:pt x="199" y="390"/>
                    <a:pt x="207" y="392"/>
                  </a:cubicBezTo>
                  <a:cubicBezTo>
                    <a:pt x="221" y="396"/>
                    <a:pt x="230" y="381"/>
                    <a:pt x="245" y="389"/>
                  </a:cubicBezTo>
                  <a:cubicBezTo>
                    <a:pt x="253" y="393"/>
                    <a:pt x="258" y="401"/>
                    <a:pt x="263" y="408"/>
                  </a:cubicBezTo>
                  <a:cubicBezTo>
                    <a:pt x="255" y="407"/>
                    <a:pt x="247" y="408"/>
                    <a:pt x="239" y="410"/>
                  </a:cubicBezTo>
                  <a:cubicBezTo>
                    <a:pt x="215" y="416"/>
                    <a:pt x="193" y="426"/>
                    <a:pt x="168" y="422"/>
                  </a:cubicBezTo>
                  <a:cubicBezTo>
                    <a:pt x="148" y="420"/>
                    <a:pt x="135" y="414"/>
                    <a:pt x="115" y="420"/>
                  </a:cubicBezTo>
                  <a:cubicBezTo>
                    <a:pt x="110" y="421"/>
                    <a:pt x="104" y="423"/>
                    <a:pt x="98" y="424"/>
                  </a:cubicBezTo>
                  <a:cubicBezTo>
                    <a:pt x="88" y="427"/>
                    <a:pt x="84" y="425"/>
                    <a:pt x="74" y="424"/>
                  </a:cubicBezTo>
                  <a:cubicBezTo>
                    <a:pt x="65" y="424"/>
                    <a:pt x="56" y="427"/>
                    <a:pt x="47" y="427"/>
                  </a:cubicBezTo>
                  <a:cubicBezTo>
                    <a:pt x="42" y="428"/>
                    <a:pt x="42" y="434"/>
                    <a:pt x="47" y="434"/>
                  </a:cubicBezTo>
                  <a:cubicBezTo>
                    <a:pt x="58" y="435"/>
                    <a:pt x="68" y="433"/>
                    <a:pt x="79" y="434"/>
                  </a:cubicBezTo>
                  <a:cubicBezTo>
                    <a:pt x="87" y="435"/>
                    <a:pt x="93" y="435"/>
                    <a:pt x="101" y="433"/>
                  </a:cubicBezTo>
                  <a:cubicBezTo>
                    <a:pt x="111" y="430"/>
                    <a:pt x="122" y="425"/>
                    <a:pt x="133" y="425"/>
                  </a:cubicBezTo>
                  <a:cubicBezTo>
                    <a:pt x="144" y="425"/>
                    <a:pt x="156" y="430"/>
                    <a:pt x="167" y="432"/>
                  </a:cubicBezTo>
                  <a:cubicBezTo>
                    <a:pt x="184" y="435"/>
                    <a:pt x="202" y="432"/>
                    <a:pt x="219" y="428"/>
                  </a:cubicBezTo>
                  <a:cubicBezTo>
                    <a:pt x="228" y="425"/>
                    <a:pt x="236" y="421"/>
                    <a:pt x="244" y="419"/>
                  </a:cubicBezTo>
                  <a:cubicBezTo>
                    <a:pt x="253" y="417"/>
                    <a:pt x="262" y="417"/>
                    <a:pt x="271" y="417"/>
                  </a:cubicBezTo>
                  <a:cubicBezTo>
                    <a:pt x="273" y="419"/>
                    <a:pt x="275" y="421"/>
                    <a:pt x="276" y="422"/>
                  </a:cubicBezTo>
                  <a:cubicBezTo>
                    <a:pt x="280" y="425"/>
                    <a:pt x="288" y="424"/>
                    <a:pt x="287" y="418"/>
                  </a:cubicBezTo>
                  <a:cubicBezTo>
                    <a:pt x="286" y="407"/>
                    <a:pt x="279" y="402"/>
                    <a:pt x="273" y="394"/>
                  </a:cubicBezTo>
                  <a:moveTo>
                    <a:pt x="91" y="268"/>
                  </a:moveTo>
                  <a:cubicBezTo>
                    <a:pt x="90" y="270"/>
                    <a:pt x="90" y="272"/>
                    <a:pt x="90" y="274"/>
                  </a:cubicBezTo>
                  <a:cubicBezTo>
                    <a:pt x="89" y="282"/>
                    <a:pt x="86" y="282"/>
                    <a:pt x="80" y="273"/>
                  </a:cubicBezTo>
                  <a:cubicBezTo>
                    <a:pt x="72" y="266"/>
                    <a:pt x="74" y="266"/>
                    <a:pt x="75" y="261"/>
                  </a:cubicBezTo>
                  <a:cubicBezTo>
                    <a:pt x="76" y="261"/>
                    <a:pt x="77" y="261"/>
                    <a:pt x="78" y="261"/>
                  </a:cubicBezTo>
                  <a:cubicBezTo>
                    <a:pt x="86" y="260"/>
                    <a:pt x="89" y="258"/>
                    <a:pt x="91" y="268"/>
                  </a:cubicBezTo>
                  <a:moveTo>
                    <a:pt x="84" y="218"/>
                  </a:moveTo>
                  <a:cubicBezTo>
                    <a:pt x="82" y="218"/>
                    <a:pt x="79" y="211"/>
                    <a:pt x="78" y="210"/>
                  </a:cubicBezTo>
                  <a:cubicBezTo>
                    <a:pt x="64" y="187"/>
                    <a:pt x="52" y="164"/>
                    <a:pt x="44" y="138"/>
                  </a:cubicBezTo>
                  <a:cubicBezTo>
                    <a:pt x="42" y="130"/>
                    <a:pt x="39" y="121"/>
                    <a:pt x="36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0" y="96"/>
                    <a:pt x="24" y="79"/>
                    <a:pt x="28" y="61"/>
                  </a:cubicBezTo>
                  <a:cubicBezTo>
                    <a:pt x="33" y="32"/>
                    <a:pt x="56" y="20"/>
                    <a:pt x="84" y="16"/>
                  </a:cubicBezTo>
                  <a:cubicBezTo>
                    <a:pt x="85" y="16"/>
                    <a:pt x="86" y="16"/>
                    <a:pt x="86" y="15"/>
                  </a:cubicBezTo>
                  <a:cubicBezTo>
                    <a:pt x="88" y="15"/>
                    <a:pt x="89" y="15"/>
                    <a:pt x="90" y="15"/>
                  </a:cubicBezTo>
                  <a:cubicBezTo>
                    <a:pt x="102" y="18"/>
                    <a:pt x="113" y="27"/>
                    <a:pt x="120" y="35"/>
                  </a:cubicBezTo>
                  <a:cubicBezTo>
                    <a:pt x="137" y="52"/>
                    <a:pt x="147" y="74"/>
                    <a:pt x="159" y="95"/>
                  </a:cubicBezTo>
                  <a:cubicBezTo>
                    <a:pt x="169" y="112"/>
                    <a:pt x="180" y="138"/>
                    <a:pt x="180" y="158"/>
                  </a:cubicBezTo>
                  <a:cubicBezTo>
                    <a:pt x="180" y="161"/>
                    <a:pt x="179" y="163"/>
                    <a:pt x="178" y="165"/>
                  </a:cubicBezTo>
                  <a:cubicBezTo>
                    <a:pt x="178" y="166"/>
                    <a:pt x="177" y="167"/>
                    <a:pt x="177" y="168"/>
                  </a:cubicBezTo>
                  <a:cubicBezTo>
                    <a:pt x="168" y="181"/>
                    <a:pt x="143" y="191"/>
                    <a:pt x="131" y="197"/>
                  </a:cubicBezTo>
                  <a:cubicBezTo>
                    <a:pt x="120" y="202"/>
                    <a:pt x="109" y="207"/>
                    <a:pt x="99" y="212"/>
                  </a:cubicBezTo>
                  <a:cubicBezTo>
                    <a:pt x="97" y="212"/>
                    <a:pt x="85" y="218"/>
                    <a:pt x="84" y="218"/>
                  </a:cubicBezTo>
                  <a:moveTo>
                    <a:pt x="164" y="336"/>
                  </a:moveTo>
                  <a:cubicBezTo>
                    <a:pt x="155" y="335"/>
                    <a:pt x="147" y="316"/>
                    <a:pt x="144" y="309"/>
                  </a:cubicBezTo>
                  <a:cubicBezTo>
                    <a:pt x="139" y="298"/>
                    <a:pt x="131" y="287"/>
                    <a:pt x="125" y="275"/>
                  </a:cubicBezTo>
                  <a:cubicBezTo>
                    <a:pt x="117" y="261"/>
                    <a:pt x="110" y="246"/>
                    <a:pt x="102" y="232"/>
                  </a:cubicBezTo>
                  <a:cubicBezTo>
                    <a:pt x="101" y="231"/>
                    <a:pt x="100" y="229"/>
                    <a:pt x="99" y="228"/>
                  </a:cubicBezTo>
                  <a:cubicBezTo>
                    <a:pt x="102" y="226"/>
                    <a:pt x="106" y="224"/>
                    <a:pt x="109" y="223"/>
                  </a:cubicBezTo>
                  <a:cubicBezTo>
                    <a:pt x="133" y="212"/>
                    <a:pt x="158" y="201"/>
                    <a:pt x="180" y="186"/>
                  </a:cubicBezTo>
                  <a:cubicBezTo>
                    <a:pt x="181" y="185"/>
                    <a:pt x="182" y="184"/>
                    <a:pt x="184" y="183"/>
                  </a:cubicBezTo>
                  <a:cubicBezTo>
                    <a:pt x="199" y="208"/>
                    <a:pt x="216" y="232"/>
                    <a:pt x="225" y="260"/>
                  </a:cubicBezTo>
                  <a:cubicBezTo>
                    <a:pt x="227" y="266"/>
                    <a:pt x="231" y="273"/>
                    <a:pt x="231" y="280"/>
                  </a:cubicBezTo>
                  <a:cubicBezTo>
                    <a:pt x="233" y="291"/>
                    <a:pt x="230" y="295"/>
                    <a:pt x="223" y="300"/>
                  </a:cubicBezTo>
                  <a:cubicBezTo>
                    <a:pt x="211" y="309"/>
                    <a:pt x="198" y="321"/>
                    <a:pt x="185" y="328"/>
                  </a:cubicBezTo>
                  <a:cubicBezTo>
                    <a:pt x="181" y="330"/>
                    <a:pt x="168" y="336"/>
                    <a:pt x="164" y="336"/>
                  </a:cubicBezTo>
                  <a:moveTo>
                    <a:pt x="258" y="366"/>
                  </a:moveTo>
                  <a:cubicBezTo>
                    <a:pt x="256" y="371"/>
                    <a:pt x="256" y="376"/>
                    <a:pt x="256" y="382"/>
                  </a:cubicBezTo>
                  <a:cubicBezTo>
                    <a:pt x="249" y="376"/>
                    <a:pt x="241" y="371"/>
                    <a:pt x="229" y="373"/>
                  </a:cubicBezTo>
                  <a:cubicBezTo>
                    <a:pt x="226" y="374"/>
                    <a:pt x="213" y="380"/>
                    <a:pt x="211" y="379"/>
                  </a:cubicBezTo>
                  <a:cubicBezTo>
                    <a:pt x="207" y="378"/>
                    <a:pt x="200" y="362"/>
                    <a:pt x="198" y="358"/>
                  </a:cubicBezTo>
                  <a:cubicBezTo>
                    <a:pt x="195" y="352"/>
                    <a:pt x="191" y="347"/>
                    <a:pt x="187" y="343"/>
                  </a:cubicBezTo>
                  <a:cubicBezTo>
                    <a:pt x="191" y="340"/>
                    <a:pt x="195" y="338"/>
                    <a:pt x="198" y="336"/>
                  </a:cubicBezTo>
                  <a:cubicBezTo>
                    <a:pt x="202" y="333"/>
                    <a:pt x="207" y="330"/>
                    <a:pt x="211" y="327"/>
                  </a:cubicBezTo>
                  <a:cubicBezTo>
                    <a:pt x="215" y="330"/>
                    <a:pt x="216" y="335"/>
                    <a:pt x="219" y="339"/>
                  </a:cubicBezTo>
                  <a:cubicBezTo>
                    <a:pt x="221" y="342"/>
                    <a:pt x="224" y="346"/>
                    <a:pt x="226" y="350"/>
                  </a:cubicBezTo>
                  <a:cubicBezTo>
                    <a:pt x="226" y="350"/>
                    <a:pt x="225" y="350"/>
                    <a:pt x="225" y="350"/>
                  </a:cubicBezTo>
                  <a:cubicBezTo>
                    <a:pt x="224" y="354"/>
                    <a:pt x="224" y="357"/>
                    <a:pt x="225" y="360"/>
                  </a:cubicBezTo>
                  <a:cubicBezTo>
                    <a:pt x="225" y="363"/>
                    <a:pt x="229" y="365"/>
                    <a:pt x="232" y="365"/>
                  </a:cubicBezTo>
                  <a:cubicBezTo>
                    <a:pt x="242" y="366"/>
                    <a:pt x="252" y="351"/>
                    <a:pt x="241" y="344"/>
                  </a:cubicBezTo>
                  <a:cubicBezTo>
                    <a:pt x="239" y="343"/>
                    <a:pt x="237" y="344"/>
                    <a:pt x="236" y="345"/>
                  </a:cubicBezTo>
                  <a:cubicBezTo>
                    <a:pt x="235" y="345"/>
                    <a:pt x="235" y="346"/>
                    <a:pt x="235" y="346"/>
                  </a:cubicBezTo>
                  <a:cubicBezTo>
                    <a:pt x="233" y="342"/>
                    <a:pt x="229" y="338"/>
                    <a:pt x="226" y="334"/>
                  </a:cubicBezTo>
                  <a:cubicBezTo>
                    <a:pt x="223" y="330"/>
                    <a:pt x="221" y="326"/>
                    <a:pt x="217" y="323"/>
                  </a:cubicBezTo>
                  <a:cubicBezTo>
                    <a:pt x="222" y="320"/>
                    <a:pt x="227" y="316"/>
                    <a:pt x="232" y="313"/>
                  </a:cubicBezTo>
                  <a:cubicBezTo>
                    <a:pt x="236" y="321"/>
                    <a:pt x="242" y="329"/>
                    <a:pt x="247" y="336"/>
                  </a:cubicBezTo>
                  <a:cubicBezTo>
                    <a:pt x="250" y="341"/>
                    <a:pt x="260" y="349"/>
                    <a:pt x="261" y="354"/>
                  </a:cubicBezTo>
                  <a:cubicBezTo>
                    <a:pt x="264" y="363"/>
                    <a:pt x="259" y="360"/>
                    <a:pt x="258" y="36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chenying0907 385"/>
            <p:cNvSpPr/>
            <p:nvPr/>
          </p:nvSpPr>
          <p:spPr bwMode="auto">
            <a:xfrm>
              <a:off x="3392489" y="4124326"/>
              <a:ext cx="60325" cy="257175"/>
            </a:xfrm>
            <a:custGeom>
              <a:avLst/>
              <a:gdLst>
                <a:gd name="T0" fmla="*/ 28 w 28"/>
                <a:gd name="T1" fmla="*/ 2 h 120"/>
                <a:gd name="T2" fmla="*/ 25 w 28"/>
                <a:gd name="T3" fmla="*/ 2 h 120"/>
                <a:gd name="T4" fmla="*/ 19 w 28"/>
                <a:gd name="T5" fmla="*/ 27 h 120"/>
                <a:gd name="T6" fmla="*/ 10 w 28"/>
                <a:gd name="T7" fmla="*/ 59 h 120"/>
                <a:gd name="T8" fmla="*/ 1 w 28"/>
                <a:gd name="T9" fmla="*/ 119 h 120"/>
                <a:gd name="T10" fmla="*/ 2 w 28"/>
                <a:gd name="T11" fmla="*/ 119 h 120"/>
                <a:gd name="T12" fmla="*/ 14 w 28"/>
                <a:gd name="T13" fmla="*/ 53 h 120"/>
                <a:gd name="T14" fmla="*/ 22 w 28"/>
                <a:gd name="T15" fmla="*/ 22 h 120"/>
                <a:gd name="T16" fmla="*/ 28 w 28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0">
                  <a:moveTo>
                    <a:pt x="28" y="2"/>
                  </a:moveTo>
                  <a:cubicBezTo>
                    <a:pt x="27" y="0"/>
                    <a:pt x="25" y="0"/>
                    <a:pt x="25" y="2"/>
                  </a:cubicBezTo>
                  <a:cubicBezTo>
                    <a:pt x="26" y="10"/>
                    <a:pt x="21" y="19"/>
                    <a:pt x="19" y="27"/>
                  </a:cubicBezTo>
                  <a:cubicBezTo>
                    <a:pt x="16" y="38"/>
                    <a:pt x="13" y="48"/>
                    <a:pt x="10" y="59"/>
                  </a:cubicBezTo>
                  <a:cubicBezTo>
                    <a:pt x="5" y="78"/>
                    <a:pt x="0" y="99"/>
                    <a:pt x="1" y="119"/>
                  </a:cubicBezTo>
                  <a:cubicBezTo>
                    <a:pt x="1" y="120"/>
                    <a:pt x="2" y="120"/>
                    <a:pt x="2" y="119"/>
                  </a:cubicBezTo>
                  <a:cubicBezTo>
                    <a:pt x="4" y="97"/>
                    <a:pt x="8" y="74"/>
                    <a:pt x="14" y="53"/>
                  </a:cubicBezTo>
                  <a:cubicBezTo>
                    <a:pt x="17" y="43"/>
                    <a:pt x="19" y="33"/>
                    <a:pt x="22" y="22"/>
                  </a:cubicBezTo>
                  <a:cubicBezTo>
                    <a:pt x="24" y="15"/>
                    <a:pt x="28" y="9"/>
                    <a:pt x="2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chenying0907 386"/>
            <p:cNvSpPr/>
            <p:nvPr/>
          </p:nvSpPr>
          <p:spPr bwMode="auto">
            <a:xfrm>
              <a:off x="3429001" y="4181476"/>
              <a:ext cx="46038" cy="242888"/>
            </a:xfrm>
            <a:custGeom>
              <a:avLst/>
              <a:gdLst>
                <a:gd name="T0" fmla="*/ 18 w 21"/>
                <a:gd name="T1" fmla="*/ 2 h 113"/>
                <a:gd name="T2" fmla="*/ 3 w 21"/>
                <a:gd name="T3" fmla="*/ 79 h 113"/>
                <a:gd name="T4" fmla="*/ 2 w 21"/>
                <a:gd name="T5" fmla="*/ 96 h 113"/>
                <a:gd name="T6" fmla="*/ 0 w 21"/>
                <a:gd name="T7" fmla="*/ 105 h 113"/>
                <a:gd name="T8" fmla="*/ 5 w 21"/>
                <a:gd name="T9" fmla="*/ 113 h 113"/>
                <a:gd name="T10" fmla="*/ 5 w 21"/>
                <a:gd name="T11" fmla="*/ 112 h 113"/>
                <a:gd name="T12" fmla="*/ 6 w 21"/>
                <a:gd name="T13" fmla="*/ 95 h 113"/>
                <a:gd name="T14" fmla="*/ 7 w 21"/>
                <a:gd name="T15" fmla="*/ 66 h 113"/>
                <a:gd name="T16" fmla="*/ 21 w 21"/>
                <a:gd name="T17" fmla="*/ 2 h 113"/>
                <a:gd name="T18" fmla="*/ 18 w 21"/>
                <a:gd name="T1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3">
                  <a:moveTo>
                    <a:pt x="18" y="2"/>
                  </a:moveTo>
                  <a:cubicBezTo>
                    <a:pt x="11" y="26"/>
                    <a:pt x="4" y="54"/>
                    <a:pt x="3" y="79"/>
                  </a:cubicBezTo>
                  <a:cubicBezTo>
                    <a:pt x="3" y="85"/>
                    <a:pt x="4" y="90"/>
                    <a:pt x="2" y="96"/>
                  </a:cubicBezTo>
                  <a:cubicBezTo>
                    <a:pt x="2" y="99"/>
                    <a:pt x="1" y="102"/>
                    <a:pt x="0" y="105"/>
                  </a:cubicBezTo>
                  <a:cubicBezTo>
                    <a:pt x="0" y="109"/>
                    <a:pt x="0" y="112"/>
                    <a:pt x="5" y="113"/>
                  </a:cubicBezTo>
                  <a:cubicBezTo>
                    <a:pt x="5" y="113"/>
                    <a:pt x="5" y="112"/>
                    <a:pt x="5" y="112"/>
                  </a:cubicBezTo>
                  <a:cubicBezTo>
                    <a:pt x="0" y="109"/>
                    <a:pt x="5" y="99"/>
                    <a:pt x="6" y="95"/>
                  </a:cubicBezTo>
                  <a:cubicBezTo>
                    <a:pt x="8" y="85"/>
                    <a:pt x="6" y="76"/>
                    <a:pt x="7" y="66"/>
                  </a:cubicBezTo>
                  <a:cubicBezTo>
                    <a:pt x="11" y="45"/>
                    <a:pt x="15" y="23"/>
                    <a:pt x="21" y="2"/>
                  </a:cubicBezTo>
                  <a:cubicBezTo>
                    <a:pt x="21" y="1"/>
                    <a:pt x="19" y="0"/>
                    <a:pt x="1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chenying0907 387"/>
            <p:cNvSpPr/>
            <p:nvPr/>
          </p:nvSpPr>
          <p:spPr bwMode="auto">
            <a:xfrm>
              <a:off x="3440114" y="4198939"/>
              <a:ext cx="55563" cy="285750"/>
            </a:xfrm>
            <a:custGeom>
              <a:avLst/>
              <a:gdLst>
                <a:gd name="T0" fmla="*/ 23 w 26"/>
                <a:gd name="T1" fmla="*/ 1 h 133"/>
                <a:gd name="T2" fmla="*/ 16 w 26"/>
                <a:gd name="T3" fmla="*/ 35 h 133"/>
                <a:gd name="T4" fmla="*/ 8 w 26"/>
                <a:gd name="T5" fmla="*/ 74 h 133"/>
                <a:gd name="T6" fmla="*/ 6 w 26"/>
                <a:gd name="T7" fmla="*/ 109 h 133"/>
                <a:gd name="T8" fmla="*/ 6 w 26"/>
                <a:gd name="T9" fmla="*/ 132 h 133"/>
                <a:gd name="T10" fmla="*/ 8 w 26"/>
                <a:gd name="T11" fmla="*/ 131 h 133"/>
                <a:gd name="T12" fmla="*/ 8 w 26"/>
                <a:gd name="T13" fmla="*/ 113 h 133"/>
                <a:gd name="T14" fmla="*/ 8 w 26"/>
                <a:gd name="T15" fmla="*/ 101 h 133"/>
                <a:gd name="T16" fmla="*/ 13 w 26"/>
                <a:gd name="T17" fmla="*/ 66 h 133"/>
                <a:gd name="T18" fmla="*/ 19 w 26"/>
                <a:gd name="T19" fmla="*/ 36 h 133"/>
                <a:gd name="T20" fmla="*/ 26 w 26"/>
                <a:gd name="T21" fmla="*/ 2 h 133"/>
                <a:gd name="T22" fmla="*/ 23 w 26"/>
                <a:gd name="T23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33">
                  <a:moveTo>
                    <a:pt x="23" y="1"/>
                  </a:moveTo>
                  <a:cubicBezTo>
                    <a:pt x="18" y="11"/>
                    <a:pt x="18" y="24"/>
                    <a:pt x="16" y="35"/>
                  </a:cubicBezTo>
                  <a:cubicBezTo>
                    <a:pt x="14" y="48"/>
                    <a:pt x="11" y="61"/>
                    <a:pt x="8" y="74"/>
                  </a:cubicBezTo>
                  <a:cubicBezTo>
                    <a:pt x="6" y="86"/>
                    <a:pt x="6" y="97"/>
                    <a:pt x="6" y="109"/>
                  </a:cubicBezTo>
                  <a:cubicBezTo>
                    <a:pt x="5" y="117"/>
                    <a:pt x="0" y="126"/>
                    <a:pt x="6" y="132"/>
                  </a:cubicBezTo>
                  <a:cubicBezTo>
                    <a:pt x="7" y="133"/>
                    <a:pt x="8" y="132"/>
                    <a:pt x="8" y="131"/>
                  </a:cubicBezTo>
                  <a:cubicBezTo>
                    <a:pt x="4" y="126"/>
                    <a:pt x="8" y="119"/>
                    <a:pt x="8" y="113"/>
                  </a:cubicBezTo>
                  <a:cubicBezTo>
                    <a:pt x="9" y="109"/>
                    <a:pt x="9" y="105"/>
                    <a:pt x="8" y="101"/>
                  </a:cubicBezTo>
                  <a:cubicBezTo>
                    <a:pt x="8" y="89"/>
                    <a:pt x="10" y="78"/>
                    <a:pt x="13" y="66"/>
                  </a:cubicBezTo>
                  <a:cubicBezTo>
                    <a:pt x="15" y="56"/>
                    <a:pt x="17" y="46"/>
                    <a:pt x="19" y="36"/>
                  </a:cubicBezTo>
                  <a:cubicBezTo>
                    <a:pt x="20" y="26"/>
                    <a:pt x="20" y="11"/>
                    <a:pt x="26" y="2"/>
                  </a:cubicBezTo>
                  <a:cubicBezTo>
                    <a:pt x="26" y="1"/>
                    <a:pt x="24" y="0"/>
                    <a:pt x="23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chenying0907 388"/>
            <p:cNvSpPr/>
            <p:nvPr/>
          </p:nvSpPr>
          <p:spPr bwMode="auto">
            <a:xfrm>
              <a:off x="3476626" y="4268789"/>
              <a:ext cx="41275" cy="258763"/>
            </a:xfrm>
            <a:custGeom>
              <a:avLst/>
              <a:gdLst>
                <a:gd name="T0" fmla="*/ 16 w 19"/>
                <a:gd name="T1" fmla="*/ 1 h 120"/>
                <a:gd name="T2" fmla="*/ 1 w 19"/>
                <a:gd name="T3" fmla="*/ 119 h 120"/>
                <a:gd name="T4" fmla="*/ 4 w 19"/>
                <a:gd name="T5" fmla="*/ 119 h 120"/>
                <a:gd name="T6" fmla="*/ 10 w 19"/>
                <a:gd name="T7" fmla="*/ 56 h 120"/>
                <a:gd name="T8" fmla="*/ 19 w 19"/>
                <a:gd name="T9" fmla="*/ 1 h 120"/>
                <a:gd name="T10" fmla="*/ 16 w 19"/>
                <a:gd name="T11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0">
                  <a:moveTo>
                    <a:pt x="16" y="1"/>
                  </a:moveTo>
                  <a:cubicBezTo>
                    <a:pt x="13" y="41"/>
                    <a:pt x="0" y="78"/>
                    <a:pt x="1" y="119"/>
                  </a:cubicBezTo>
                  <a:cubicBezTo>
                    <a:pt x="1" y="120"/>
                    <a:pt x="4" y="120"/>
                    <a:pt x="4" y="119"/>
                  </a:cubicBezTo>
                  <a:cubicBezTo>
                    <a:pt x="5" y="97"/>
                    <a:pt x="6" y="77"/>
                    <a:pt x="10" y="56"/>
                  </a:cubicBezTo>
                  <a:cubicBezTo>
                    <a:pt x="13" y="38"/>
                    <a:pt x="17" y="20"/>
                    <a:pt x="19" y="1"/>
                  </a:cubicBezTo>
                  <a:cubicBezTo>
                    <a:pt x="19" y="0"/>
                    <a:pt x="16" y="0"/>
                    <a:pt x="16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chenying0907 389"/>
            <p:cNvSpPr/>
            <p:nvPr/>
          </p:nvSpPr>
          <p:spPr bwMode="auto">
            <a:xfrm>
              <a:off x="3506789" y="4313239"/>
              <a:ext cx="36513" cy="257175"/>
            </a:xfrm>
            <a:custGeom>
              <a:avLst/>
              <a:gdLst>
                <a:gd name="T0" fmla="*/ 15 w 17"/>
                <a:gd name="T1" fmla="*/ 1 h 120"/>
                <a:gd name="T2" fmla="*/ 10 w 17"/>
                <a:gd name="T3" fmla="*/ 31 h 120"/>
                <a:gd name="T4" fmla="*/ 8 w 17"/>
                <a:gd name="T5" fmla="*/ 60 h 120"/>
                <a:gd name="T6" fmla="*/ 3 w 17"/>
                <a:gd name="T7" fmla="*/ 118 h 120"/>
                <a:gd name="T8" fmla="*/ 4 w 17"/>
                <a:gd name="T9" fmla="*/ 119 h 120"/>
                <a:gd name="T10" fmla="*/ 7 w 17"/>
                <a:gd name="T11" fmla="*/ 93 h 120"/>
                <a:gd name="T12" fmla="*/ 10 w 17"/>
                <a:gd name="T13" fmla="*/ 62 h 120"/>
                <a:gd name="T14" fmla="*/ 12 w 17"/>
                <a:gd name="T15" fmla="*/ 32 h 120"/>
                <a:gd name="T16" fmla="*/ 17 w 17"/>
                <a:gd name="T17" fmla="*/ 1 h 120"/>
                <a:gd name="T18" fmla="*/ 15 w 17"/>
                <a:gd name="T19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0">
                  <a:moveTo>
                    <a:pt x="15" y="1"/>
                  </a:moveTo>
                  <a:cubicBezTo>
                    <a:pt x="15" y="11"/>
                    <a:pt x="11" y="22"/>
                    <a:pt x="10" y="31"/>
                  </a:cubicBezTo>
                  <a:cubicBezTo>
                    <a:pt x="9" y="41"/>
                    <a:pt x="8" y="51"/>
                    <a:pt x="8" y="60"/>
                  </a:cubicBezTo>
                  <a:cubicBezTo>
                    <a:pt x="6" y="80"/>
                    <a:pt x="0" y="99"/>
                    <a:pt x="3" y="118"/>
                  </a:cubicBezTo>
                  <a:cubicBezTo>
                    <a:pt x="3" y="119"/>
                    <a:pt x="4" y="120"/>
                    <a:pt x="4" y="119"/>
                  </a:cubicBezTo>
                  <a:cubicBezTo>
                    <a:pt x="5" y="110"/>
                    <a:pt x="6" y="101"/>
                    <a:pt x="7" y="93"/>
                  </a:cubicBezTo>
                  <a:cubicBezTo>
                    <a:pt x="7" y="83"/>
                    <a:pt x="10" y="72"/>
                    <a:pt x="10" y="62"/>
                  </a:cubicBezTo>
                  <a:cubicBezTo>
                    <a:pt x="11" y="52"/>
                    <a:pt x="11" y="42"/>
                    <a:pt x="12" y="32"/>
                  </a:cubicBezTo>
                  <a:cubicBezTo>
                    <a:pt x="14" y="22"/>
                    <a:pt x="17" y="11"/>
                    <a:pt x="17" y="1"/>
                  </a:cubicBezTo>
                  <a:cubicBezTo>
                    <a:pt x="17" y="0"/>
                    <a:pt x="15" y="0"/>
                    <a:pt x="15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chenying0907 390"/>
            <p:cNvSpPr/>
            <p:nvPr/>
          </p:nvSpPr>
          <p:spPr bwMode="auto">
            <a:xfrm>
              <a:off x="3535364" y="4398964"/>
              <a:ext cx="25400" cy="201613"/>
            </a:xfrm>
            <a:custGeom>
              <a:avLst/>
              <a:gdLst>
                <a:gd name="T0" fmla="*/ 12 w 12"/>
                <a:gd name="T1" fmla="*/ 1 h 94"/>
                <a:gd name="T2" fmla="*/ 9 w 12"/>
                <a:gd name="T3" fmla="*/ 1 h 94"/>
                <a:gd name="T4" fmla="*/ 4 w 12"/>
                <a:gd name="T5" fmla="*/ 53 h 94"/>
                <a:gd name="T6" fmla="*/ 2 w 12"/>
                <a:gd name="T7" fmla="*/ 76 h 94"/>
                <a:gd name="T8" fmla="*/ 0 w 12"/>
                <a:gd name="T9" fmla="*/ 93 h 94"/>
                <a:gd name="T10" fmla="*/ 0 w 12"/>
                <a:gd name="T11" fmla="*/ 94 h 94"/>
                <a:gd name="T12" fmla="*/ 4 w 12"/>
                <a:gd name="T13" fmla="*/ 89 h 94"/>
                <a:gd name="T14" fmla="*/ 4 w 12"/>
                <a:gd name="T15" fmla="*/ 82 h 94"/>
                <a:gd name="T16" fmla="*/ 6 w 12"/>
                <a:gd name="T17" fmla="*/ 67 h 94"/>
                <a:gd name="T18" fmla="*/ 9 w 12"/>
                <a:gd name="T19" fmla="*/ 32 h 94"/>
                <a:gd name="T20" fmla="*/ 12 w 12"/>
                <a:gd name="T2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4">
                  <a:moveTo>
                    <a:pt x="12" y="1"/>
                  </a:moveTo>
                  <a:cubicBezTo>
                    <a:pt x="12" y="0"/>
                    <a:pt x="9" y="0"/>
                    <a:pt x="9" y="1"/>
                  </a:cubicBezTo>
                  <a:cubicBezTo>
                    <a:pt x="10" y="19"/>
                    <a:pt x="5" y="35"/>
                    <a:pt x="4" y="53"/>
                  </a:cubicBezTo>
                  <a:cubicBezTo>
                    <a:pt x="4" y="61"/>
                    <a:pt x="3" y="68"/>
                    <a:pt x="2" y="76"/>
                  </a:cubicBezTo>
                  <a:cubicBezTo>
                    <a:pt x="1" y="80"/>
                    <a:pt x="4" y="91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3" y="94"/>
                    <a:pt x="4" y="92"/>
                    <a:pt x="4" y="89"/>
                  </a:cubicBezTo>
                  <a:cubicBezTo>
                    <a:pt x="5" y="87"/>
                    <a:pt x="4" y="84"/>
                    <a:pt x="4" y="82"/>
                  </a:cubicBezTo>
                  <a:cubicBezTo>
                    <a:pt x="4" y="77"/>
                    <a:pt x="6" y="72"/>
                    <a:pt x="6" y="67"/>
                  </a:cubicBezTo>
                  <a:cubicBezTo>
                    <a:pt x="8" y="55"/>
                    <a:pt x="8" y="44"/>
                    <a:pt x="9" y="32"/>
                  </a:cubicBezTo>
                  <a:cubicBezTo>
                    <a:pt x="11" y="22"/>
                    <a:pt x="12" y="12"/>
                    <a:pt x="12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chenying0907 391"/>
            <p:cNvSpPr/>
            <p:nvPr/>
          </p:nvSpPr>
          <p:spPr bwMode="auto">
            <a:xfrm>
              <a:off x="3562351" y="4508501"/>
              <a:ext cx="19050" cy="166688"/>
            </a:xfrm>
            <a:custGeom>
              <a:avLst/>
              <a:gdLst>
                <a:gd name="T0" fmla="*/ 6 w 9"/>
                <a:gd name="T1" fmla="*/ 2 h 78"/>
                <a:gd name="T2" fmla="*/ 1 w 9"/>
                <a:gd name="T3" fmla="*/ 42 h 78"/>
                <a:gd name="T4" fmla="*/ 2 w 9"/>
                <a:gd name="T5" fmla="*/ 78 h 78"/>
                <a:gd name="T6" fmla="*/ 3 w 9"/>
                <a:gd name="T7" fmla="*/ 78 h 78"/>
                <a:gd name="T8" fmla="*/ 5 w 9"/>
                <a:gd name="T9" fmla="*/ 39 h 78"/>
                <a:gd name="T10" fmla="*/ 9 w 9"/>
                <a:gd name="T11" fmla="*/ 3 h 78"/>
                <a:gd name="T12" fmla="*/ 6 w 9"/>
                <a:gd name="T1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8">
                  <a:moveTo>
                    <a:pt x="6" y="2"/>
                  </a:moveTo>
                  <a:cubicBezTo>
                    <a:pt x="3" y="15"/>
                    <a:pt x="3" y="29"/>
                    <a:pt x="1" y="42"/>
                  </a:cubicBezTo>
                  <a:cubicBezTo>
                    <a:pt x="0" y="53"/>
                    <a:pt x="0" y="66"/>
                    <a:pt x="2" y="78"/>
                  </a:cubicBezTo>
                  <a:cubicBezTo>
                    <a:pt x="2" y="78"/>
                    <a:pt x="3" y="78"/>
                    <a:pt x="3" y="78"/>
                  </a:cubicBezTo>
                  <a:cubicBezTo>
                    <a:pt x="5" y="65"/>
                    <a:pt x="3" y="52"/>
                    <a:pt x="5" y="39"/>
                  </a:cubicBezTo>
                  <a:cubicBezTo>
                    <a:pt x="7" y="27"/>
                    <a:pt x="6" y="15"/>
                    <a:pt x="9" y="3"/>
                  </a:cubicBezTo>
                  <a:cubicBezTo>
                    <a:pt x="9" y="1"/>
                    <a:pt x="6" y="0"/>
                    <a:pt x="6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chenying0907 392"/>
            <p:cNvSpPr/>
            <p:nvPr/>
          </p:nvSpPr>
          <p:spPr bwMode="auto">
            <a:xfrm>
              <a:off x="3598864" y="4503739"/>
              <a:ext cx="26988" cy="184150"/>
            </a:xfrm>
            <a:custGeom>
              <a:avLst/>
              <a:gdLst>
                <a:gd name="T0" fmla="*/ 6 w 12"/>
                <a:gd name="T1" fmla="*/ 1 h 86"/>
                <a:gd name="T2" fmla="*/ 5 w 12"/>
                <a:gd name="T3" fmla="*/ 3 h 86"/>
                <a:gd name="T4" fmla="*/ 6 w 12"/>
                <a:gd name="T5" fmla="*/ 22 h 86"/>
                <a:gd name="T6" fmla="*/ 3 w 12"/>
                <a:gd name="T7" fmla="*/ 43 h 86"/>
                <a:gd name="T8" fmla="*/ 2 w 12"/>
                <a:gd name="T9" fmla="*/ 84 h 86"/>
                <a:gd name="T10" fmla="*/ 4 w 12"/>
                <a:gd name="T11" fmla="*/ 84 h 86"/>
                <a:gd name="T12" fmla="*/ 4 w 12"/>
                <a:gd name="T13" fmla="*/ 57 h 86"/>
                <a:gd name="T14" fmla="*/ 7 w 12"/>
                <a:gd name="T15" fmla="*/ 28 h 86"/>
                <a:gd name="T16" fmla="*/ 6 w 12"/>
                <a:gd name="T17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6">
                  <a:moveTo>
                    <a:pt x="6" y="1"/>
                  </a:moveTo>
                  <a:cubicBezTo>
                    <a:pt x="5" y="0"/>
                    <a:pt x="4" y="2"/>
                    <a:pt x="5" y="3"/>
                  </a:cubicBezTo>
                  <a:cubicBezTo>
                    <a:pt x="9" y="8"/>
                    <a:pt x="7" y="16"/>
                    <a:pt x="6" y="22"/>
                  </a:cubicBezTo>
                  <a:cubicBezTo>
                    <a:pt x="5" y="29"/>
                    <a:pt x="4" y="36"/>
                    <a:pt x="3" y="43"/>
                  </a:cubicBezTo>
                  <a:cubicBezTo>
                    <a:pt x="1" y="56"/>
                    <a:pt x="0" y="71"/>
                    <a:pt x="2" y="84"/>
                  </a:cubicBezTo>
                  <a:cubicBezTo>
                    <a:pt x="2" y="86"/>
                    <a:pt x="4" y="86"/>
                    <a:pt x="4" y="84"/>
                  </a:cubicBezTo>
                  <a:cubicBezTo>
                    <a:pt x="5" y="75"/>
                    <a:pt x="4" y="66"/>
                    <a:pt x="4" y="57"/>
                  </a:cubicBezTo>
                  <a:cubicBezTo>
                    <a:pt x="4" y="47"/>
                    <a:pt x="6" y="38"/>
                    <a:pt x="7" y="28"/>
                  </a:cubicBezTo>
                  <a:cubicBezTo>
                    <a:pt x="8" y="20"/>
                    <a:pt x="12" y="8"/>
                    <a:pt x="6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chenying0907 393"/>
            <p:cNvSpPr/>
            <p:nvPr/>
          </p:nvSpPr>
          <p:spPr bwMode="auto">
            <a:xfrm>
              <a:off x="3621089" y="4594226"/>
              <a:ext cx="20638" cy="195263"/>
            </a:xfrm>
            <a:custGeom>
              <a:avLst/>
              <a:gdLst>
                <a:gd name="T0" fmla="*/ 9 w 10"/>
                <a:gd name="T1" fmla="*/ 3 h 91"/>
                <a:gd name="T2" fmla="*/ 6 w 10"/>
                <a:gd name="T3" fmla="*/ 2 h 91"/>
                <a:gd name="T4" fmla="*/ 2 w 10"/>
                <a:gd name="T5" fmla="*/ 43 h 91"/>
                <a:gd name="T6" fmla="*/ 2 w 10"/>
                <a:gd name="T7" fmla="*/ 90 h 91"/>
                <a:gd name="T8" fmla="*/ 4 w 10"/>
                <a:gd name="T9" fmla="*/ 90 h 91"/>
                <a:gd name="T10" fmla="*/ 5 w 10"/>
                <a:gd name="T11" fmla="*/ 47 h 91"/>
                <a:gd name="T12" fmla="*/ 9 w 10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1">
                  <a:moveTo>
                    <a:pt x="9" y="3"/>
                  </a:moveTo>
                  <a:cubicBezTo>
                    <a:pt x="10" y="1"/>
                    <a:pt x="7" y="0"/>
                    <a:pt x="6" y="2"/>
                  </a:cubicBezTo>
                  <a:cubicBezTo>
                    <a:pt x="3" y="15"/>
                    <a:pt x="2" y="30"/>
                    <a:pt x="2" y="43"/>
                  </a:cubicBezTo>
                  <a:cubicBezTo>
                    <a:pt x="1" y="58"/>
                    <a:pt x="0" y="75"/>
                    <a:pt x="2" y="90"/>
                  </a:cubicBezTo>
                  <a:cubicBezTo>
                    <a:pt x="2" y="91"/>
                    <a:pt x="4" y="91"/>
                    <a:pt x="4" y="90"/>
                  </a:cubicBezTo>
                  <a:cubicBezTo>
                    <a:pt x="6" y="76"/>
                    <a:pt x="4" y="61"/>
                    <a:pt x="5" y="47"/>
                  </a:cubicBezTo>
                  <a:cubicBezTo>
                    <a:pt x="5" y="33"/>
                    <a:pt x="6" y="16"/>
                    <a:pt x="9" y="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chenying0907 394"/>
            <p:cNvSpPr/>
            <p:nvPr/>
          </p:nvSpPr>
          <p:spPr bwMode="auto">
            <a:xfrm>
              <a:off x="3648076" y="4584701"/>
              <a:ext cx="23813" cy="207963"/>
            </a:xfrm>
            <a:custGeom>
              <a:avLst/>
              <a:gdLst>
                <a:gd name="T0" fmla="*/ 11 w 11"/>
                <a:gd name="T1" fmla="*/ 1 h 97"/>
                <a:gd name="T2" fmla="*/ 9 w 11"/>
                <a:gd name="T3" fmla="*/ 1 h 97"/>
                <a:gd name="T4" fmla="*/ 4 w 11"/>
                <a:gd name="T5" fmla="*/ 97 h 97"/>
                <a:gd name="T6" fmla="*/ 6 w 11"/>
                <a:gd name="T7" fmla="*/ 97 h 97"/>
                <a:gd name="T8" fmla="*/ 7 w 11"/>
                <a:gd name="T9" fmla="*/ 51 h 97"/>
                <a:gd name="T10" fmla="*/ 11 w 11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7">
                  <a:moveTo>
                    <a:pt x="11" y="1"/>
                  </a:moveTo>
                  <a:cubicBezTo>
                    <a:pt x="11" y="0"/>
                    <a:pt x="9" y="0"/>
                    <a:pt x="9" y="1"/>
                  </a:cubicBezTo>
                  <a:cubicBezTo>
                    <a:pt x="7" y="33"/>
                    <a:pt x="0" y="65"/>
                    <a:pt x="4" y="97"/>
                  </a:cubicBezTo>
                  <a:cubicBezTo>
                    <a:pt x="4" y="97"/>
                    <a:pt x="6" y="97"/>
                    <a:pt x="6" y="97"/>
                  </a:cubicBezTo>
                  <a:cubicBezTo>
                    <a:pt x="8" y="82"/>
                    <a:pt x="6" y="66"/>
                    <a:pt x="7" y="51"/>
                  </a:cubicBezTo>
                  <a:cubicBezTo>
                    <a:pt x="8" y="34"/>
                    <a:pt x="11" y="18"/>
                    <a:pt x="11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chenying0907 395"/>
            <p:cNvSpPr/>
            <p:nvPr/>
          </p:nvSpPr>
          <p:spPr bwMode="auto">
            <a:xfrm>
              <a:off x="3676651" y="4664076"/>
              <a:ext cx="23813" cy="168275"/>
            </a:xfrm>
            <a:custGeom>
              <a:avLst/>
              <a:gdLst>
                <a:gd name="T0" fmla="*/ 6 w 11"/>
                <a:gd name="T1" fmla="*/ 74 h 78"/>
                <a:gd name="T2" fmla="*/ 5 w 11"/>
                <a:gd name="T3" fmla="*/ 68 h 78"/>
                <a:gd name="T4" fmla="*/ 6 w 11"/>
                <a:gd name="T5" fmla="*/ 60 h 78"/>
                <a:gd name="T6" fmla="*/ 6 w 11"/>
                <a:gd name="T7" fmla="*/ 43 h 78"/>
                <a:gd name="T8" fmla="*/ 11 w 11"/>
                <a:gd name="T9" fmla="*/ 2 h 78"/>
                <a:gd name="T10" fmla="*/ 8 w 11"/>
                <a:gd name="T11" fmla="*/ 2 h 78"/>
                <a:gd name="T12" fmla="*/ 3 w 11"/>
                <a:gd name="T13" fmla="*/ 48 h 78"/>
                <a:gd name="T14" fmla="*/ 4 w 11"/>
                <a:gd name="T15" fmla="*/ 77 h 78"/>
                <a:gd name="T16" fmla="*/ 5 w 11"/>
                <a:gd name="T17" fmla="*/ 78 h 78"/>
                <a:gd name="T18" fmla="*/ 7 w 11"/>
                <a:gd name="T19" fmla="*/ 77 h 78"/>
                <a:gd name="T20" fmla="*/ 8 w 11"/>
                <a:gd name="T21" fmla="*/ 76 h 78"/>
                <a:gd name="T22" fmla="*/ 8 w 11"/>
                <a:gd name="T23" fmla="*/ 74 h 78"/>
                <a:gd name="T24" fmla="*/ 6 w 11"/>
                <a:gd name="T25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78">
                  <a:moveTo>
                    <a:pt x="6" y="74"/>
                  </a:moveTo>
                  <a:cubicBezTo>
                    <a:pt x="6" y="75"/>
                    <a:pt x="5" y="68"/>
                    <a:pt x="5" y="68"/>
                  </a:cubicBezTo>
                  <a:cubicBezTo>
                    <a:pt x="5" y="65"/>
                    <a:pt x="5" y="63"/>
                    <a:pt x="6" y="60"/>
                  </a:cubicBezTo>
                  <a:cubicBezTo>
                    <a:pt x="6" y="54"/>
                    <a:pt x="6" y="49"/>
                    <a:pt x="6" y="43"/>
                  </a:cubicBezTo>
                  <a:cubicBezTo>
                    <a:pt x="8" y="29"/>
                    <a:pt x="10" y="16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7" y="17"/>
                    <a:pt x="4" y="33"/>
                    <a:pt x="3" y="48"/>
                  </a:cubicBezTo>
                  <a:cubicBezTo>
                    <a:pt x="3" y="57"/>
                    <a:pt x="0" y="69"/>
                    <a:pt x="4" y="77"/>
                  </a:cubicBezTo>
                  <a:cubicBezTo>
                    <a:pt x="4" y="78"/>
                    <a:pt x="5" y="78"/>
                    <a:pt x="5" y="78"/>
                  </a:cubicBezTo>
                  <a:cubicBezTo>
                    <a:pt x="6" y="78"/>
                    <a:pt x="6" y="78"/>
                    <a:pt x="7" y="77"/>
                  </a:cubicBezTo>
                  <a:cubicBezTo>
                    <a:pt x="7" y="77"/>
                    <a:pt x="8" y="77"/>
                    <a:pt x="8" y="76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7" y="73"/>
                    <a:pt x="6" y="7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chenying0907 396"/>
            <p:cNvSpPr/>
            <p:nvPr/>
          </p:nvSpPr>
          <p:spPr bwMode="auto">
            <a:xfrm>
              <a:off x="3725864" y="4735514"/>
              <a:ext cx="17463" cy="49213"/>
            </a:xfrm>
            <a:custGeom>
              <a:avLst/>
              <a:gdLst>
                <a:gd name="T0" fmla="*/ 5 w 8"/>
                <a:gd name="T1" fmla="*/ 1 h 23"/>
                <a:gd name="T2" fmla="*/ 0 w 8"/>
                <a:gd name="T3" fmla="*/ 21 h 23"/>
                <a:gd name="T4" fmla="*/ 2 w 8"/>
                <a:gd name="T5" fmla="*/ 22 h 23"/>
                <a:gd name="T6" fmla="*/ 8 w 8"/>
                <a:gd name="T7" fmla="*/ 2 h 23"/>
                <a:gd name="T8" fmla="*/ 5 w 8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5" y="1"/>
                  </a:moveTo>
                  <a:cubicBezTo>
                    <a:pt x="4" y="8"/>
                    <a:pt x="1" y="14"/>
                    <a:pt x="0" y="21"/>
                  </a:cubicBezTo>
                  <a:cubicBezTo>
                    <a:pt x="0" y="22"/>
                    <a:pt x="2" y="23"/>
                    <a:pt x="2" y="22"/>
                  </a:cubicBezTo>
                  <a:cubicBezTo>
                    <a:pt x="5" y="15"/>
                    <a:pt x="6" y="8"/>
                    <a:pt x="8" y="2"/>
                  </a:cubicBezTo>
                  <a:cubicBezTo>
                    <a:pt x="8" y="0"/>
                    <a:pt x="6" y="0"/>
                    <a:pt x="5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PA_组合 16"/>
          <p:cNvGrpSpPr/>
          <p:nvPr>
            <p:custDataLst>
              <p:tags r:id="rId2"/>
            </p:custDataLst>
          </p:nvPr>
        </p:nvGrpSpPr>
        <p:grpSpPr>
          <a:xfrm>
            <a:off x="1008179" y="340428"/>
            <a:ext cx="5011420" cy="570308"/>
            <a:chOff x="1786655" y="491683"/>
            <a:chExt cx="6681894" cy="760176"/>
          </a:xfrm>
        </p:grpSpPr>
        <p:sp>
          <p:nvSpPr>
            <p:cNvPr id="30" name="矩形 29"/>
            <p:cNvSpPr/>
            <p:nvPr/>
          </p:nvSpPr>
          <p:spPr>
            <a:xfrm>
              <a:off x="1786655" y="945460"/>
              <a:ext cx="5375831" cy="306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endPara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786655" y="491683"/>
              <a:ext cx="6681894" cy="531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2000" b="1" dirty="0">
                  <a:solidFill>
                    <a:schemeClr val="accent1"/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</a:rPr>
                <a:t>Diferences between SNPs and Mutation</a:t>
              </a:r>
              <a:endParaRPr lang="zh-CN" altLang="en-US" sz="2000" b="1" dirty="0">
                <a:solidFill>
                  <a:schemeClr val="accent1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endParaRPr>
            </a:p>
          </p:txBody>
        </p:sp>
      </p:grp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00" y="1565275"/>
            <a:ext cx="7002780" cy="2377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组合 42"/>
          <p:cNvGrpSpPr/>
          <p:nvPr/>
        </p:nvGrpSpPr>
        <p:grpSpPr>
          <a:xfrm flipH="1">
            <a:off x="-58428" y="-193183"/>
            <a:ext cx="3580196" cy="2814221"/>
            <a:chOff x="1207791" y="-355079"/>
            <a:chExt cx="5821364" cy="4151313"/>
          </a:xfrm>
        </p:grpSpPr>
        <p:pic>
          <p:nvPicPr>
            <p:cNvPr id="110" name="图片 5"/>
            <p:cNvPicPr>
              <a:picLocks noChangeAspect="1" noChangeArrowheads="1"/>
            </p:cNvPicPr>
            <p:nvPr/>
          </p:nvPicPr>
          <p:blipFill>
            <a:blip r:embed="rId1" cstate="print">
              <a:grayscl/>
              <a:lum bright="-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716" y="-355079"/>
              <a:ext cx="4389439" cy="376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" name="图片 6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lum bright="-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7791" y="2748484"/>
              <a:ext cx="695325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" name="图片 7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lum bright="-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9929" y="2492896"/>
              <a:ext cx="712787" cy="950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" name="图片 8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lum bright="-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416" y="2377009"/>
              <a:ext cx="736600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9" name="文本框 88"/>
          <p:cNvSpPr txBox="1"/>
          <p:nvPr/>
        </p:nvSpPr>
        <p:spPr>
          <a:xfrm>
            <a:off x="1180906" y="2265897"/>
            <a:ext cx="2709188" cy="8375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5000" dirty="0">
                <a:solidFill>
                  <a:schemeClr val="accent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C</a:t>
            </a:r>
            <a:r>
              <a:rPr lang="en-US" altLang="zh-CN" sz="2800" b="1" dirty="0">
                <a:solidFill>
                  <a:schemeClr val="accent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ontents</a:t>
            </a:r>
            <a:endParaRPr lang="en-US" altLang="zh-CN" sz="2800" b="1" dirty="0">
              <a:solidFill>
                <a:schemeClr val="accent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grpSp>
        <p:nvGrpSpPr>
          <p:cNvPr id="4" name="Group 44"/>
          <p:cNvGrpSpPr/>
          <p:nvPr/>
        </p:nvGrpSpPr>
        <p:grpSpPr>
          <a:xfrm>
            <a:off x="4689723" y="1118404"/>
            <a:ext cx="493132" cy="554040"/>
            <a:chOff x="0" y="0"/>
            <a:chExt cx="807366" cy="906807"/>
          </a:xfrm>
        </p:grpSpPr>
        <p:sp>
          <p:nvSpPr>
            <p:cNvPr id="91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  <p:sp>
          <p:nvSpPr>
            <p:cNvPr id="92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</p:grpSp>
      <p:grpSp>
        <p:nvGrpSpPr>
          <p:cNvPr id="5" name="Group 44"/>
          <p:cNvGrpSpPr/>
          <p:nvPr/>
        </p:nvGrpSpPr>
        <p:grpSpPr>
          <a:xfrm>
            <a:off x="4689723" y="1987759"/>
            <a:ext cx="493132" cy="554040"/>
            <a:chOff x="0" y="0"/>
            <a:chExt cx="807366" cy="906807"/>
          </a:xfrm>
        </p:grpSpPr>
        <p:sp>
          <p:nvSpPr>
            <p:cNvPr id="94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  <p:sp>
          <p:nvSpPr>
            <p:cNvPr id="95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</p:grpSp>
      <p:grpSp>
        <p:nvGrpSpPr>
          <p:cNvPr id="88" name="Group 44"/>
          <p:cNvGrpSpPr/>
          <p:nvPr/>
        </p:nvGrpSpPr>
        <p:grpSpPr>
          <a:xfrm>
            <a:off x="4689723" y="2810592"/>
            <a:ext cx="493132" cy="554040"/>
            <a:chOff x="0" y="0"/>
            <a:chExt cx="807366" cy="906807"/>
          </a:xfrm>
        </p:grpSpPr>
        <p:sp>
          <p:nvSpPr>
            <p:cNvPr id="103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  <p:sp>
          <p:nvSpPr>
            <p:cNvPr id="104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</p:grpSp>
      <p:grpSp>
        <p:nvGrpSpPr>
          <p:cNvPr id="90" name="Group 44"/>
          <p:cNvGrpSpPr/>
          <p:nvPr/>
        </p:nvGrpSpPr>
        <p:grpSpPr>
          <a:xfrm>
            <a:off x="4689723" y="3652664"/>
            <a:ext cx="493132" cy="554040"/>
            <a:chOff x="0" y="0"/>
            <a:chExt cx="807366" cy="906807"/>
          </a:xfrm>
        </p:grpSpPr>
        <p:sp>
          <p:nvSpPr>
            <p:cNvPr id="106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  <p:sp>
          <p:nvSpPr>
            <p:cNvPr id="107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</p:grpSp>
      <p:sp>
        <p:nvSpPr>
          <p:cNvPr id="108" name="文本框 107"/>
          <p:cNvSpPr txBox="1"/>
          <p:nvPr/>
        </p:nvSpPr>
        <p:spPr>
          <a:xfrm flipH="1">
            <a:off x="5422845" y="1262419"/>
            <a:ext cx="3613651" cy="3143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  <a:latin typeface="Times New Roman" panose="02020603050405020304" charset="0"/>
                <a:ea typeface="幼圆" panose="02010509060101010101" pitchFamily="49" charset="-122"/>
                <a:cs typeface="Times New Roman" panose="02020603050405020304" charset="0"/>
              </a:rPr>
              <a:t>Introduction to sequences</a:t>
            </a:r>
            <a:endParaRPr lang="en-US" altLang="zh-CN" sz="1600" b="1" dirty="0">
              <a:solidFill>
                <a:schemeClr val="accent1"/>
              </a:solidFill>
              <a:latin typeface="Times New Roman" panose="02020603050405020304" charset="0"/>
              <a:ea typeface="幼圆" panose="02010509060101010101" pitchFamily="49" charset="-122"/>
              <a:cs typeface="Times New Roman" panose="02020603050405020304" charset="0"/>
            </a:endParaRPr>
          </a:p>
        </p:txBody>
      </p:sp>
      <p:sp>
        <p:nvSpPr>
          <p:cNvPr id="109" name="文本框 108"/>
          <p:cNvSpPr txBox="1"/>
          <p:nvPr/>
        </p:nvSpPr>
        <p:spPr>
          <a:xfrm flipH="1">
            <a:off x="5422844" y="2151054"/>
            <a:ext cx="3613651" cy="3143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  <a:latin typeface="Times New Roman" panose="02020603050405020304" charset="0"/>
                <a:ea typeface="幼圆" panose="02010509060101010101" pitchFamily="49" charset="-122"/>
                <a:cs typeface="Times New Roman" panose="02020603050405020304" charset="0"/>
                <a:sym typeface="+mn-ea"/>
              </a:rPr>
              <a:t>Introduction to </a:t>
            </a:r>
            <a:r>
              <a:rPr lang="en-US" altLang="zh-CN" sz="1600" b="1" dirty="0">
                <a:solidFill>
                  <a:schemeClr val="accent1"/>
                </a:solidFill>
                <a:latin typeface="Times New Roman" panose="02020603050405020304" charset="0"/>
                <a:ea typeface="幼圆" panose="02010509060101010101" pitchFamily="49" charset="-122"/>
                <a:cs typeface="Times New Roman" panose="02020603050405020304" charset="0"/>
              </a:rPr>
              <a:t>SNPs</a:t>
            </a:r>
            <a:endParaRPr lang="en-US" altLang="zh-CN" sz="1600" b="1" dirty="0">
              <a:solidFill>
                <a:schemeClr val="accent1"/>
              </a:solidFill>
              <a:latin typeface="Times New Roman" panose="02020603050405020304" charset="0"/>
              <a:ea typeface="幼圆" panose="02010509060101010101" pitchFamily="49" charset="-122"/>
              <a:cs typeface="Times New Roman" panose="02020603050405020304" charset="0"/>
            </a:endParaRPr>
          </a:p>
        </p:txBody>
      </p:sp>
      <p:sp>
        <p:nvSpPr>
          <p:cNvPr id="111" name="文本框 110"/>
          <p:cNvSpPr txBox="1"/>
          <p:nvPr/>
        </p:nvSpPr>
        <p:spPr>
          <a:xfrm flipH="1">
            <a:off x="5422900" y="2924810"/>
            <a:ext cx="3864610" cy="3143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600" b="1" dirty="0">
                <a:solidFill>
                  <a:schemeClr val="accent2"/>
                </a:solidFill>
                <a:latin typeface="Times New Roman" panose="02020603050405020304" charset="0"/>
                <a:ea typeface="幼圆" panose="02010509060101010101" pitchFamily="49" charset="-122"/>
                <a:cs typeface="Times New Roman" panose="02020603050405020304" charset="0"/>
              </a:rPr>
              <a:t>Differences between </a:t>
            </a:r>
            <a:r>
              <a:rPr lang="en-US" altLang="zh-CN" sz="1600" b="1" dirty="0">
                <a:solidFill>
                  <a:schemeClr val="accent2"/>
                </a:solidFill>
                <a:latin typeface="Times New Roman" panose="02020603050405020304" charset="0"/>
                <a:ea typeface="幼圆" panose="02010509060101010101" pitchFamily="49" charset="-122"/>
                <a:cs typeface="Times New Roman" panose="02020603050405020304" charset="0"/>
                <a:sym typeface="+mn-ea"/>
              </a:rPr>
              <a:t>SNPs</a:t>
            </a:r>
            <a:r>
              <a:rPr lang="en-US" altLang="zh-CN" sz="1600" b="1" dirty="0">
                <a:solidFill>
                  <a:schemeClr val="accent2"/>
                </a:solidFill>
                <a:latin typeface="Times New Roman" panose="02020603050405020304" charset="0"/>
                <a:ea typeface="幼圆" panose="02010509060101010101" pitchFamily="49" charset="-122"/>
                <a:cs typeface="Times New Roman" panose="02020603050405020304" charset="0"/>
              </a:rPr>
              <a:t> and </a:t>
            </a:r>
            <a:r>
              <a:rPr lang="en-US" altLang="zh-CN" sz="1600" b="1" dirty="0">
                <a:solidFill>
                  <a:schemeClr val="accent2"/>
                </a:solidFill>
                <a:latin typeface="Times New Roman" panose="02020603050405020304" charset="0"/>
                <a:ea typeface="幼圆" panose="02010509060101010101" pitchFamily="49" charset="-122"/>
                <a:cs typeface="Times New Roman" panose="02020603050405020304" charset="0"/>
                <a:sym typeface="+mn-ea"/>
              </a:rPr>
              <a:t>Mutation</a:t>
            </a:r>
            <a:endParaRPr lang="en-US" altLang="zh-CN" sz="1600" b="1" dirty="0">
              <a:solidFill>
                <a:schemeClr val="accent2"/>
              </a:solidFill>
              <a:latin typeface="Times New Roman" panose="02020603050405020304" charset="0"/>
              <a:ea typeface="幼圆" panose="02010509060101010101" pitchFamily="49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12" name="文本框 111"/>
          <p:cNvSpPr txBox="1"/>
          <p:nvPr/>
        </p:nvSpPr>
        <p:spPr>
          <a:xfrm flipH="1">
            <a:off x="5422843" y="3786104"/>
            <a:ext cx="3613651" cy="3143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600" b="1" dirty="0">
                <a:solidFill>
                  <a:schemeClr val="accent2"/>
                </a:solidFill>
                <a:latin typeface="Times New Roman" panose="02020603050405020304" charset="0"/>
                <a:ea typeface="幼圆" panose="02010509060101010101" pitchFamily="49" charset="-122"/>
                <a:cs typeface="Times New Roman" panose="02020603050405020304" charset="0"/>
                <a:sym typeface="+mn-ea"/>
              </a:rPr>
              <a:t>Analysis&amp;Significance of SNPs </a:t>
            </a:r>
            <a:endParaRPr lang="en-US" altLang="zh-CN" sz="1600" b="1" dirty="0">
              <a:solidFill>
                <a:schemeClr val="accent2"/>
              </a:solidFill>
              <a:latin typeface="Times New Roman" panose="02020603050405020304" charset="0"/>
              <a:ea typeface="幼圆" panose="02010509060101010101" pitchFamily="49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MEworkshop2020_Sequences VS SNPs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08" grpId="0"/>
      <p:bldP spid="109" grpId="0"/>
      <p:bldP spid="111" grpId="0"/>
      <p:bldP spid="1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580" y="2625830"/>
            <a:ext cx="3319152" cy="346754"/>
          </a:xfrm>
          <a:prstGeom prst="rect">
            <a:avLst/>
          </a:prstGeom>
          <a:ln>
            <a:noFill/>
          </a:ln>
        </p:spPr>
      </p:pic>
      <p:sp>
        <p:nvSpPr>
          <p:cNvPr id="43" name="文本框 5"/>
          <p:cNvSpPr txBox="1">
            <a:spLocks noChangeArrowheads="1"/>
          </p:cNvSpPr>
          <p:nvPr/>
        </p:nvSpPr>
        <p:spPr bwMode="auto">
          <a:xfrm>
            <a:off x="3114544" y="3078170"/>
            <a:ext cx="3159760" cy="34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/>
            <a:r>
              <a:rPr lang="en-US" altLang="zh-CN" sz="1800" b="1" dirty="0">
                <a:solidFill>
                  <a:schemeClr val="accent2"/>
                </a:solidFill>
                <a:latin typeface="Times New Roman" panose="02020603050405020304" charset="0"/>
                <a:ea typeface="幼圆" panose="02010509060101010101" pitchFamily="49" charset="-122"/>
                <a:cs typeface="Times New Roman" panose="02020603050405020304" charset="0"/>
                <a:sym typeface="+mn-ea"/>
              </a:rPr>
              <a:t>Analysis&amp;Significance of SNPs </a:t>
            </a:r>
            <a:endParaRPr lang="zh-CN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ea typeface="幼圆" panose="02010509060101010101" pitchFamily="49" charset="-122"/>
              <a:cs typeface="Times New Roman" panose="02020603050405020304" charset="0"/>
            </a:endParaRPr>
          </a:p>
        </p:txBody>
      </p:sp>
      <p:grpSp>
        <p:nvGrpSpPr>
          <p:cNvPr id="8" name="Group 44"/>
          <p:cNvGrpSpPr/>
          <p:nvPr/>
        </p:nvGrpSpPr>
        <p:grpSpPr>
          <a:xfrm>
            <a:off x="3423598" y="1973405"/>
            <a:ext cx="493132" cy="554040"/>
            <a:chOff x="0" y="0"/>
            <a:chExt cx="807366" cy="906807"/>
          </a:xfrm>
        </p:grpSpPr>
        <p:sp>
          <p:nvSpPr>
            <p:cNvPr id="9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 dirty="0"/>
            </a:p>
          </p:txBody>
        </p:sp>
        <p:sp>
          <p:nvSpPr>
            <p:cNvPr id="10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 dirty="0"/>
            </a:p>
          </p:txBody>
        </p:sp>
      </p:grpSp>
      <p:sp>
        <p:nvSpPr>
          <p:cNvPr id="12" name="文本框 5"/>
          <p:cNvSpPr txBox="1">
            <a:spLocks noChangeArrowheads="1"/>
          </p:cNvSpPr>
          <p:nvPr/>
        </p:nvSpPr>
        <p:spPr bwMode="auto">
          <a:xfrm>
            <a:off x="4158457" y="2000476"/>
            <a:ext cx="1523365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</a:t>
            </a:r>
            <a:r>
              <a:rPr 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PA_组合 2"/>
          <p:cNvGrpSpPr/>
          <p:nvPr>
            <p:custDataLst>
              <p:tags r:id="rId1"/>
            </p:custDataLst>
          </p:nvPr>
        </p:nvGrpSpPr>
        <p:grpSpPr>
          <a:xfrm>
            <a:off x="457508" y="315277"/>
            <a:ext cx="443943" cy="667822"/>
            <a:chOff x="3327401" y="4108451"/>
            <a:chExt cx="620713" cy="933450"/>
          </a:xfrm>
          <a:solidFill>
            <a:schemeClr val="accent3"/>
          </a:solidFill>
        </p:grpSpPr>
        <p:sp>
          <p:nvSpPr>
            <p:cNvPr id="55" name="chenying0907 384"/>
            <p:cNvSpPr>
              <a:spLocks noEditPoints="1"/>
            </p:cNvSpPr>
            <p:nvPr/>
          </p:nvSpPr>
          <p:spPr bwMode="auto">
            <a:xfrm>
              <a:off x="3327401" y="4108451"/>
              <a:ext cx="620713" cy="933450"/>
            </a:xfrm>
            <a:custGeom>
              <a:avLst/>
              <a:gdLst>
                <a:gd name="T0" fmla="*/ 269 w 288"/>
                <a:gd name="T1" fmla="*/ 376 h 435"/>
                <a:gd name="T2" fmla="*/ 270 w 288"/>
                <a:gd name="T3" fmla="*/ 345 h 435"/>
                <a:gd name="T4" fmla="*/ 244 w 288"/>
                <a:gd name="T5" fmla="*/ 271 h 435"/>
                <a:gd name="T6" fmla="*/ 166 w 288"/>
                <a:gd name="T7" fmla="*/ 79 h 435"/>
                <a:gd name="T8" fmla="*/ 92 w 288"/>
                <a:gd name="T9" fmla="*/ 2 h 435"/>
                <a:gd name="T10" fmla="*/ 51 w 288"/>
                <a:gd name="T11" fmla="*/ 16 h 435"/>
                <a:gd name="T12" fmla="*/ 24 w 288"/>
                <a:gd name="T13" fmla="*/ 114 h 435"/>
                <a:gd name="T14" fmla="*/ 50 w 288"/>
                <a:gd name="T15" fmla="*/ 235 h 435"/>
                <a:gd name="T16" fmla="*/ 61 w 288"/>
                <a:gd name="T17" fmla="*/ 258 h 435"/>
                <a:gd name="T18" fmla="*/ 61 w 288"/>
                <a:gd name="T19" fmla="*/ 273 h 435"/>
                <a:gd name="T20" fmla="*/ 97 w 288"/>
                <a:gd name="T21" fmla="*/ 252 h 435"/>
                <a:gd name="T22" fmla="*/ 75 w 288"/>
                <a:gd name="T23" fmla="*/ 250 h 435"/>
                <a:gd name="T24" fmla="*/ 31 w 288"/>
                <a:gd name="T25" fmla="*/ 187 h 435"/>
                <a:gd name="T26" fmla="*/ 26 w 288"/>
                <a:gd name="T27" fmla="*/ 122 h 435"/>
                <a:gd name="T28" fmla="*/ 54 w 288"/>
                <a:gd name="T29" fmla="*/ 195 h 435"/>
                <a:gd name="T30" fmla="*/ 91 w 288"/>
                <a:gd name="T31" fmla="*/ 231 h 435"/>
                <a:gd name="T32" fmla="*/ 133 w 288"/>
                <a:gd name="T33" fmla="*/ 318 h 435"/>
                <a:gd name="T34" fmla="*/ 178 w 288"/>
                <a:gd name="T35" fmla="*/ 347 h 435"/>
                <a:gd name="T36" fmla="*/ 207 w 288"/>
                <a:gd name="T37" fmla="*/ 392 h 435"/>
                <a:gd name="T38" fmla="*/ 263 w 288"/>
                <a:gd name="T39" fmla="*/ 408 h 435"/>
                <a:gd name="T40" fmla="*/ 168 w 288"/>
                <a:gd name="T41" fmla="*/ 422 h 435"/>
                <a:gd name="T42" fmla="*/ 98 w 288"/>
                <a:gd name="T43" fmla="*/ 424 h 435"/>
                <a:gd name="T44" fmla="*/ 47 w 288"/>
                <a:gd name="T45" fmla="*/ 427 h 435"/>
                <a:gd name="T46" fmla="*/ 79 w 288"/>
                <a:gd name="T47" fmla="*/ 434 h 435"/>
                <a:gd name="T48" fmla="*/ 133 w 288"/>
                <a:gd name="T49" fmla="*/ 425 h 435"/>
                <a:gd name="T50" fmla="*/ 219 w 288"/>
                <a:gd name="T51" fmla="*/ 428 h 435"/>
                <a:gd name="T52" fmla="*/ 271 w 288"/>
                <a:gd name="T53" fmla="*/ 417 h 435"/>
                <a:gd name="T54" fmla="*/ 287 w 288"/>
                <a:gd name="T55" fmla="*/ 418 h 435"/>
                <a:gd name="T56" fmla="*/ 91 w 288"/>
                <a:gd name="T57" fmla="*/ 268 h 435"/>
                <a:gd name="T58" fmla="*/ 80 w 288"/>
                <a:gd name="T59" fmla="*/ 273 h 435"/>
                <a:gd name="T60" fmla="*/ 78 w 288"/>
                <a:gd name="T61" fmla="*/ 261 h 435"/>
                <a:gd name="T62" fmla="*/ 84 w 288"/>
                <a:gd name="T63" fmla="*/ 218 h 435"/>
                <a:gd name="T64" fmla="*/ 44 w 288"/>
                <a:gd name="T65" fmla="*/ 138 h 435"/>
                <a:gd name="T66" fmla="*/ 36 w 288"/>
                <a:gd name="T67" fmla="*/ 113 h 435"/>
                <a:gd name="T68" fmla="*/ 84 w 288"/>
                <a:gd name="T69" fmla="*/ 16 h 435"/>
                <a:gd name="T70" fmla="*/ 90 w 288"/>
                <a:gd name="T71" fmla="*/ 15 h 435"/>
                <a:gd name="T72" fmla="*/ 159 w 288"/>
                <a:gd name="T73" fmla="*/ 95 h 435"/>
                <a:gd name="T74" fmla="*/ 178 w 288"/>
                <a:gd name="T75" fmla="*/ 165 h 435"/>
                <a:gd name="T76" fmla="*/ 131 w 288"/>
                <a:gd name="T77" fmla="*/ 197 h 435"/>
                <a:gd name="T78" fmla="*/ 84 w 288"/>
                <a:gd name="T79" fmla="*/ 218 h 435"/>
                <a:gd name="T80" fmla="*/ 144 w 288"/>
                <a:gd name="T81" fmla="*/ 309 h 435"/>
                <a:gd name="T82" fmla="*/ 102 w 288"/>
                <a:gd name="T83" fmla="*/ 232 h 435"/>
                <a:gd name="T84" fmla="*/ 109 w 288"/>
                <a:gd name="T85" fmla="*/ 223 h 435"/>
                <a:gd name="T86" fmla="*/ 184 w 288"/>
                <a:gd name="T87" fmla="*/ 183 h 435"/>
                <a:gd name="T88" fmla="*/ 231 w 288"/>
                <a:gd name="T89" fmla="*/ 280 h 435"/>
                <a:gd name="T90" fmla="*/ 185 w 288"/>
                <a:gd name="T91" fmla="*/ 328 h 435"/>
                <a:gd name="T92" fmla="*/ 258 w 288"/>
                <a:gd name="T93" fmla="*/ 366 h 435"/>
                <a:gd name="T94" fmla="*/ 229 w 288"/>
                <a:gd name="T95" fmla="*/ 373 h 435"/>
                <a:gd name="T96" fmla="*/ 198 w 288"/>
                <a:gd name="T97" fmla="*/ 358 h 435"/>
                <a:gd name="T98" fmla="*/ 198 w 288"/>
                <a:gd name="T99" fmla="*/ 336 h 435"/>
                <a:gd name="T100" fmla="*/ 219 w 288"/>
                <a:gd name="T101" fmla="*/ 339 h 435"/>
                <a:gd name="T102" fmla="*/ 225 w 288"/>
                <a:gd name="T103" fmla="*/ 350 h 435"/>
                <a:gd name="T104" fmla="*/ 232 w 288"/>
                <a:gd name="T105" fmla="*/ 365 h 435"/>
                <a:gd name="T106" fmla="*/ 236 w 288"/>
                <a:gd name="T107" fmla="*/ 345 h 435"/>
                <a:gd name="T108" fmla="*/ 226 w 288"/>
                <a:gd name="T109" fmla="*/ 334 h 435"/>
                <a:gd name="T110" fmla="*/ 232 w 288"/>
                <a:gd name="T111" fmla="*/ 313 h 435"/>
                <a:gd name="T112" fmla="*/ 261 w 288"/>
                <a:gd name="T113" fmla="*/ 35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" h="435">
                  <a:moveTo>
                    <a:pt x="273" y="394"/>
                  </a:moveTo>
                  <a:cubicBezTo>
                    <a:pt x="270" y="389"/>
                    <a:pt x="268" y="382"/>
                    <a:pt x="269" y="376"/>
                  </a:cubicBezTo>
                  <a:cubicBezTo>
                    <a:pt x="269" y="369"/>
                    <a:pt x="273" y="369"/>
                    <a:pt x="275" y="363"/>
                  </a:cubicBezTo>
                  <a:cubicBezTo>
                    <a:pt x="278" y="355"/>
                    <a:pt x="274" y="351"/>
                    <a:pt x="270" y="345"/>
                  </a:cubicBezTo>
                  <a:cubicBezTo>
                    <a:pt x="259" y="333"/>
                    <a:pt x="249" y="319"/>
                    <a:pt x="241" y="305"/>
                  </a:cubicBezTo>
                  <a:cubicBezTo>
                    <a:pt x="250" y="296"/>
                    <a:pt x="247" y="282"/>
                    <a:pt x="244" y="271"/>
                  </a:cubicBezTo>
                  <a:cubicBezTo>
                    <a:pt x="233" y="234"/>
                    <a:pt x="212" y="203"/>
                    <a:pt x="193" y="170"/>
                  </a:cubicBezTo>
                  <a:cubicBezTo>
                    <a:pt x="203" y="143"/>
                    <a:pt x="179" y="100"/>
                    <a:pt x="166" y="79"/>
                  </a:cubicBezTo>
                  <a:cubicBezTo>
                    <a:pt x="153" y="56"/>
                    <a:pt x="141" y="31"/>
                    <a:pt x="120" y="15"/>
                  </a:cubicBezTo>
                  <a:cubicBezTo>
                    <a:pt x="112" y="9"/>
                    <a:pt x="102" y="3"/>
                    <a:pt x="92" y="2"/>
                  </a:cubicBezTo>
                  <a:cubicBezTo>
                    <a:pt x="78" y="0"/>
                    <a:pt x="66" y="9"/>
                    <a:pt x="53" y="13"/>
                  </a:cubicBezTo>
                  <a:cubicBezTo>
                    <a:pt x="52" y="14"/>
                    <a:pt x="51" y="15"/>
                    <a:pt x="51" y="16"/>
                  </a:cubicBezTo>
                  <a:cubicBezTo>
                    <a:pt x="28" y="27"/>
                    <a:pt x="13" y="53"/>
                    <a:pt x="17" y="82"/>
                  </a:cubicBezTo>
                  <a:cubicBezTo>
                    <a:pt x="18" y="93"/>
                    <a:pt x="20" y="103"/>
                    <a:pt x="24" y="114"/>
                  </a:cubicBezTo>
                  <a:cubicBezTo>
                    <a:pt x="0" y="124"/>
                    <a:pt x="6" y="154"/>
                    <a:pt x="15" y="175"/>
                  </a:cubicBezTo>
                  <a:cubicBezTo>
                    <a:pt x="25" y="197"/>
                    <a:pt x="37" y="215"/>
                    <a:pt x="50" y="235"/>
                  </a:cubicBezTo>
                  <a:cubicBezTo>
                    <a:pt x="53" y="239"/>
                    <a:pt x="58" y="245"/>
                    <a:pt x="60" y="250"/>
                  </a:cubicBezTo>
                  <a:cubicBezTo>
                    <a:pt x="61" y="253"/>
                    <a:pt x="61" y="255"/>
                    <a:pt x="61" y="258"/>
                  </a:cubicBezTo>
                  <a:cubicBezTo>
                    <a:pt x="61" y="258"/>
                    <a:pt x="61" y="259"/>
                    <a:pt x="61" y="259"/>
                  </a:cubicBezTo>
                  <a:cubicBezTo>
                    <a:pt x="61" y="263"/>
                    <a:pt x="60" y="268"/>
                    <a:pt x="61" y="273"/>
                  </a:cubicBezTo>
                  <a:cubicBezTo>
                    <a:pt x="64" y="295"/>
                    <a:pt x="94" y="303"/>
                    <a:pt x="101" y="279"/>
                  </a:cubicBezTo>
                  <a:cubicBezTo>
                    <a:pt x="103" y="271"/>
                    <a:pt x="104" y="258"/>
                    <a:pt x="97" y="252"/>
                  </a:cubicBezTo>
                  <a:cubicBezTo>
                    <a:pt x="90" y="245"/>
                    <a:pt x="82" y="247"/>
                    <a:pt x="75" y="250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3" y="245"/>
                    <a:pt x="68" y="241"/>
                    <a:pt x="65" y="237"/>
                  </a:cubicBezTo>
                  <a:cubicBezTo>
                    <a:pt x="52" y="222"/>
                    <a:pt x="40" y="206"/>
                    <a:pt x="31" y="187"/>
                  </a:cubicBezTo>
                  <a:cubicBezTo>
                    <a:pt x="26" y="177"/>
                    <a:pt x="17" y="163"/>
                    <a:pt x="16" y="152"/>
                  </a:cubicBezTo>
                  <a:cubicBezTo>
                    <a:pt x="14" y="141"/>
                    <a:pt x="17" y="129"/>
                    <a:pt x="26" y="122"/>
                  </a:cubicBezTo>
                  <a:cubicBezTo>
                    <a:pt x="30" y="135"/>
                    <a:pt x="35" y="148"/>
                    <a:pt x="39" y="161"/>
                  </a:cubicBezTo>
                  <a:cubicBezTo>
                    <a:pt x="42" y="174"/>
                    <a:pt x="47" y="184"/>
                    <a:pt x="54" y="195"/>
                  </a:cubicBezTo>
                  <a:cubicBezTo>
                    <a:pt x="60" y="205"/>
                    <a:pt x="64" y="218"/>
                    <a:pt x="71" y="226"/>
                  </a:cubicBezTo>
                  <a:cubicBezTo>
                    <a:pt x="77" y="233"/>
                    <a:pt x="84" y="233"/>
                    <a:pt x="91" y="231"/>
                  </a:cubicBezTo>
                  <a:cubicBezTo>
                    <a:pt x="98" y="243"/>
                    <a:pt x="101" y="260"/>
                    <a:pt x="108" y="272"/>
                  </a:cubicBezTo>
                  <a:cubicBezTo>
                    <a:pt x="117" y="287"/>
                    <a:pt x="125" y="303"/>
                    <a:pt x="133" y="318"/>
                  </a:cubicBezTo>
                  <a:cubicBezTo>
                    <a:pt x="139" y="329"/>
                    <a:pt x="146" y="348"/>
                    <a:pt x="160" y="350"/>
                  </a:cubicBezTo>
                  <a:cubicBezTo>
                    <a:pt x="165" y="350"/>
                    <a:pt x="171" y="349"/>
                    <a:pt x="178" y="347"/>
                  </a:cubicBezTo>
                  <a:cubicBezTo>
                    <a:pt x="183" y="354"/>
                    <a:pt x="187" y="362"/>
                    <a:pt x="191" y="370"/>
                  </a:cubicBezTo>
                  <a:cubicBezTo>
                    <a:pt x="195" y="377"/>
                    <a:pt x="199" y="390"/>
                    <a:pt x="207" y="392"/>
                  </a:cubicBezTo>
                  <a:cubicBezTo>
                    <a:pt x="221" y="396"/>
                    <a:pt x="230" y="381"/>
                    <a:pt x="245" y="389"/>
                  </a:cubicBezTo>
                  <a:cubicBezTo>
                    <a:pt x="253" y="393"/>
                    <a:pt x="258" y="401"/>
                    <a:pt x="263" y="408"/>
                  </a:cubicBezTo>
                  <a:cubicBezTo>
                    <a:pt x="255" y="407"/>
                    <a:pt x="247" y="408"/>
                    <a:pt x="239" y="410"/>
                  </a:cubicBezTo>
                  <a:cubicBezTo>
                    <a:pt x="215" y="416"/>
                    <a:pt x="193" y="426"/>
                    <a:pt x="168" y="422"/>
                  </a:cubicBezTo>
                  <a:cubicBezTo>
                    <a:pt x="148" y="420"/>
                    <a:pt x="135" y="414"/>
                    <a:pt x="115" y="420"/>
                  </a:cubicBezTo>
                  <a:cubicBezTo>
                    <a:pt x="110" y="421"/>
                    <a:pt x="104" y="423"/>
                    <a:pt x="98" y="424"/>
                  </a:cubicBezTo>
                  <a:cubicBezTo>
                    <a:pt x="88" y="427"/>
                    <a:pt x="84" y="425"/>
                    <a:pt x="74" y="424"/>
                  </a:cubicBezTo>
                  <a:cubicBezTo>
                    <a:pt x="65" y="424"/>
                    <a:pt x="56" y="427"/>
                    <a:pt x="47" y="427"/>
                  </a:cubicBezTo>
                  <a:cubicBezTo>
                    <a:pt x="42" y="428"/>
                    <a:pt x="42" y="434"/>
                    <a:pt x="47" y="434"/>
                  </a:cubicBezTo>
                  <a:cubicBezTo>
                    <a:pt x="58" y="435"/>
                    <a:pt x="68" y="433"/>
                    <a:pt x="79" y="434"/>
                  </a:cubicBezTo>
                  <a:cubicBezTo>
                    <a:pt x="87" y="435"/>
                    <a:pt x="93" y="435"/>
                    <a:pt x="101" y="433"/>
                  </a:cubicBezTo>
                  <a:cubicBezTo>
                    <a:pt x="111" y="430"/>
                    <a:pt x="122" y="425"/>
                    <a:pt x="133" y="425"/>
                  </a:cubicBezTo>
                  <a:cubicBezTo>
                    <a:pt x="144" y="425"/>
                    <a:pt x="156" y="430"/>
                    <a:pt x="167" y="432"/>
                  </a:cubicBezTo>
                  <a:cubicBezTo>
                    <a:pt x="184" y="435"/>
                    <a:pt x="202" y="432"/>
                    <a:pt x="219" y="428"/>
                  </a:cubicBezTo>
                  <a:cubicBezTo>
                    <a:pt x="228" y="425"/>
                    <a:pt x="236" y="421"/>
                    <a:pt x="244" y="419"/>
                  </a:cubicBezTo>
                  <a:cubicBezTo>
                    <a:pt x="253" y="417"/>
                    <a:pt x="262" y="417"/>
                    <a:pt x="271" y="417"/>
                  </a:cubicBezTo>
                  <a:cubicBezTo>
                    <a:pt x="273" y="419"/>
                    <a:pt x="275" y="421"/>
                    <a:pt x="276" y="422"/>
                  </a:cubicBezTo>
                  <a:cubicBezTo>
                    <a:pt x="280" y="425"/>
                    <a:pt x="288" y="424"/>
                    <a:pt x="287" y="418"/>
                  </a:cubicBezTo>
                  <a:cubicBezTo>
                    <a:pt x="286" y="407"/>
                    <a:pt x="279" y="402"/>
                    <a:pt x="273" y="394"/>
                  </a:cubicBezTo>
                  <a:moveTo>
                    <a:pt x="91" y="268"/>
                  </a:moveTo>
                  <a:cubicBezTo>
                    <a:pt x="90" y="270"/>
                    <a:pt x="90" y="272"/>
                    <a:pt x="90" y="274"/>
                  </a:cubicBezTo>
                  <a:cubicBezTo>
                    <a:pt x="89" y="282"/>
                    <a:pt x="86" y="282"/>
                    <a:pt x="80" y="273"/>
                  </a:cubicBezTo>
                  <a:cubicBezTo>
                    <a:pt x="72" y="266"/>
                    <a:pt x="74" y="266"/>
                    <a:pt x="75" y="261"/>
                  </a:cubicBezTo>
                  <a:cubicBezTo>
                    <a:pt x="76" y="261"/>
                    <a:pt x="77" y="261"/>
                    <a:pt x="78" y="261"/>
                  </a:cubicBezTo>
                  <a:cubicBezTo>
                    <a:pt x="86" y="260"/>
                    <a:pt x="89" y="258"/>
                    <a:pt x="91" y="268"/>
                  </a:cubicBezTo>
                  <a:moveTo>
                    <a:pt x="84" y="218"/>
                  </a:moveTo>
                  <a:cubicBezTo>
                    <a:pt x="82" y="218"/>
                    <a:pt x="79" y="211"/>
                    <a:pt x="78" y="210"/>
                  </a:cubicBezTo>
                  <a:cubicBezTo>
                    <a:pt x="64" y="187"/>
                    <a:pt x="52" y="164"/>
                    <a:pt x="44" y="138"/>
                  </a:cubicBezTo>
                  <a:cubicBezTo>
                    <a:pt x="42" y="130"/>
                    <a:pt x="39" y="121"/>
                    <a:pt x="36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0" y="96"/>
                    <a:pt x="24" y="79"/>
                    <a:pt x="28" y="61"/>
                  </a:cubicBezTo>
                  <a:cubicBezTo>
                    <a:pt x="33" y="32"/>
                    <a:pt x="56" y="20"/>
                    <a:pt x="84" y="16"/>
                  </a:cubicBezTo>
                  <a:cubicBezTo>
                    <a:pt x="85" y="16"/>
                    <a:pt x="86" y="16"/>
                    <a:pt x="86" y="15"/>
                  </a:cubicBezTo>
                  <a:cubicBezTo>
                    <a:pt x="88" y="15"/>
                    <a:pt x="89" y="15"/>
                    <a:pt x="90" y="15"/>
                  </a:cubicBezTo>
                  <a:cubicBezTo>
                    <a:pt x="102" y="18"/>
                    <a:pt x="113" y="27"/>
                    <a:pt x="120" y="35"/>
                  </a:cubicBezTo>
                  <a:cubicBezTo>
                    <a:pt x="137" y="52"/>
                    <a:pt x="147" y="74"/>
                    <a:pt x="159" y="95"/>
                  </a:cubicBezTo>
                  <a:cubicBezTo>
                    <a:pt x="169" y="112"/>
                    <a:pt x="180" y="138"/>
                    <a:pt x="180" y="158"/>
                  </a:cubicBezTo>
                  <a:cubicBezTo>
                    <a:pt x="180" y="161"/>
                    <a:pt x="179" y="163"/>
                    <a:pt x="178" y="165"/>
                  </a:cubicBezTo>
                  <a:cubicBezTo>
                    <a:pt x="178" y="166"/>
                    <a:pt x="177" y="167"/>
                    <a:pt x="177" y="168"/>
                  </a:cubicBezTo>
                  <a:cubicBezTo>
                    <a:pt x="168" y="181"/>
                    <a:pt x="143" y="191"/>
                    <a:pt x="131" y="197"/>
                  </a:cubicBezTo>
                  <a:cubicBezTo>
                    <a:pt x="120" y="202"/>
                    <a:pt x="109" y="207"/>
                    <a:pt x="99" y="212"/>
                  </a:cubicBezTo>
                  <a:cubicBezTo>
                    <a:pt x="97" y="212"/>
                    <a:pt x="85" y="218"/>
                    <a:pt x="84" y="218"/>
                  </a:cubicBezTo>
                  <a:moveTo>
                    <a:pt x="164" y="336"/>
                  </a:moveTo>
                  <a:cubicBezTo>
                    <a:pt x="155" y="335"/>
                    <a:pt x="147" y="316"/>
                    <a:pt x="144" y="309"/>
                  </a:cubicBezTo>
                  <a:cubicBezTo>
                    <a:pt x="139" y="298"/>
                    <a:pt x="131" y="287"/>
                    <a:pt x="125" y="275"/>
                  </a:cubicBezTo>
                  <a:cubicBezTo>
                    <a:pt x="117" y="261"/>
                    <a:pt x="110" y="246"/>
                    <a:pt x="102" y="232"/>
                  </a:cubicBezTo>
                  <a:cubicBezTo>
                    <a:pt x="101" y="231"/>
                    <a:pt x="100" y="229"/>
                    <a:pt x="99" y="228"/>
                  </a:cubicBezTo>
                  <a:cubicBezTo>
                    <a:pt x="102" y="226"/>
                    <a:pt x="106" y="224"/>
                    <a:pt x="109" y="223"/>
                  </a:cubicBezTo>
                  <a:cubicBezTo>
                    <a:pt x="133" y="212"/>
                    <a:pt x="158" y="201"/>
                    <a:pt x="180" y="186"/>
                  </a:cubicBezTo>
                  <a:cubicBezTo>
                    <a:pt x="181" y="185"/>
                    <a:pt x="182" y="184"/>
                    <a:pt x="184" y="183"/>
                  </a:cubicBezTo>
                  <a:cubicBezTo>
                    <a:pt x="199" y="208"/>
                    <a:pt x="216" y="232"/>
                    <a:pt x="225" y="260"/>
                  </a:cubicBezTo>
                  <a:cubicBezTo>
                    <a:pt x="227" y="266"/>
                    <a:pt x="231" y="273"/>
                    <a:pt x="231" y="280"/>
                  </a:cubicBezTo>
                  <a:cubicBezTo>
                    <a:pt x="233" y="291"/>
                    <a:pt x="230" y="295"/>
                    <a:pt x="223" y="300"/>
                  </a:cubicBezTo>
                  <a:cubicBezTo>
                    <a:pt x="211" y="309"/>
                    <a:pt x="198" y="321"/>
                    <a:pt x="185" y="328"/>
                  </a:cubicBezTo>
                  <a:cubicBezTo>
                    <a:pt x="181" y="330"/>
                    <a:pt x="168" y="336"/>
                    <a:pt x="164" y="336"/>
                  </a:cubicBezTo>
                  <a:moveTo>
                    <a:pt x="258" y="366"/>
                  </a:moveTo>
                  <a:cubicBezTo>
                    <a:pt x="256" y="371"/>
                    <a:pt x="256" y="376"/>
                    <a:pt x="256" y="382"/>
                  </a:cubicBezTo>
                  <a:cubicBezTo>
                    <a:pt x="249" y="376"/>
                    <a:pt x="241" y="371"/>
                    <a:pt x="229" y="373"/>
                  </a:cubicBezTo>
                  <a:cubicBezTo>
                    <a:pt x="226" y="374"/>
                    <a:pt x="213" y="380"/>
                    <a:pt x="211" y="379"/>
                  </a:cubicBezTo>
                  <a:cubicBezTo>
                    <a:pt x="207" y="378"/>
                    <a:pt x="200" y="362"/>
                    <a:pt x="198" y="358"/>
                  </a:cubicBezTo>
                  <a:cubicBezTo>
                    <a:pt x="195" y="352"/>
                    <a:pt x="191" y="347"/>
                    <a:pt x="187" y="343"/>
                  </a:cubicBezTo>
                  <a:cubicBezTo>
                    <a:pt x="191" y="340"/>
                    <a:pt x="195" y="338"/>
                    <a:pt x="198" y="336"/>
                  </a:cubicBezTo>
                  <a:cubicBezTo>
                    <a:pt x="202" y="333"/>
                    <a:pt x="207" y="330"/>
                    <a:pt x="211" y="327"/>
                  </a:cubicBezTo>
                  <a:cubicBezTo>
                    <a:pt x="215" y="330"/>
                    <a:pt x="216" y="335"/>
                    <a:pt x="219" y="339"/>
                  </a:cubicBezTo>
                  <a:cubicBezTo>
                    <a:pt x="221" y="342"/>
                    <a:pt x="224" y="346"/>
                    <a:pt x="226" y="350"/>
                  </a:cubicBezTo>
                  <a:cubicBezTo>
                    <a:pt x="226" y="350"/>
                    <a:pt x="225" y="350"/>
                    <a:pt x="225" y="350"/>
                  </a:cubicBezTo>
                  <a:cubicBezTo>
                    <a:pt x="224" y="354"/>
                    <a:pt x="224" y="357"/>
                    <a:pt x="225" y="360"/>
                  </a:cubicBezTo>
                  <a:cubicBezTo>
                    <a:pt x="225" y="363"/>
                    <a:pt x="229" y="365"/>
                    <a:pt x="232" y="365"/>
                  </a:cubicBezTo>
                  <a:cubicBezTo>
                    <a:pt x="242" y="366"/>
                    <a:pt x="252" y="351"/>
                    <a:pt x="241" y="344"/>
                  </a:cubicBezTo>
                  <a:cubicBezTo>
                    <a:pt x="239" y="343"/>
                    <a:pt x="237" y="344"/>
                    <a:pt x="236" y="345"/>
                  </a:cubicBezTo>
                  <a:cubicBezTo>
                    <a:pt x="235" y="345"/>
                    <a:pt x="235" y="346"/>
                    <a:pt x="235" y="346"/>
                  </a:cubicBezTo>
                  <a:cubicBezTo>
                    <a:pt x="233" y="342"/>
                    <a:pt x="229" y="338"/>
                    <a:pt x="226" y="334"/>
                  </a:cubicBezTo>
                  <a:cubicBezTo>
                    <a:pt x="223" y="330"/>
                    <a:pt x="221" y="326"/>
                    <a:pt x="217" y="323"/>
                  </a:cubicBezTo>
                  <a:cubicBezTo>
                    <a:pt x="222" y="320"/>
                    <a:pt x="227" y="316"/>
                    <a:pt x="232" y="313"/>
                  </a:cubicBezTo>
                  <a:cubicBezTo>
                    <a:pt x="236" y="321"/>
                    <a:pt x="242" y="329"/>
                    <a:pt x="247" y="336"/>
                  </a:cubicBezTo>
                  <a:cubicBezTo>
                    <a:pt x="250" y="341"/>
                    <a:pt x="260" y="349"/>
                    <a:pt x="261" y="354"/>
                  </a:cubicBezTo>
                  <a:cubicBezTo>
                    <a:pt x="264" y="363"/>
                    <a:pt x="259" y="360"/>
                    <a:pt x="258" y="366"/>
                  </a:cubicBezTo>
                </a:path>
              </a:pathLst>
            </a:cu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chenying0907 385"/>
            <p:cNvSpPr/>
            <p:nvPr/>
          </p:nvSpPr>
          <p:spPr bwMode="auto">
            <a:xfrm>
              <a:off x="3392489" y="4124326"/>
              <a:ext cx="60325" cy="257175"/>
            </a:xfrm>
            <a:custGeom>
              <a:avLst/>
              <a:gdLst>
                <a:gd name="T0" fmla="*/ 28 w 28"/>
                <a:gd name="T1" fmla="*/ 2 h 120"/>
                <a:gd name="T2" fmla="*/ 25 w 28"/>
                <a:gd name="T3" fmla="*/ 2 h 120"/>
                <a:gd name="T4" fmla="*/ 19 w 28"/>
                <a:gd name="T5" fmla="*/ 27 h 120"/>
                <a:gd name="T6" fmla="*/ 10 w 28"/>
                <a:gd name="T7" fmla="*/ 59 h 120"/>
                <a:gd name="T8" fmla="*/ 1 w 28"/>
                <a:gd name="T9" fmla="*/ 119 h 120"/>
                <a:gd name="T10" fmla="*/ 2 w 28"/>
                <a:gd name="T11" fmla="*/ 119 h 120"/>
                <a:gd name="T12" fmla="*/ 14 w 28"/>
                <a:gd name="T13" fmla="*/ 53 h 120"/>
                <a:gd name="T14" fmla="*/ 22 w 28"/>
                <a:gd name="T15" fmla="*/ 22 h 120"/>
                <a:gd name="T16" fmla="*/ 28 w 28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0">
                  <a:moveTo>
                    <a:pt x="28" y="2"/>
                  </a:moveTo>
                  <a:cubicBezTo>
                    <a:pt x="27" y="0"/>
                    <a:pt x="25" y="0"/>
                    <a:pt x="25" y="2"/>
                  </a:cubicBezTo>
                  <a:cubicBezTo>
                    <a:pt x="26" y="10"/>
                    <a:pt x="21" y="19"/>
                    <a:pt x="19" y="27"/>
                  </a:cubicBezTo>
                  <a:cubicBezTo>
                    <a:pt x="16" y="38"/>
                    <a:pt x="13" y="48"/>
                    <a:pt x="10" y="59"/>
                  </a:cubicBezTo>
                  <a:cubicBezTo>
                    <a:pt x="5" y="78"/>
                    <a:pt x="0" y="99"/>
                    <a:pt x="1" y="119"/>
                  </a:cubicBezTo>
                  <a:cubicBezTo>
                    <a:pt x="1" y="120"/>
                    <a:pt x="2" y="120"/>
                    <a:pt x="2" y="119"/>
                  </a:cubicBezTo>
                  <a:cubicBezTo>
                    <a:pt x="4" y="97"/>
                    <a:pt x="8" y="74"/>
                    <a:pt x="14" y="53"/>
                  </a:cubicBezTo>
                  <a:cubicBezTo>
                    <a:pt x="17" y="43"/>
                    <a:pt x="19" y="33"/>
                    <a:pt x="22" y="22"/>
                  </a:cubicBezTo>
                  <a:cubicBezTo>
                    <a:pt x="24" y="15"/>
                    <a:pt x="28" y="9"/>
                    <a:pt x="28" y="2"/>
                  </a:cubicBezTo>
                </a:path>
              </a:pathLst>
            </a:cu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chenying0907 386"/>
            <p:cNvSpPr/>
            <p:nvPr/>
          </p:nvSpPr>
          <p:spPr bwMode="auto">
            <a:xfrm>
              <a:off x="3429001" y="4181476"/>
              <a:ext cx="46038" cy="242888"/>
            </a:xfrm>
            <a:custGeom>
              <a:avLst/>
              <a:gdLst>
                <a:gd name="T0" fmla="*/ 18 w 21"/>
                <a:gd name="T1" fmla="*/ 2 h 113"/>
                <a:gd name="T2" fmla="*/ 3 w 21"/>
                <a:gd name="T3" fmla="*/ 79 h 113"/>
                <a:gd name="T4" fmla="*/ 2 w 21"/>
                <a:gd name="T5" fmla="*/ 96 h 113"/>
                <a:gd name="T6" fmla="*/ 0 w 21"/>
                <a:gd name="T7" fmla="*/ 105 h 113"/>
                <a:gd name="T8" fmla="*/ 5 w 21"/>
                <a:gd name="T9" fmla="*/ 113 h 113"/>
                <a:gd name="T10" fmla="*/ 5 w 21"/>
                <a:gd name="T11" fmla="*/ 112 h 113"/>
                <a:gd name="T12" fmla="*/ 6 w 21"/>
                <a:gd name="T13" fmla="*/ 95 h 113"/>
                <a:gd name="T14" fmla="*/ 7 w 21"/>
                <a:gd name="T15" fmla="*/ 66 h 113"/>
                <a:gd name="T16" fmla="*/ 21 w 21"/>
                <a:gd name="T17" fmla="*/ 2 h 113"/>
                <a:gd name="T18" fmla="*/ 18 w 21"/>
                <a:gd name="T1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3">
                  <a:moveTo>
                    <a:pt x="18" y="2"/>
                  </a:moveTo>
                  <a:cubicBezTo>
                    <a:pt x="11" y="26"/>
                    <a:pt x="4" y="54"/>
                    <a:pt x="3" y="79"/>
                  </a:cubicBezTo>
                  <a:cubicBezTo>
                    <a:pt x="3" y="85"/>
                    <a:pt x="4" y="90"/>
                    <a:pt x="2" y="96"/>
                  </a:cubicBezTo>
                  <a:cubicBezTo>
                    <a:pt x="2" y="99"/>
                    <a:pt x="1" y="102"/>
                    <a:pt x="0" y="105"/>
                  </a:cubicBezTo>
                  <a:cubicBezTo>
                    <a:pt x="0" y="109"/>
                    <a:pt x="0" y="112"/>
                    <a:pt x="5" y="113"/>
                  </a:cubicBezTo>
                  <a:cubicBezTo>
                    <a:pt x="5" y="113"/>
                    <a:pt x="5" y="112"/>
                    <a:pt x="5" y="112"/>
                  </a:cubicBezTo>
                  <a:cubicBezTo>
                    <a:pt x="0" y="109"/>
                    <a:pt x="5" y="99"/>
                    <a:pt x="6" y="95"/>
                  </a:cubicBezTo>
                  <a:cubicBezTo>
                    <a:pt x="8" y="85"/>
                    <a:pt x="6" y="76"/>
                    <a:pt x="7" y="66"/>
                  </a:cubicBezTo>
                  <a:cubicBezTo>
                    <a:pt x="11" y="45"/>
                    <a:pt x="15" y="23"/>
                    <a:pt x="21" y="2"/>
                  </a:cubicBezTo>
                  <a:cubicBezTo>
                    <a:pt x="21" y="1"/>
                    <a:pt x="19" y="0"/>
                    <a:pt x="18" y="2"/>
                  </a:cubicBezTo>
                </a:path>
              </a:pathLst>
            </a:cu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chenying0907 387"/>
            <p:cNvSpPr/>
            <p:nvPr/>
          </p:nvSpPr>
          <p:spPr bwMode="auto">
            <a:xfrm>
              <a:off x="3440114" y="4198939"/>
              <a:ext cx="55563" cy="285750"/>
            </a:xfrm>
            <a:custGeom>
              <a:avLst/>
              <a:gdLst>
                <a:gd name="T0" fmla="*/ 23 w 26"/>
                <a:gd name="T1" fmla="*/ 1 h 133"/>
                <a:gd name="T2" fmla="*/ 16 w 26"/>
                <a:gd name="T3" fmla="*/ 35 h 133"/>
                <a:gd name="T4" fmla="*/ 8 w 26"/>
                <a:gd name="T5" fmla="*/ 74 h 133"/>
                <a:gd name="T6" fmla="*/ 6 w 26"/>
                <a:gd name="T7" fmla="*/ 109 h 133"/>
                <a:gd name="T8" fmla="*/ 6 w 26"/>
                <a:gd name="T9" fmla="*/ 132 h 133"/>
                <a:gd name="T10" fmla="*/ 8 w 26"/>
                <a:gd name="T11" fmla="*/ 131 h 133"/>
                <a:gd name="T12" fmla="*/ 8 w 26"/>
                <a:gd name="T13" fmla="*/ 113 h 133"/>
                <a:gd name="T14" fmla="*/ 8 w 26"/>
                <a:gd name="T15" fmla="*/ 101 h 133"/>
                <a:gd name="T16" fmla="*/ 13 w 26"/>
                <a:gd name="T17" fmla="*/ 66 h 133"/>
                <a:gd name="T18" fmla="*/ 19 w 26"/>
                <a:gd name="T19" fmla="*/ 36 h 133"/>
                <a:gd name="T20" fmla="*/ 26 w 26"/>
                <a:gd name="T21" fmla="*/ 2 h 133"/>
                <a:gd name="T22" fmla="*/ 23 w 26"/>
                <a:gd name="T23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33">
                  <a:moveTo>
                    <a:pt x="23" y="1"/>
                  </a:moveTo>
                  <a:cubicBezTo>
                    <a:pt x="18" y="11"/>
                    <a:pt x="18" y="24"/>
                    <a:pt x="16" y="35"/>
                  </a:cubicBezTo>
                  <a:cubicBezTo>
                    <a:pt x="14" y="48"/>
                    <a:pt x="11" y="61"/>
                    <a:pt x="8" y="74"/>
                  </a:cubicBezTo>
                  <a:cubicBezTo>
                    <a:pt x="6" y="86"/>
                    <a:pt x="6" y="97"/>
                    <a:pt x="6" y="109"/>
                  </a:cubicBezTo>
                  <a:cubicBezTo>
                    <a:pt x="5" y="117"/>
                    <a:pt x="0" y="126"/>
                    <a:pt x="6" y="132"/>
                  </a:cubicBezTo>
                  <a:cubicBezTo>
                    <a:pt x="7" y="133"/>
                    <a:pt x="8" y="132"/>
                    <a:pt x="8" y="131"/>
                  </a:cubicBezTo>
                  <a:cubicBezTo>
                    <a:pt x="4" y="126"/>
                    <a:pt x="8" y="119"/>
                    <a:pt x="8" y="113"/>
                  </a:cubicBezTo>
                  <a:cubicBezTo>
                    <a:pt x="9" y="109"/>
                    <a:pt x="9" y="105"/>
                    <a:pt x="8" y="101"/>
                  </a:cubicBezTo>
                  <a:cubicBezTo>
                    <a:pt x="8" y="89"/>
                    <a:pt x="10" y="78"/>
                    <a:pt x="13" y="66"/>
                  </a:cubicBezTo>
                  <a:cubicBezTo>
                    <a:pt x="15" y="56"/>
                    <a:pt x="17" y="46"/>
                    <a:pt x="19" y="36"/>
                  </a:cubicBezTo>
                  <a:cubicBezTo>
                    <a:pt x="20" y="26"/>
                    <a:pt x="20" y="11"/>
                    <a:pt x="26" y="2"/>
                  </a:cubicBezTo>
                  <a:cubicBezTo>
                    <a:pt x="26" y="1"/>
                    <a:pt x="24" y="0"/>
                    <a:pt x="23" y="1"/>
                  </a:cubicBezTo>
                </a:path>
              </a:pathLst>
            </a:cu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chenying0907 388"/>
            <p:cNvSpPr/>
            <p:nvPr/>
          </p:nvSpPr>
          <p:spPr bwMode="auto">
            <a:xfrm>
              <a:off x="3476626" y="4268789"/>
              <a:ext cx="41275" cy="258763"/>
            </a:xfrm>
            <a:custGeom>
              <a:avLst/>
              <a:gdLst>
                <a:gd name="T0" fmla="*/ 16 w 19"/>
                <a:gd name="T1" fmla="*/ 1 h 120"/>
                <a:gd name="T2" fmla="*/ 1 w 19"/>
                <a:gd name="T3" fmla="*/ 119 h 120"/>
                <a:gd name="T4" fmla="*/ 4 w 19"/>
                <a:gd name="T5" fmla="*/ 119 h 120"/>
                <a:gd name="T6" fmla="*/ 10 w 19"/>
                <a:gd name="T7" fmla="*/ 56 h 120"/>
                <a:gd name="T8" fmla="*/ 19 w 19"/>
                <a:gd name="T9" fmla="*/ 1 h 120"/>
                <a:gd name="T10" fmla="*/ 16 w 19"/>
                <a:gd name="T11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0">
                  <a:moveTo>
                    <a:pt x="16" y="1"/>
                  </a:moveTo>
                  <a:cubicBezTo>
                    <a:pt x="13" y="41"/>
                    <a:pt x="0" y="78"/>
                    <a:pt x="1" y="119"/>
                  </a:cubicBezTo>
                  <a:cubicBezTo>
                    <a:pt x="1" y="120"/>
                    <a:pt x="4" y="120"/>
                    <a:pt x="4" y="119"/>
                  </a:cubicBezTo>
                  <a:cubicBezTo>
                    <a:pt x="5" y="97"/>
                    <a:pt x="6" y="77"/>
                    <a:pt x="10" y="56"/>
                  </a:cubicBezTo>
                  <a:cubicBezTo>
                    <a:pt x="13" y="38"/>
                    <a:pt x="17" y="20"/>
                    <a:pt x="19" y="1"/>
                  </a:cubicBezTo>
                  <a:cubicBezTo>
                    <a:pt x="19" y="0"/>
                    <a:pt x="16" y="0"/>
                    <a:pt x="16" y="1"/>
                  </a:cubicBezTo>
                </a:path>
              </a:pathLst>
            </a:cu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chenying0907 389"/>
            <p:cNvSpPr/>
            <p:nvPr/>
          </p:nvSpPr>
          <p:spPr bwMode="auto">
            <a:xfrm>
              <a:off x="3506789" y="4313239"/>
              <a:ext cx="36513" cy="257175"/>
            </a:xfrm>
            <a:custGeom>
              <a:avLst/>
              <a:gdLst>
                <a:gd name="T0" fmla="*/ 15 w 17"/>
                <a:gd name="T1" fmla="*/ 1 h 120"/>
                <a:gd name="T2" fmla="*/ 10 w 17"/>
                <a:gd name="T3" fmla="*/ 31 h 120"/>
                <a:gd name="T4" fmla="*/ 8 w 17"/>
                <a:gd name="T5" fmla="*/ 60 h 120"/>
                <a:gd name="T6" fmla="*/ 3 w 17"/>
                <a:gd name="T7" fmla="*/ 118 h 120"/>
                <a:gd name="T8" fmla="*/ 4 w 17"/>
                <a:gd name="T9" fmla="*/ 119 h 120"/>
                <a:gd name="T10" fmla="*/ 7 w 17"/>
                <a:gd name="T11" fmla="*/ 93 h 120"/>
                <a:gd name="T12" fmla="*/ 10 w 17"/>
                <a:gd name="T13" fmla="*/ 62 h 120"/>
                <a:gd name="T14" fmla="*/ 12 w 17"/>
                <a:gd name="T15" fmla="*/ 32 h 120"/>
                <a:gd name="T16" fmla="*/ 17 w 17"/>
                <a:gd name="T17" fmla="*/ 1 h 120"/>
                <a:gd name="T18" fmla="*/ 15 w 17"/>
                <a:gd name="T19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0">
                  <a:moveTo>
                    <a:pt x="15" y="1"/>
                  </a:moveTo>
                  <a:cubicBezTo>
                    <a:pt x="15" y="11"/>
                    <a:pt x="11" y="22"/>
                    <a:pt x="10" y="31"/>
                  </a:cubicBezTo>
                  <a:cubicBezTo>
                    <a:pt x="9" y="41"/>
                    <a:pt x="8" y="51"/>
                    <a:pt x="8" y="60"/>
                  </a:cubicBezTo>
                  <a:cubicBezTo>
                    <a:pt x="6" y="80"/>
                    <a:pt x="0" y="99"/>
                    <a:pt x="3" y="118"/>
                  </a:cubicBezTo>
                  <a:cubicBezTo>
                    <a:pt x="3" y="119"/>
                    <a:pt x="4" y="120"/>
                    <a:pt x="4" y="119"/>
                  </a:cubicBezTo>
                  <a:cubicBezTo>
                    <a:pt x="5" y="110"/>
                    <a:pt x="6" y="101"/>
                    <a:pt x="7" y="93"/>
                  </a:cubicBezTo>
                  <a:cubicBezTo>
                    <a:pt x="7" y="83"/>
                    <a:pt x="10" y="72"/>
                    <a:pt x="10" y="62"/>
                  </a:cubicBezTo>
                  <a:cubicBezTo>
                    <a:pt x="11" y="52"/>
                    <a:pt x="11" y="42"/>
                    <a:pt x="12" y="32"/>
                  </a:cubicBezTo>
                  <a:cubicBezTo>
                    <a:pt x="14" y="22"/>
                    <a:pt x="17" y="11"/>
                    <a:pt x="17" y="1"/>
                  </a:cubicBezTo>
                  <a:cubicBezTo>
                    <a:pt x="17" y="0"/>
                    <a:pt x="15" y="0"/>
                    <a:pt x="15" y="1"/>
                  </a:cubicBezTo>
                </a:path>
              </a:pathLst>
            </a:cu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chenying0907 390"/>
            <p:cNvSpPr/>
            <p:nvPr/>
          </p:nvSpPr>
          <p:spPr bwMode="auto">
            <a:xfrm>
              <a:off x="3535364" y="4398964"/>
              <a:ext cx="25400" cy="201613"/>
            </a:xfrm>
            <a:custGeom>
              <a:avLst/>
              <a:gdLst>
                <a:gd name="T0" fmla="*/ 12 w 12"/>
                <a:gd name="T1" fmla="*/ 1 h 94"/>
                <a:gd name="T2" fmla="*/ 9 w 12"/>
                <a:gd name="T3" fmla="*/ 1 h 94"/>
                <a:gd name="T4" fmla="*/ 4 w 12"/>
                <a:gd name="T5" fmla="*/ 53 h 94"/>
                <a:gd name="T6" fmla="*/ 2 w 12"/>
                <a:gd name="T7" fmla="*/ 76 h 94"/>
                <a:gd name="T8" fmla="*/ 0 w 12"/>
                <a:gd name="T9" fmla="*/ 93 h 94"/>
                <a:gd name="T10" fmla="*/ 0 w 12"/>
                <a:gd name="T11" fmla="*/ 94 h 94"/>
                <a:gd name="T12" fmla="*/ 4 w 12"/>
                <a:gd name="T13" fmla="*/ 89 h 94"/>
                <a:gd name="T14" fmla="*/ 4 w 12"/>
                <a:gd name="T15" fmla="*/ 82 h 94"/>
                <a:gd name="T16" fmla="*/ 6 w 12"/>
                <a:gd name="T17" fmla="*/ 67 h 94"/>
                <a:gd name="T18" fmla="*/ 9 w 12"/>
                <a:gd name="T19" fmla="*/ 32 h 94"/>
                <a:gd name="T20" fmla="*/ 12 w 12"/>
                <a:gd name="T2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4">
                  <a:moveTo>
                    <a:pt x="12" y="1"/>
                  </a:moveTo>
                  <a:cubicBezTo>
                    <a:pt x="12" y="0"/>
                    <a:pt x="9" y="0"/>
                    <a:pt x="9" y="1"/>
                  </a:cubicBezTo>
                  <a:cubicBezTo>
                    <a:pt x="10" y="19"/>
                    <a:pt x="5" y="35"/>
                    <a:pt x="4" y="53"/>
                  </a:cubicBezTo>
                  <a:cubicBezTo>
                    <a:pt x="4" y="61"/>
                    <a:pt x="3" y="68"/>
                    <a:pt x="2" y="76"/>
                  </a:cubicBezTo>
                  <a:cubicBezTo>
                    <a:pt x="1" y="80"/>
                    <a:pt x="4" y="91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3" y="94"/>
                    <a:pt x="4" y="92"/>
                    <a:pt x="4" y="89"/>
                  </a:cubicBezTo>
                  <a:cubicBezTo>
                    <a:pt x="5" y="87"/>
                    <a:pt x="4" y="84"/>
                    <a:pt x="4" y="82"/>
                  </a:cubicBezTo>
                  <a:cubicBezTo>
                    <a:pt x="4" y="77"/>
                    <a:pt x="6" y="72"/>
                    <a:pt x="6" y="67"/>
                  </a:cubicBezTo>
                  <a:cubicBezTo>
                    <a:pt x="8" y="55"/>
                    <a:pt x="8" y="44"/>
                    <a:pt x="9" y="32"/>
                  </a:cubicBezTo>
                  <a:cubicBezTo>
                    <a:pt x="11" y="22"/>
                    <a:pt x="12" y="12"/>
                    <a:pt x="12" y="1"/>
                  </a:cubicBezTo>
                </a:path>
              </a:pathLst>
            </a:cu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chenying0907 391"/>
            <p:cNvSpPr/>
            <p:nvPr/>
          </p:nvSpPr>
          <p:spPr bwMode="auto">
            <a:xfrm>
              <a:off x="3562351" y="4508501"/>
              <a:ext cx="19050" cy="166688"/>
            </a:xfrm>
            <a:custGeom>
              <a:avLst/>
              <a:gdLst>
                <a:gd name="T0" fmla="*/ 6 w 9"/>
                <a:gd name="T1" fmla="*/ 2 h 78"/>
                <a:gd name="T2" fmla="*/ 1 w 9"/>
                <a:gd name="T3" fmla="*/ 42 h 78"/>
                <a:gd name="T4" fmla="*/ 2 w 9"/>
                <a:gd name="T5" fmla="*/ 78 h 78"/>
                <a:gd name="T6" fmla="*/ 3 w 9"/>
                <a:gd name="T7" fmla="*/ 78 h 78"/>
                <a:gd name="T8" fmla="*/ 5 w 9"/>
                <a:gd name="T9" fmla="*/ 39 h 78"/>
                <a:gd name="T10" fmla="*/ 9 w 9"/>
                <a:gd name="T11" fmla="*/ 3 h 78"/>
                <a:gd name="T12" fmla="*/ 6 w 9"/>
                <a:gd name="T1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8">
                  <a:moveTo>
                    <a:pt x="6" y="2"/>
                  </a:moveTo>
                  <a:cubicBezTo>
                    <a:pt x="3" y="15"/>
                    <a:pt x="3" y="29"/>
                    <a:pt x="1" y="42"/>
                  </a:cubicBezTo>
                  <a:cubicBezTo>
                    <a:pt x="0" y="53"/>
                    <a:pt x="0" y="66"/>
                    <a:pt x="2" y="78"/>
                  </a:cubicBezTo>
                  <a:cubicBezTo>
                    <a:pt x="2" y="78"/>
                    <a:pt x="3" y="78"/>
                    <a:pt x="3" y="78"/>
                  </a:cubicBezTo>
                  <a:cubicBezTo>
                    <a:pt x="5" y="65"/>
                    <a:pt x="3" y="52"/>
                    <a:pt x="5" y="39"/>
                  </a:cubicBezTo>
                  <a:cubicBezTo>
                    <a:pt x="7" y="27"/>
                    <a:pt x="6" y="15"/>
                    <a:pt x="9" y="3"/>
                  </a:cubicBezTo>
                  <a:cubicBezTo>
                    <a:pt x="9" y="1"/>
                    <a:pt x="6" y="0"/>
                    <a:pt x="6" y="2"/>
                  </a:cubicBezTo>
                </a:path>
              </a:pathLst>
            </a:cu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chenying0907 392"/>
            <p:cNvSpPr/>
            <p:nvPr/>
          </p:nvSpPr>
          <p:spPr bwMode="auto">
            <a:xfrm>
              <a:off x="3598864" y="4503739"/>
              <a:ext cx="26988" cy="184150"/>
            </a:xfrm>
            <a:custGeom>
              <a:avLst/>
              <a:gdLst>
                <a:gd name="T0" fmla="*/ 6 w 12"/>
                <a:gd name="T1" fmla="*/ 1 h 86"/>
                <a:gd name="T2" fmla="*/ 5 w 12"/>
                <a:gd name="T3" fmla="*/ 3 h 86"/>
                <a:gd name="T4" fmla="*/ 6 w 12"/>
                <a:gd name="T5" fmla="*/ 22 h 86"/>
                <a:gd name="T6" fmla="*/ 3 w 12"/>
                <a:gd name="T7" fmla="*/ 43 h 86"/>
                <a:gd name="T8" fmla="*/ 2 w 12"/>
                <a:gd name="T9" fmla="*/ 84 h 86"/>
                <a:gd name="T10" fmla="*/ 4 w 12"/>
                <a:gd name="T11" fmla="*/ 84 h 86"/>
                <a:gd name="T12" fmla="*/ 4 w 12"/>
                <a:gd name="T13" fmla="*/ 57 h 86"/>
                <a:gd name="T14" fmla="*/ 7 w 12"/>
                <a:gd name="T15" fmla="*/ 28 h 86"/>
                <a:gd name="T16" fmla="*/ 6 w 12"/>
                <a:gd name="T17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6">
                  <a:moveTo>
                    <a:pt x="6" y="1"/>
                  </a:moveTo>
                  <a:cubicBezTo>
                    <a:pt x="5" y="0"/>
                    <a:pt x="4" y="2"/>
                    <a:pt x="5" y="3"/>
                  </a:cubicBezTo>
                  <a:cubicBezTo>
                    <a:pt x="9" y="8"/>
                    <a:pt x="7" y="16"/>
                    <a:pt x="6" y="22"/>
                  </a:cubicBezTo>
                  <a:cubicBezTo>
                    <a:pt x="5" y="29"/>
                    <a:pt x="4" y="36"/>
                    <a:pt x="3" y="43"/>
                  </a:cubicBezTo>
                  <a:cubicBezTo>
                    <a:pt x="1" y="56"/>
                    <a:pt x="0" y="71"/>
                    <a:pt x="2" y="84"/>
                  </a:cubicBezTo>
                  <a:cubicBezTo>
                    <a:pt x="2" y="86"/>
                    <a:pt x="4" y="86"/>
                    <a:pt x="4" y="84"/>
                  </a:cubicBezTo>
                  <a:cubicBezTo>
                    <a:pt x="5" y="75"/>
                    <a:pt x="4" y="66"/>
                    <a:pt x="4" y="57"/>
                  </a:cubicBezTo>
                  <a:cubicBezTo>
                    <a:pt x="4" y="47"/>
                    <a:pt x="6" y="38"/>
                    <a:pt x="7" y="28"/>
                  </a:cubicBezTo>
                  <a:cubicBezTo>
                    <a:pt x="8" y="20"/>
                    <a:pt x="12" y="8"/>
                    <a:pt x="6" y="1"/>
                  </a:cubicBezTo>
                </a:path>
              </a:pathLst>
            </a:cu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chenying0907 393"/>
            <p:cNvSpPr/>
            <p:nvPr/>
          </p:nvSpPr>
          <p:spPr bwMode="auto">
            <a:xfrm>
              <a:off x="3621089" y="4594226"/>
              <a:ext cx="20638" cy="195263"/>
            </a:xfrm>
            <a:custGeom>
              <a:avLst/>
              <a:gdLst>
                <a:gd name="T0" fmla="*/ 9 w 10"/>
                <a:gd name="T1" fmla="*/ 3 h 91"/>
                <a:gd name="T2" fmla="*/ 6 w 10"/>
                <a:gd name="T3" fmla="*/ 2 h 91"/>
                <a:gd name="T4" fmla="*/ 2 w 10"/>
                <a:gd name="T5" fmla="*/ 43 h 91"/>
                <a:gd name="T6" fmla="*/ 2 w 10"/>
                <a:gd name="T7" fmla="*/ 90 h 91"/>
                <a:gd name="T8" fmla="*/ 4 w 10"/>
                <a:gd name="T9" fmla="*/ 90 h 91"/>
                <a:gd name="T10" fmla="*/ 5 w 10"/>
                <a:gd name="T11" fmla="*/ 47 h 91"/>
                <a:gd name="T12" fmla="*/ 9 w 10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1">
                  <a:moveTo>
                    <a:pt x="9" y="3"/>
                  </a:moveTo>
                  <a:cubicBezTo>
                    <a:pt x="10" y="1"/>
                    <a:pt x="7" y="0"/>
                    <a:pt x="6" y="2"/>
                  </a:cubicBezTo>
                  <a:cubicBezTo>
                    <a:pt x="3" y="15"/>
                    <a:pt x="2" y="30"/>
                    <a:pt x="2" y="43"/>
                  </a:cubicBezTo>
                  <a:cubicBezTo>
                    <a:pt x="1" y="58"/>
                    <a:pt x="0" y="75"/>
                    <a:pt x="2" y="90"/>
                  </a:cubicBezTo>
                  <a:cubicBezTo>
                    <a:pt x="2" y="91"/>
                    <a:pt x="4" y="91"/>
                    <a:pt x="4" y="90"/>
                  </a:cubicBezTo>
                  <a:cubicBezTo>
                    <a:pt x="6" y="76"/>
                    <a:pt x="4" y="61"/>
                    <a:pt x="5" y="47"/>
                  </a:cubicBezTo>
                  <a:cubicBezTo>
                    <a:pt x="5" y="33"/>
                    <a:pt x="6" y="16"/>
                    <a:pt x="9" y="3"/>
                  </a:cubicBezTo>
                </a:path>
              </a:pathLst>
            </a:cu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chenying0907 394"/>
            <p:cNvSpPr/>
            <p:nvPr/>
          </p:nvSpPr>
          <p:spPr bwMode="auto">
            <a:xfrm>
              <a:off x="3648076" y="4584701"/>
              <a:ext cx="23813" cy="207963"/>
            </a:xfrm>
            <a:custGeom>
              <a:avLst/>
              <a:gdLst>
                <a:gd name="T0" fmla="*/ 11 w 11"/>
                <a:gd name="T1" fmla="*/ 1 h 97"/>
                <a:gd name="T2" fmla="*/ 9 w 11"/>
                <a:gd name="T3" fmla="*/ 1 h 97"/>
                <a:gd name="T4" fmla="*/ 4 w 11"/>
                <a:gd name="T5" fmla="*/ 97 h 97"/>
                <a:gd name="T6" fmla="*/ 6 w 11"/>
                <a:gd name="T7" fmla="*/ 97 h 97"/>
                <a:gd name="T8" fmla="*/ 7 w 11"/>
                <a:gd name="T9" fmla="*/ 51 h 97"/>
                <a:gd name="T10" fmla="*/ 11 w 11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7">
                  <a:moveTo>
                    <a:pt x="11" y="1"/>
                  </a:moveTo>
                  <a:cubicBezTo>
                    <a:pt x="11" y="0"/>
                    <a:pt x="9" y="0"/>
                    <a:pt x="9" y="1"/>
                  </a:cubicBezTo>
                  <a:cubicBezTo>
                    <a:pt x="7" y="33"/>
                    <a:pt x="0" y="65"/>
                    <a:pt x="4" y="97"/>
                  </a:cubicBezTo>
                  <a:cubicBezTo>
                    <a:pt x="4" y="97"/>
                    <a:pt x="6" y="97"/>
                    <a:pt x="6" y="97"/>
                  </a:cubicBezTo>
                  <a:cubicBezTo>
                    <a:pt x="8" y="82"/>
                    <a:pt x="6" y="66"/>
                    <a:pt x="7" y="51"/>
                  </a:cubicBezTo>
                  <a:cubicBezTo>
                    <a:pt x="8" y="34"/>
                    <a:pt x="11" y="18"/>
                    <a:pt x="11" y="1"/>
                  </a:cubicBezTo>
                </a:path>
              </a:pathLst>
            </a:cu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chenying0907 395"/>
            <p:cNvSpPr/>
            <p:nvPr/>
          </p:nvSpPr>
          <p:spPr bwMode="auto">
            <a:xfrm>
              <a:off x="3676651" y="4664076"/>
              <a:ext cx="23813" cy="168275"/>
            </a:xfrm>
            <a:custGeom>
              <a:avLst/>
              <a:gdLst>
                <a:gd name="T0" fmla="*/ 6 w 11"/>
                <a:gd name="T1" fmla="*/ 74 h 78"/>
                <a:gd name="T2" fmla="*/ 5 w 11"/>
                <a:gd name="T3" fmla="*/ 68 h 78"/>
                <a:gd name="T4" fmla="*/ 6 w 11"/>
                <a:gd name="T5" fmla="*/ 60 h 78"/>
                <a:gd name="T6" fmla="*/ 6 w 11"/>
                <a:gd name="T7" fmla="*/ 43 h 78"/>
                <a:gd name="T8" fmla="*/ 11 w 11"/>
                <a:gd name="T9" fmla="*/ 2 h 78"/>
                <a:gd name="T10" fmla="*/ 8 w 11"/>
                <a:gd name="T11" fmla="*/ 2 h 78"/>
                <a:gd name="T12" fmla="*/ 3 w 11"/>
                <a:gd name="T13" fmla="*/ 48 h 78"/>
                <a:gd name="T14" fmla="*/ 4 w 11"/>
                <a:gd name="T15" fmla="*/ 77 h 78"/>
                <a:gd name="T16" fmla="*/ 5 w 11"/>
                <a:gd name="T17" fmla="*/ 78 h 78"/>
                <a:gd name="T18" fmla="*/ 7 w 11"/>
                <a:gd name="T19" fmla="*/ 77 h 78"/>
                <a:gd name="T20" fmla="*/ 8 w 11"/>
                <a:gd name="T21" fmla="*/ 76 h 78"/>
                <a:gd name="T22" fmla="*/ 8 w 11"/>
                <a:gd name="T23" fmla="*/ 74 h 78"/>
                <a:gd name="T24" fmla="*/ 6 w 11"/>
                <a:gd name="T25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78">
                  <a:moveTo>
                    <a:pt x="6" y="74"/>
                  </a:moveTo>
                  <a:cubicBezTo>
                    <a:pt x="6" y="75"/>
                    <a:pt x="5" y="68"/>
                    <a:pt x="5" y="68"/>
                  </a:cubicBezTo>
                  <a:cubicBezTo>
                    <a:pt x="5" y="65"/>
                    <a:pt x="5" y="63"/>
                    <a:pt x="6" y="60"/>
                  </a:cubicBezTo>
                  <a:cubicBezTo>
                    <a:pt x="6" y="54"/>
                    <a:pt x="6" y="49"/>
                    <a:pt x="6" y="43"/>
                  </a:cubicBezTo>
                  <a:cubicBezTo>
                    <a:pt x="8" y="29"/>
                    <a:pt x="10" y="16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7" y="17"/>
                    <a:pt x="4" y="33"/>
                    <a:pt x="3" y="48"/>
                  </a:cubicBezTo>
                  <a:cubicBezTo>
                    <a:pt x="3" y="57"/>
                    <a:pt x="0" y="69"/>
                    <a:pt x="4" y="77"/>
                  </a:cubicBezTo>
                  <a:cubicBezTo>
                    <a:pt x="4" y="78"/>
                    <a:pt x="5" y="78"/>
                    <a:pt x="5" y="78"/>
                  </a:cubicBezTo>
                  <a:cubicBezTo>
                    <a:pt x="6" y="78"/>
                    <a:pt x="6" y="78"/>
                    <a:pt x="7" y="77"/>
                  </a:cubicBezTo>
                  <a:cubicBezTo>
                    <a:pt x="7" y="77"/>
                    <a:pt x="8" y="77"/>
                    <a:pt x="8" y="76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7" y="73"/>
                    <a:pt x="6" y="74"/>
                  </a:cubicBezTo>
                </a:path>
              </a:pathLst>
            </a:cu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chenying0907 396"/>
            <p:cNvSpPr/>
            <p:nvPr/>
          </p:nvSpPr>
          <p:spPr bwMode="auto">
            <a:xfrm>
              <a:off x="3725864" y="4735514"/>
              <a:ext cx="17463" cy="49213"/>
            </a:xfrm>
            <a:custGeom>
              <a:avLst/>
              <a:gdLst>
                <a:gd name="T0" fmla="*/ 5 w 8"/>
                <a:gd name="T1" fmla="*/ 1 h 23"/>
                <a:gd name="T2" fmla="*/ 0 w 8"/>
                <a:gd name="T3" fmla="*/ 21 h 23"/>
                <a:gd name="T4" fmla="*/ 2 w 8"/>
                <a:gd name="T5" fmla="*/ 22 h 23"/>
                <a:gd name="T6" fmla="*/ 8 w 8"/>
                <a:gd name="T7" fmla="*/ 2 h 23"/>
                <a:gd name="T8" fmla="*/ 5 w 8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5" y="1"/>
                  </a:moveTo>
                  <a:cubicBezTo>
                    <a:pt x="4" y="8"/>
                    <a:pt x="1" y="14"/>
                    <a:pt x="0" y="21"/>
                  </a:cubicBezTo>
                  <a:cubicBezTo>
                    <a:pt x="0" y="22"/>
                    <a:pt x="2" y="23"/>
                    <a:pt x="2" y="22"/>
                  </a:cubicBezTo>
                  <a:cubicBezTo>
                    <a:pt x="5" y="15"/>
                    <a:pt x="6" y="8"/>
                    <a:pt x="8" y="2"/>
                  </a:cubicBezTo>
                  <a:cubicBezTo>
                    <a:pt x="8" y="0"/>
                    <a:pt x="6" y="0"/>
                    <a:pt x="5" y="1"/>
                  </a:cubicBezTo>
                </a:path>
              </a:pathLst>
            </a:cu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8" name="PA_组合 16"/>
          <p:cNvGrpSpPr/>
          <p:nvPr>
            <p:custDataLst>
              <p:tags r:id="rId2"/>
            </p:custDataLst>
          </p:nvPr>
        </p:nvGrpSpPr>
        <p:grpSpPr>
          <a:xfrm>
            <a:off x="1008179" y="340428"/>
            <a:ext cx="4031873" cy="570308"/>
            <a:chOff x="1786655" y="491683"/>
            <a:chExt cx="5375831" cy="760176"/>
          </a:xfrm>
        </p:grpSpPr>
        <p:sp>
          <p:nvSpPr>
            <p:cNvPr id="69" name="矩形 68"/>
            <p:cNvSpPr/>
            <p:nvPr/>
          </p:nvSpPr>
          <p:spPr>
            <a:xfrm>
              <a:off x="1786655" y="945460"/>
              <a:ext cx="5375831" cy="306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endPara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1786655" y="491683"/>
              <a:ext cx="4442166" cy="531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  <a:sym typeface="+mn-ea"/>
                </a:rPr>
                <a:t>Analysis of SNPs </a:t>
              </a:r>
              <a:endParaRPr lang="zh-CN" altLang="en-US" sz="2000" b="1" dirty="0">
                <a:solidFill>
                  <a:schemeClr val="accent1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endParaRPr>
            </a:p>
          </p:txBody>
        </p:sp>
      </p:grp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3681095" y="941070"/>
            <a:ext cx="1586865" cy="360045"/>
          </a:xfrm>
          <a:prstGeom prst="round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SNPs Data</a:t>
            </a:r>
            <a:endParaRPr lang="en-US" alt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915160" y="1924050"/>
            <a:ext cx="2058670" cy="360045"/>
          </a:xfrm>
          <a:prstGeom prst="round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Genetic research</a:t>
            </a:r>
            <a:endParaRPr 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97180" y="3040380"/>
            <a:ext cx="1617980" cy="526415"/>
          </a:xfrm>
          <a:prstGeom prst="round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Genetic structure</a:t>
            </a:r>
            <a:endParaRPr 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756660" y="2997835"/>
            <a:ext cx="1435735" cy="611505"/>
          </a:xfrm>
          <a:prstGeom prst="round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Power analysis</a:t>
            </a:r>
            <a:endParaRPr 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340475" y="1938020"/>
            <a:ext cx="2021205" cy="360045"/>
          </a:xfrm>
          <a:prstGeom prst="round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Function research</a:t>
            </a:r>
            <a:endParaRPr 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2951480" y="1301115"/>
            <a:ext cx="1523365" cy="6229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463415" y="1310640"/>
            <a:ext cx="2887345" cy="6273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1115060" y="2284095"/>
            <a:ext cx="1764665" cy="7562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endCxn id="3" idx="0"/>
          </p:cNvCxnSpPr>
          <p:nvPr/>
        </p:nvCxnSpPr>
        <p:spPr>
          <a:xfrm>
            <a:off x="2807335" y="2298065"/>
            <a:ext cx="635" cy="7423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 flipV="1">
            <a:off x="2750185" y="2298065"/>
            <a:ext cx="1749425" cy="7061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7343775" y="2298065"/>
            <a:ext cx="6985" cy="7423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圆角矩形 2"/>
          <p:cNvSpPr/>
          <p:nvPr/>
        </p:nvSpPr>
        <p:spPr>
          <a:xfrm>
            <a:off x="2169795" y="3040380"/>
            <a:ext cx="1275715" cy="937260"/>
          </a:xfrm>
          <a:prstGeom prst="round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Outlier locus detection</a:t>
            </a:r>
            <a:endParaRPr 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553835" y="3040380"/>
            <a:ext cx="1586865" cy="360045"/>
          </a:xfrm>
          <a:prstGeom prst="round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GWAS</a:t>
            </a:r>
            <a:endParaRPr lang="en-US" alt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PA_组合 2"/>
          <p:cNvGrpSpPr/>
          <p:nvPr>
            <p:custDataLst>
              <p:tags r:id="rId1"/>
            </p:custDataLst>
          </p:nvPr>
        </p:nvGrpSpPr>
        <p:grpSpPr>
          <a:xfrm>
            <a:off x="457508" y="315277"/>
            <a:ext cx="443943" cy="667822"/>
            <a:chOff x="3327401" y="4108451"/>
            <a:chExt cx="620713" cy="933450"/>
          </a:xfrm>
          <a:solidFill>
            <a:schemeClr val="accent3"/>
          </a:solidFill>
        </p:grpSpPr>
        <p:sp>
          <p:nvSpPr>
            <p:cNvPr id="16" name="chenying0907 384"/>
            <p:cNvSpPr>
              <a:spLocks noEditPoints="1"/>
            </p:cNvSpPr>
            <p:nvPr/>
          </p:nvSpPr>
          <p:spPr bwMode="auto">
            <a:xfrm>
              <a:off x="3327401" y="4108451"/>
              <a:ext cx="620713" cy="933450"/>
            </a:xfrm>
            <a:custGeom>
              <a:avLst/>
              <a:gdLst>
                <a:gd name="T0" fmla="*/ 269 w 288"/>
                <a:gd name="T1" fmla="*/ 376 h 435"/>
                <a:gd name="T2" fmla="*/ 270 w 288"/>
                <a:gd name="T3" fmla="*/ 345 h 435"/>
                <a:gd name="T4" fmla="*/ 244 w 288"/>
                <a:gd name="T5" fmla="*/ 271 h 435"/>
                <a:gd name="T6" fmla="*/ 166 w 288"/>
                <a:gd name="T7" fmla="*/ 79 h 435"/>
                <a:gd name="T8" fmla="*/ 92 w 288"/>
                <a:gd name="T9" fmla="*/ 2 h 435"/>
                <a:gd name="T10" fmla="*/ 51 w 288"/>
                <a:gd name="T11" fmla="*/ 16 h 435"/>
                <a:gd name="T12" fmla="*/ 24 w 288"/>
                <a:gd name="T13" fmla="*/ 114 h 435"/>
                <a:gd name="T14" fmla="*/ 50 w 288"/>
                <a:gd name="T15" fmla="*/ 235 h 435"/>
                <a:gd name="T16" fmla="*/ 61 w 288"/>
                <a:gd name="T17" fmla="*/ 258 h 435"/>
                <a:gd name="T18" fmla="*/ 61 w 288"/>
                <a:gd name="T19" fmla="*/ 273 h 435"/>
                <a:gd name="T20" fmla="*/ 97 w 288"/>
                <a:gd name="T21" fmla="*/ 252 h 435"/>
                <a:gd name="T22" fmla="*/ 75 w 288"/>
                <a:gd name="T23" fmla="*/ 250 h 435"/>
                <a:gd name="T24" fmla="*/ 31 w 288"/>
                <a:gd name="T25" fmla="*/ 187 h 435"/>
                <a:gd name="T26" fmla="*/ 26 w 288"/>
                <a:gd name="T27" fmla="*/ 122 h 435"/>
                <a:gd name="T28" fmla="*/ 54 w 288"/>
                <a:gd name="T29" fmla="*/ 195 h 435"/>
                <a:gd name="T30" fmla="*/ 91 w 288"/>
                <a:gd name="T31" fmla="*/ 231 h 435"/>
                <a:gd name="T32" fmla="*/ 133 w 288"/>
                <a:gd name="T33" fmla="*/ 318 h 435"/>
                <a:gd name="T34" fmla="*/ 178 w 288"/>
                <a:gd name="T35" fmla="*/ 347 h 435"/>
                <a:gd name="T36" fmla="*/ 207 w 288"/>
                <a:gd name="T37" fmla="*/ 392 h 435"/>
                <a:gd name="T38" fmla="*/ 263 w 288"/>
                <a:gd name="T39" fmla="*/ 408 h 435"/>
                <a:gd name="T40" fmla="*/ 168 w 288"/>
                <a:gd name="T41" fmla="*/ 422 h 435"/>
                <a:gd name="T42" fmla="*/ 98 w 288"/>
                <a:gd name="T43" fmla="*/ 424 h 435"/>
                <a:gd name="T44" fmla="*/ 47 w 288"/>
                <a:gd name="T45" fmla="*/ 427 h 435"/>
                <a:gd name="T46" fmla="*/ 79 w 288"/>
                <a:gd name="T47" fmla="*/ 434 h 435"/>
                <a:gd name="T48" fmla="*/ 133 w 288"/>
                <a:gd name="T49" fmla="*/ 425 h 435"/>
                <a:gd name="T50" fmla="*/ 219 w 288"/>
                <a:gd name="T51" fmla="*/ 428 h 435"/>
                <a:gd name="T52" fmla="*/ 271 w 288"/>
                <a:gd name="T53" fmla="*/ 417 h 435"/>
                <a:gd name="T54" fmla="*/ 287 w 288"/>
                <a:gd name="T55" fmla="*/ 418 h 435"/>
                <a:gd name="T56" fmla="*/ 91 w 288"/>
                <a:gd name="T57" fmla="*/ 268 h 435"/>
                <a:gd name="T58" fmla="*/ 80 w 288"/>
                <a:gd name="T59" fmla="*/ 273 h 435"/>
                <a:gd name="T60" fmla="*/ 78 w 288"/>
                <a:gd name="T61" fmla="*/ 261 h 435"/>
                <a:gd name="T62" fmla="*/ 84 w 288"/>
                <a:gd name="T63" fmla="*/ 218 h 435"/>
                <a:gd name="T64" fmla="*/ 44 w 288"/>
                <a:gd name="T65" fmla="*/ 138 h 435"/>
                <a:gd name="T66" fmla="*/ 36 w 288"/>
                <a:gd name="T67" fmla="*/ 113 h 435"/>
                <a:gd name="T68" fmla="*/ 84 w 288"/>
                <a:gd name="T69" fmla="*/ 16 h 435"/>
                <a:gd name="T70" fmla="*/ 90 w 288"/>
                <a:gd name="T71" fmla="*/ 15 h 435"/>
                <a:gd name="T72" fmla="*/ 159 w 288"/>
                <a:gd name="T73" fmla="*/ 95 h 435"/>
                <a:gd name="T74" fmla="*/ 178 w 288"/>
                <a:gd name="T75" fmla="*/ 165 h 435"/>
                <a:gd name="T76" fmla="*/ 131 w 288"/>
                <a:gd name="T77" fmla="*/ 197 h 435"/>
                <a:gd name="T78" fmla="*/ 84 w 288"/>
                <a:gd name="T79" fmla="*/ 218 h 435"/>
                <a:gd name="T80" fmla="*/ 144 w 288"/>
                <a:gd name="T81" fmla="*/ 309 h 435"/>
                <a:gd name="T82" fmla="*/ 102 w 288"/>
                <a:gd name="T83" fmla="*/ 232 h 435"/>
                <a:gd name="T84" fmla="*/ 109 w 288"/>
                <a:gd name="T85" fmla="*/ 223 h 435"/>
                <a:gd name="T86" fmla="*/ 184 w 288"/>
                <a:gd name="T87" fmla="*/ 183 h 435"/>
                <a:gd name="T88" fmla="*/ 231 w 288"/>
                <a:gd name="T89" fmla="*/ 280 h 435"/>
                <a:gd name="T90" fmla="*/ 185 w 288"/>
                <a:gd name="T91" fmla="*/ 328 h 435"/>
                <a:gd name="T92" fmla="*/ 258 w 288"/>
                <a:gd name="T93" fmla="*/ 366 h 435"/>
                <a:gd name="T94" fmla="*/ 229 w 288"/>
                <a:gd name="T95" fmla="*/ 373 h 435"/>
                <a:gd name="T96" fmla="*/ 198 w 288"/>
                <a:gd name="T97" fmla="*/ 358 h 435"/>
                <a:gd name="T98" fmla="*/ 198 w 288"/>
                <a:gd name="T99" fmla="*/ 336 h 435"/>
                <a:gd name="T100" fmla="*/ 219 w 288"/>
                <a:gd name="T101" fmla="*/ 339 h 435"/>
                <a:gd name="T102" fmla="*/ 225 w 288"/>
                <a:gd name="T103" fmla="*/ 350 h 435"/>
                <a:gd name="T104" fmla="*/ 232 w 288"/>
                <a:gd name="T105" fmla="*/ 365 h 435"/>
                <a:gd name="T106" fmla="*/ 236 w 288"/>
                <a:gd name="T107" fmla="*/ 345 h 435"/>
                <a:gd name="T108" fmla="*/ 226 w 288"/>
                <a:gd name="T109" fmla="*/ 334 h 435"/>
                <a:gd name="T110" fmla="*/ 232 w 288"/>
                <a:gd name="T111" fmla="*/ 313 h 435"/>
                <a:gd name="T112" fmla="*/ 261 w 288"/>
                <a:gd name="T113" fmla="*/ 35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" h="435">
                  <a:moveTo>
                    <a:pt x="273" y="394"/>
                  </a:moveTo>
                  <a:cubicBezTo>
                    <a:pt x="270" y="389"/>
                    <a:pt x="268" y="382"/>
                    <a:pt x="269" y="376"/>
                  </a:cubicBezTo>
                  <a:cubicBezTo>
                    <a:pt x="269" y="369"/>
                    <a:pt x="273" y="369"/>
                    <a:pt x="275" y="363"/>
                  </a:cubicBezTo>
                  <a:cubicBezTo>
                    <a:pt x="278" y="355"/>
                    <a:pt x="274" y="351"/>
                    <a:pt x="270" y="345"/>
                  </a:cubicBezTo>
                  <a:cubicBezTo>
                    <a:pt x="259" y="333"/>
                    <a:pt x="249" y="319"/>
                    <a:pt x="241" y="305"/>
                  </a:cubicBezTo>
                  <a:cubicBezTo>
                    <a:pt x="250" y="296"/>
                    <a:pt x="247" y="282"/>
                    <a:pt x="244" y="271"/>
                  </a:cubicBezTo>
                  <a:cubicBezTo>
                    <a:pt x="233" y="234"/>
                    <a:pt x="212" y="203"/>
                    <a:pt x="193" y="170"/>
                  </a:cubicBezTo>
                  <a:cubicBezTo>
                    <a:pt x="203" y="143"/>
                    <a:pt x="179" y="100"/>
                    <a:pt x="166" y="79"/>
                  </a:cubicBezTo>
                  <a:cubicBezTo>
                    <a:pt x="153" y="56"/>
                    <a:pt x="141" y="31"/>
                    <a:pt x="120" y="15"/>
                  </a:cubicBezTo>
                  <a:cubicBezTo>
                    <a:pt x="112" y="9"/>
                    <a:pt x="102" y="3"/>
                    <a:pt x="92" y="2"/>
                  </a:cubicBezTo>
                  <a:cubicBezTo>
                    <a:pt x="78" y="0"/>
                    <a:pt x="66" y="9"/>
                    <a:pt x="53" y="13"/>
                  </a:cubicBezTo>
                  <a:cubicBezTo>
                    <a:pt x="52" y="14"/>
                    <a:pt x="51" y="15"/>
                    <a:pt x="51" y="16"/>
                  </a:cubicBezTo>
                  <a:cubicBezTo>
                    <a:pt x="28" y="27"/>
                    <a:pt x="13" y="53"/>
                    <a:pt x="17" y="82"/>
                  </a:cubicBezTo>
                  <a:cubicBezTo>
                    <a:pt x="18" y="93"/>
                    <a:pt x="20" y="103"/>
                    <a:pt x="24" y="114"/>
                  </a:cubicBezTo>
                  <a:cubicBezTo>
                    <a:pt x="0" y="124"/>
                    <a:pt x="6" y="154"/>
                    <a:pt x="15" y="175"/>
                  </a:cubicBezTo>
                  <a:cubicBezTo>
                    <a:pt x="25" y="197"/>
                    <a:pt x="37" y="215"/>
                    <a:pt x="50" y="235"/>
                  </a:cubicBezTo>
                  <a:cubicBezTo>
                    <a:pt x="53" y="239"/>
                    <a:pt x="58" y="245"/>
                    <a:pt x="60" y="250"/>
                  </a:cubicBezTo>
                  <a:cubicBezTo>
                    <a:pt x="61" y="253"/>
                    <a:pt x="61" y="255"/>
                    <a:pt x="61" y="258"/>
                  </a:cubicBezTo>
                  <a:cubicBezTo>
                    <a:pt x="61" y="258"/>
                    <a:pt x="61" y="259"/>
                    <a:pt x="61" y="259"/>
                  </a:cubicBezTo>
                  <a:cubicBezTo>
                    <a:pt x="61" y="263"/>
                    <a:pt x="60" y="268"/>
                    <a:pt x="61" y="273"/>
                  </a:cubicBezTo>
                  <a:cubicBezTo>
                    <a:pt x="64" y="295"/>
                    <a:pt x="94" y="303"/>
                    <a:pt x="101" y="279"/>
                  </a:cubicBezTo>
                  <a:cubicBezTo>
                    <a:pt x="103" y="271"/>
                    <a:pt x="104" y="258"/>
                    <a:pt x="97" y="252"/>
                  </a:cubicBezTo>
                  <a:cubicBezTo>
                    <a:pt x="90" y="245"/>
                    <a:pt x="82" y="247"/>
                    <a:pt x="75" y="250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3" y="245"/>
                    <a:pt x="68" y="241"/>
                    <a:pt x="65" y="237"/>
                  </a:cubicBezTo>
                  <a:cubicBezTo>
                    <a:pt x="52" y="222"/>
                    <a:pt x="40" y="206"/>
                    <a:pt x="31" y="187"/>
                  </a:cubicBezTo>
                  <a:cubicBezTo>
                    <a:pt x="26" y="177"/>
                    <a:pt x="17" y="163"/>
                    <a:pt x="16" y="152"/>
                  </a:cubicBezTo>
                  <a:cubicBezTo>
                    <a:pt x="14" y="141"/>
                    <a:pt x="17" y="129"/>
                    <a:pt x="26" y="122"/>
                  </a:cubicBezTo>
                  <a:cubicBezTo>
                    <a:pt x="30" y="135"/>
                    <a:pt x="35" y="148"/>
                    <a:pt x="39" y="161"/>
                  </a:cubicBezTo>
                  <a:cubicBezTo>
                    <a:pt x="42" y="174"/>
                    <a:pt x="47" y="184"/>
                    <a:pt x="54" y="195"/>
                  </a:cubicBezTo>
                  <a:cubicBezTo>
                    <a:pt x="60" y="205"/>
                    <a:pt x="64" y="218"/>
                    <a:pt x="71" y="226"/>
                  </a:cubicBezTo>
                  <a:cubicBezTo>
                    <a:pt x="77" y="233"/>
                    <a:pt x="84" y="233"/>
                    <a:pt x="91" y="231"/>
                  </a:cubicBezTo>
                  <a:cubicBezTo>
                    <a:pt x="98" y="243"/>
                    <a:pt x="101" y="260"/>
                    <a:pt x="108" y="272"/>
                  </a:cubicBezTo>
                  <a:cubicBezTo>
                    <a:pt x="117" y="287"/>
                    <a:pt x="125" y="303"/>
                    <a:pt x="133" y="318"/>
                  </a:cubicBezTo>
                  <a:cubicBezTo>
                    <a:pt x="139" y="329"/>
                    <a:pt x="146" y="348"/>
                    <a:pt x="160" y="350"/>
                  </a:cubicBezTo>
                  <a:cubicBezTo>
                    <a:pt x="165" y="350"/>
                    <a:pt x="171" y="349"/>
                    <a:pt x="178" y="347"/>
                  </a:cubicBezTo>
                  <a:cubicBezTo>
                    <a:pt x="183" y="354"/>
                    <a:pt x="187" y="362"/>
                    <a:pt x="191" y="370"/>
                  </a:cubicBezTo>
                  <a:cubicBezTo>
                    <a:pt x="195" y="377"/>
                    <a:pt x="199" y="390"/>
                    <a:pt x="207" y="392"/>
                  </a:cubicBezTo>
                  <a:cubicBezTo>
                    <a:pt x="221" y="396"/>
                    <a:pt x="230" y="381"/>
                    <a:pt x="245" y="389"/>
                  </a:cubicBezTo>
                  <a:cubicBezTo>
                    <a:pt x="253" y="393"/>
                    <a:pt x="258" y="401"/>
                    <a:pt x="263" y="408"/>
                  </a:cubicBezTo>
                  <a:cubicBezTo>
                    <a:pt x="255" y="407"/>
                    <a:pt x="247" y="408"/>
                    <a:pt x="239" y="410"/>
                  </a:cubicBezTo>
                  <a:cubicBezTo>
                    <a:pt x="215" y="416"/>
                    <a:pt x="193" y="426"/>
                    <a:pt x="168" y="422"/>
                  </a:cubicBezTo>
                  <a:cubicBezTo>
                    <a:pt x="148" y="420"/>
                    <a:pt x="135" y="414"/>
                    <a:pt x="115" y="420"/>
                  </a:cubicBezTo>
                  <a:cubicBezTo>
                    <a:pt x="110" y="421"/>
                    <a:pt x="104" y="423"/>
                    <a:pt x="98" y="424"/>
                  </a:cubicBezTo>
                  <a:cubicBezTo>
                    <a:pt x="88" y="427"/>
                    <a:pt x="84" y="425"/>
                    <a:pt x="74" y="424"/>
                  </a:cubicBezTo>
                  <a:cubicBezTo>
                    <a:pt x="65" y="424"/>
                    <a:pt x="56" y="427"/>
                    <a:pt x="47" y="427"/>
                  </a:cubicBezTo>
                  <a:cubicBezTo>
                    <a:pt x="42" y="428"/>
                    <a:pt x="42" y="434"/>
                    <a:pt x="47" y="434"/>
                  </a:cubicBezTo>
                  <a:cubicBezTo>
                    <a:pt x="58" y="435"/>
                    <a:pt x="68" y="433"/>
                    <a:pt x="79" y="434"/>
                  </a:cubicBezTo>
                  <a:cubicBezTo>
                    <a:pt x="87" y="435"/>
                    <a:pt x="93" y="435"/>
                    <a:pt x="101" y="433"/>
                  </a:cubicBezTo>
                  <a:cubicBezTo>
                    <a:pt x="111" y="430"/>
                    <a:pt x="122" y="425"/>
                    <a:pt x="133" y="425"/>
                  </a:cubicBezTo>
                  <a:cubicBezTo>
                    <a:pt x="144" y="425"/>
                    <a:pt x="156" y="430"/>
                    <a:pt x="167" y="432"/>
                  </a:cubicBezTo>
                  <a:cubicBezTo>
                    <a:pt x="184" y="435"/>
                    <a:pt x="202" y="432"/>
                    <a:pt x="219" y="428"/>
                  </a:cubicBezTo>
                  <a:cubicBezTo>
                    <a:pt x="228" y="425"/>
                    <a:pt x="236" y="421"/>
                    <a:pt x="244" y="419"/>
                  </a:cubicBezTo>
                  <a:cubicBezTo>
                    <a:pt x="253" y="417"/>
                    <a:pt x="262" y="417"/>
                    <a:pt x="271" y="417"/>
                  </a:cubicBezTo>
                  <a:cubicBezTo>
                    <a:pt x="273" y="419"/>
                    <a:pt x="275" y="421"/>
                    <a:pt x="276" y="422"/>
                  </a:cubicBezTo>
                  <a:cubicBezTo>
                    <a:pt x="280" y="425"/>
                    <a:pt x="288" y="424"/>
                    <a:pt x="287" y="418"/>
                  </a:cubicBezTo>
                  <a:cubicBezTo>
                    <a:pt x="286" y="407"/>
                    <a:pt x="279" y="402"/>
                    <a:pt x="273" y="394"/>
                  </a:cubicBezTo>
                  <a:moveTo>
                    <a:pt x="91" y="268"/>
                  </a:moveTo>
                  <a:cubicBezTo>
                    <a:pt x="90" y="270"/>
                    <a:pt x="90" y="272"/>
                    <a:pt x="90" y="274"/>
                  </a:cubicBezTo>
                  <a:cubicBezTo>
                    <a:pt x="89" y="282"/>
                    <a:pt x="86" y="282"/>
                    <a:pt x="80" y="273"/>
                  </a:cubicBezTo>
                  <a:cubicBezTo>
                    <a:pt x="72" y="266"/>
                    <a:pt x="74" y="266"/>
                    <a:pt x="75" y="261"/>
                  </a:cubicBezTo>
                  <a:cubicBezTo>
                    <a:pt x="76" y="261"/>
                    <a:pt x="77" y="261"/>
                    <a:pt x="78" y="261"/>
                  </a:cubicBezTo>
                  <a:cubicBezTo>
                    <a:pt x="86" y="260"/>
                    <a:pt x="89" y="258"/>
                    <a:pt x="91" y="268"/>
                  </a:cubicBezTo>
                  <a:moveTo>
                    <a:pt x="84" y="218"/>
                  </a:moveTo>
                  <a:cubicBezTo>
                    <a:pt x="82" y="218"/>
                    <a:pt x="79" y="211"/>
                    <a:pt x="78" y="210"/>
                  </a:cubicBezTo>
                  <a:cubicBezTo>
                    <a:pt x="64" y="187"/>
                    <a:pt x="52" y="164"/>
                    <a:pt x="44" y="138"/>
                  </a:cubicBezTo>
                  <a:cubicBezTo>
                    <a:pt x="42" y="130"/>
                    <a:pt x="39" y="121"/>
                    <a:pt x="36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0" y="96"/>
                    <a:pt x="24" y="79"/>
                    <a:pt x="28" y="61"/>
                  </a:cubicBezTo>
                  <a:cubicBezTo>
                    <a:pt x="33" y="32"/>
                    <a:pt x="56" y="20"/>
                    <a:pt x="84" y="16"/>
                  </a:cubicBezTo>
                  <a:cubicBezTo>
                    <a:pt x="85" y="16"/>
                    <a:pt x="86" y="16"/>
                    <a:pt x="86" y="15"/>
                  </a:cubicBezTo>
                  <a:cubicBezTo>
                    <a:pt x="88" y="15"/>
                    <a:pt x="89" y="15"/>
                    <a:pt x="90" y="15"/>
                  </a:cubicBezTo>
                  <a:cubicBezTo>
                    <a:pt x="102" y="18"/>
                    <a:pt x="113" y="27"/>
                    <a:pt x="120" y="35"/>
                  </a:cubicBezTo>
                  <a:cubicBezTo>
                    <a:pt x="137" y="52"/>
                    <a:pt x="147" y="74"/>
                    <a:pt x="159" y="95"/>
                  </a:cubicBezTo>
                  <a:cubicBezTo>
                    <a:pt x="169" y="112"/>
                    <a:pt x="180" y="138"/>
                    <a:pt x="180" y="158"/>
                  </a:cubicBezTo>
                  <a:cubicBezTo>
                    <a:pt x="180" y="161"/>
                    <a:pt x="179" y="163"/>
                    <a:pt x="178" y="165"/>
                  </a:cubicBezTo>
                  <a:cubicBezTo>
                    <a:pt x="178" y="166"/>
                    <a:pt x="177" y="167"/>
                    <a:pt x="177" y="168"/>
                  </a:cubicBezTo>
                  <a:cubicBezTo>
                    <a:pt x="168" y="181"/>
                    <a:pt x="143" y="191"/>
                    <a:pt x="131" y="197"/>
                  </a:cubicBezTo>
                  <a:cubicBezTo>
                    <a:pt x="120" y="202"/>
                    <a:pt x="109" y="207"/>
                    <a:pt x="99" y="212"/>
                  </a:cubicBezTo>
                  <a:cubicBezTo>
                    <a:pt x="97" y="212"/>
                    <a:pt x="85" y="218"/>
                    <a:pt x="84" y="218"/>
                  </a:cubicBezTo>
                  <a:moveTo>
                    <a:pt x="164" y="336"/>
                  </a:moveTo>
                  <a:cubicBezTo>
                    <a:pt x="155" y="335"/>
                    <a:pt x="147" y="316"/>
                    <a:pt x="144" y="309"/>
                  </a:cubicBezTo>
                  <a:cubicBezTo>
                    <a:pt x="139" y="298"/>
                    <a:pt x="131" y="287"/>
                    <a:pt x="125" y="275"/>
                  </a:cubicBezTo>
                  <a:cubicBezTo>
                    <a:pt x="117" y="261"/>
                    <a:pt x="110" y="246"/>
                    <a:pt x="102" y="232"/>
                  </a:cubicBezTo>
                  <a:cubicBezTo>
                    <a:pt x="101" y="231"/>
                    <a:pt x="100" y="229"/>
                    <a:pt x="99" y="228"/>
                  </a:cubicBezTo>
                  <a:cubicBezTo>
                    <a:pt x="102" y="226"/>
                    <a:pt x="106" y="224"/>
                    <a:pt x="109" y="223"/>
                  </a:cubicBezTo>
                  <a:cubicBezTo>
                    <a:pt x="133" y="212"/>
                    <a:pt x="158" y="201"/>
                    <a:pt x="180" y="186"/>
                  </a:cubicBezTo>
                  <a:cubicBezTo>
                    <a:pt x="181" y="185"/>
                    <a:pt x="182" y="184"/>
                    <a:pt x="184" y="183"/>
                  </a:cubicBezTo>
                  <a:cubicBezTo>
                    <a:pt x="199" y="208"/>
                    <a:pt x="216" y="232"/>
                    <a:pt x="225" y="260"/>
                  </a:cubicBezTo>
                  <a:cubicBezTo>
                    <a:pt x="227" y="266"/>
                    <a:pt x="231" y="273"/>
                    <a:pt x="231" y="280"/>
                  </a:cubicBezTo>
                  <a:cubicBezTo>
                    <a:pt x="233" y="291"/>
                    <a:pt x="230" y="295"/>
                    <a:pt x="223" y="300"/>
                  </a:cubicBezTo>
                  <a:cubicBezTo>
                    <a:pt x="211" y="309"/>
                    <a:pt x="198" y="321"/>
                    <a:pt x="185" y="328"/>
                  </a:cubicBezTo>
                  <a:cubicBezTo>
                    <a:pt x="181" y="330"/>
                    <a:pt x="168" y="336"/>
                    <a:pt x="164" y="336"/>
                  </a:cubicBezTo>
                  <a:moveTo>
                    <a:pt x="258" y="366"/>
                  </a:moveTo>
                  <a:cubicBezTo>
                    <a:pt x="256" y="371"/>
                    <a:pt x="256" y="376"/>
                    <a:pt x="256" y="382"/>
                  </a:cubicBezTo>
                  <a:cubicBezTo>
                    <a:pt x="249" y="376"/>
                    <a:pt x="241" y="371"/>
                    <a:pt x="229" y="373"/>
                  </a:cubicBezTo>
                  <a:cubicBezTo>
                    <a:pt x="226" y="374"/>
                    <a:pt x="213" y="380"/>
                    <a:pt x="211" y="379"/>
                  </a:cubicBezTo>
                  <a:cubicBezTo>
                    <a:pt x="207" y="378"/>
                    <a:pt x="200" y="362"/>
                    <a:pt x="198" y="358"/>
                  </a:cubicBezTo>
                  <a:cubicBezTo>
                    <a:pt x="195" y="352"/>
                    <a:pt x="191" y="347"/>
                    <a:pt x="187" y="343"/>
                  </a:cubicBezTo>
                  <a:cubicBezTo>
                    <a:pt x="191" y="340"/>
                    <a:pt x="195" y="338"/>
                    <a:pt x="198" y="336"/>
                  </a:cubicBezTo>
                  <a:cubicBezTo>
                    <a:pt x="202" y="333"/>
                    <a:pt x="207" y="330"/>
                    <a:pt x="211" y="327"/>
                  </a:cubicBezTo>
                  <a:cubicBezTo>
                    <a:pt x="215" y="330"/>
                    <a:pt x="216" y="335"/>
                    <a:pt x="219" y="339"/>
                  </a:cubicBezTo>
                  <a:cubicBezTo>
                    <a:pt x="221" y="342"/>
                    <a:pt x="224" y="346"/>
                    <a:pt x="226" y="350"/>
                  </a:cubicBezTo>
                  <a:cubicBezTo>
                    <a:pt x="226" y="350"/>
                    <a:pt x="225" y="350"/>
                    <a:pt x="225" y="350"/>
                  </a:cubicBezTo>
                  <a:cubicBezTo>
                    <a:pt x="224" y="354"/>
                    <a:pt x="224" y="357"/>
                    <a:pt x="225" y="360"/>
                  </a:cubicBezTo>
                  <a:cubicBezTo>
                    <a:pt x="225" y="363"/>
                    <a:pt x="229" y="365"/>
                    <a:pt x="232" y="365"/>
                  </a:cubicBezTo>
                  <a:cubicBezTo>
                    <a:pt x="242" y="366"/>
                    <a:pt x="252" y="351"/>
                    <a:pt x="241" y="344"/>
                  </a:cubicBezTo>
                  <a:cubicBezTo>
                    <a:pt x="239" y="343"/>
                    <a:pt x="237" y="344"/>
                    <a:pt x="236" y="345"/>
                  </a:cubicBezTo>
                  <a:cubicBezTo>
                    <a:pt x="235" y="345"/>
                    <a:pt x="235" y="346"/>
                    <a:pt x="235" y="346"/>
                  </a:cubicBezTo>
                  <a:cubicBezTo>
                    <a:pt x="233" y="342"/>
                    <a:pt x="229" y="338"/>
                    <a:pt x="226" y="334"/>
                  </a:cubicBezTo>
                  <a:cubicBezTo>
                    <a:pt x="223" y="330"/>
                    <a:pt x="221" y="326"/>
                    <a:pt x="217" y="323"/>
                  </a:cubicBezTo>
                  <a:cubicBezTo>
                    <a:pt x="222" y="320"/>
                    <a:pt x="227" y="316"/>
                    <a:pt x="232" y="313"/>
                  </a:cubicBezTo>
                  <a:cubicBezTo>
                    <a:pt x="236" y="321"/>
                    <a:pt x="242" y="329"/>
                    <a:pt x="247" y="336"/>
                  </a:cubicBezTo>
                  <a:cubicBezTo>
                    <a:pt x="250" y="341"/>
                    <a:pt x="260" y="349"/>
                    <a:pt x="261" y="354"/>
                  </a:cubicBezTo>
                  <a:cubicBezTo>
                    <a:pt x="264" y="363"/>
                    <a:pt x="259" y="360"/>
                    <a:pt x="258" y="36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chenying0907 385"/>
            <p:cNvSpPr/>
            <p:nvPr/>
          </p:nvSpPr>
          <p:spPr bwMode="auto">
            <a:xfrm>
              <a:off x="3392489" y="4124326"/>
              <a:ext cx="60325" cy="257175"/>
            </a:xfrm>
            <a:custGeom>
              <a:avLst/>
              <a:gdLst>
                <a:gd name="T0" fmla="*/ 28 w 28"/>
                <a:gd name="T1" fmla="*/ 2 h 120"/>
                <a:gd name="T2" fmla="*/ 25 w 28"/>
                <a:gd name="T3" fmla="*/ 2 h 120"/>
                <a:gd name="T4" fmla="*/ 19 w 28"/>
                <a:gd name="T5" fmla="*/ 27 h 120"/>
                <a:gd name="T6" fmla="*/ 10 w 28"/>
                <a:gd name="T7" fmla="*/ 59 h 120"/>
                <a:gd name="T8" fmla="*/ 1 w 28"/>
                <a:gd name="T9" fmla="*/ 119 h 120"/>
                <a:gd name="T10" fmla="*/ 2 w 28"/>
                <a:gd name="T11" fmla="*/ 119 h 120"/>
                <a:gd name="T12" fmla="*/ 14 w 28"/>
                <a:gd name="T13" fmla="*/ 53 h 120"/>
                <a:gd name="T14" fmla="*/ 22 w 28"/>
                <a:gd name="T15" fmla="*/ 22 h 120"/>
                <a:gd name="T16" fmla="*/ 28 w 28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0">
                  <a:moveTo>
                    <a:pt x="28" y="2"/>
                  </a:moveTo>
                  <a:cubicBezTo>
                    <a:pt x="27" y="0"/>
                    <a:pt x="25" y="0"/>
                    <a:pt x="25" y="2"/>
                  </a:cubicBezTo>
                  <a:cubicBezTo>
                    <a:pt x="26" y="10"/>
                    <a:pt x="21" y="19"/>
                    <a:pt x="19" y="27"/>
                  </a:cubicBezTo>
                  <a:cubicBezTo>
                    <a:pt x="16" y="38"/>
                    <a:pt x="13" y="48"/>
                    <a:pt x="10" y="59"/>
                  </a:cubicBezTo>
                  <a:cubicBezTo>
                    <a:pt x="5" y="78"/>
                    <a:pt x="0" y="99"/>
                    <a:pt x="1" y="119"/>
                  </a:cubicBezTo>
                  <a:cubicBezTo>
                    <a:pt x="1" y="120"/>
                    <a:pt x="2" y="120"/>
                    <a:pt x="2" y="119"/>
                  </a:cubicBezTo>
                  <a:cubicBezTo>
                    <a:pt x="4" y="97"/>
                    <a:pt x="8" y="74"/>
                    <a:pt x="14" y="53"/>
                  </a:cubicBezTo>
                  <a:cubicBezTo>
                    <a:pt x="17" y="43"/>
                    <a:pt x="19" y="33"/>
                    <a:pt x="22" y="22"/>
                  </a:cubicBezTo>
                  <a:cubicBezTo>
                    <a:pt x="24" y="15"/>
                    <a:pt x="28" y="9"/>
                    <a:pt x="2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chenying0907 386"/>
            <p:cNvSpPr/>
            <p:nvPr/>
          </p:nvSpPr>
          <p:spPr bwMode="auto">
            <a:xfrm>
              <a:off x="3429001" y="4181476"/>
              <a:ext cx="46038" cy="242888"/>
            </a:xfrm>
            <a:custGeom>
              <a:avLst/>
              <a:gdLst>
                <a:gd name="T0" fmla="*/ 18 w 21"/>
                <a:gd name="T1" fmla="*/ 2 h 113"/>
                <a:gd name="T2" fmla="*/ 3 w 21"/>
                <a:gd name="T3" fmla="*/ 79 h 113"/>
                <a:gd name="T4" fmla="*/ 2 w 21"/>
                <a:gd name="T5" fmla="*/ 96 h 113"/>
                <a:gd name="T6" fmla="*/ 0 w 21"/>
                <a:gd name="T7" fmla="*/ 105 h 113"/>
                <a:gd name="T8" fmla="*/ 5 w 21"/>
                <a:gd name="T9" fmla="*/ 113 h 113"/>
                <a:gd name="T10" fmla="*/ 5 w 21"/>
                <a:gd name="T11" fmla="*/ 112 h 113"/>
                <a:gd name="T12" fmla="*/ 6 w 21"/>
                <a:gd name="T13" fmla="*/ 95 h 113"/>
                <a:gd name="T14" fmla="*/ 7 w 21"/>
                <a:gd name="T15" fmla="*/ 66 h 113"/>
                <a:gd name="T16" fmla="*/ 21 w 21"/>
                <a:gd name="T17" fmla="*/ 2 h 113"/>
                <a:gd name="T18" fmla="*/ 18 w 21"/>
                <a:gd name="T1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3">
                  <a:moveTo>
                    <a:pt x="18" y="2"/>
                  </a:moveTo>
                  <a:cubicBezTo>
                    <a:pt x="11" y="26"/>
                    <a:pt x="4" y="54"/>
                    <a:pt x="3" y="79"/>
                  </a:cubicBezTo>
                  <a:cubicBezTo>
                    <a:pt x="3" y="85"/>
                    <a:pt x="4" y="90"/>
                    <a:pt x="2" y="96"/>
                  </a:cubicBezTo>
                  <a:cubicBezTo>
                    <a:pt x="2" y="99"/>
                    <a:pt x="1" y="102"/>
                    <a:pt x="0" y="105"/>
                  </a:cubicBezTo>
                  <a:cubicBezTo>
                    <a:pt x="0" y="109"/>
                    <a:pt x="0" y="112"/>
                    <a:pt x="5" y="113"/>
                  </a:cubicBezTo>
                  <a:cubicBezTo>
                    <a:pt x="5" y="113"/>
                    <a:pt x="5" y="112"/>
                    <a:pt x="5" y="112"/>
                  </a:cubicBezTo>
                  <a:cubicBezTo>
                    <a:pt x="0" y="109"/>
                    <a:pt x="5" y="99"/>
                    <a:pt x="6" y="95"/>
                  </a:cubicBezTo>
                  <a:cubicBezTo>
                    <a:pt x="8" y="85"/>
                    <a:pt x="6" y="76"/>
                    <a:pt x="7" y="66"/>
                  </a:cubicBezTo>
                  <a:cubicBezTo>
                    <a:pt x="11" y="45"/>
                    <a:pt x="15" y="23"/>
                    <a:pt x="21" y="2"/>
                  </a:cubicBezTo>
                  <a:cubicBezTo>
                    <a:pt x="21" y="1"/>
                    <a:pt x="19" y="0"/>
                    <a:pt x="1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chenying0907 387"/>
            <p:cNvSpPr/>
            <p:nvPr/>
          </p:nvSpPr>
          <p:spPr bwMode="auto">
            <a:xfrm>
              <a:off x="3440114" y="4198939"/>
              <a:ext cx="55563" cy="285750"/>
            </a:xfrm>
            <a:custGeom>
              <a:avLst/>
              <a:gdLst>
                <a:gd name="T0" fmla="*/ 23 w 26"/>
                <a:gd name="T1" fmla="*/ 1 h 133"/>
                <a:gd name="T2" fmla="*/ 16 w 26"/>
                <a:gd name="T3" fmla="*/ 35 h 133"/>
                <a:gd name="T4" fmla="*/ 8 w 26"/>
                <a:gd name="T5" fmla="*/ 74 h 133"/>
                <a:gd name="T6" fmla="*/ 6 w 26"/>
                <a:gd name="T7" fmla="*/ 109 h 133"/>
                <a:gd name="T8" fmla="*/ 6 w 26"/>
                <a:gd name="T9" fmla="*/ 132 h 133"/>
                <a:gd name="T10" fmla="*/ 8 w 26"/>
                <a:gd name="T11" fmla="*/ 131 h 133"/>
                <a:gd name="T12" fmla="*/ 8 w 26"/>
                <a:gd name="T13" fmla="*/ 113 h 133"/>
                <a:gd name="T14" fmla="*/ 8 w 26"/>
                <a:gd name="T15" fmla="*/ 101 h 133"/>
                <a:gd name="T16" fmla="*/ 13 w 26"/>
                <a:gd name="T17" fmla="*/ 66 h 133"/>
                <a:gd name="T18" fmla="*/ 19 w 26"/>
                <a:gd name="T19" fmla="*/ 36 h 133"/>
                <a:gd name="T20" fmla="*/ 26 w 26"/>
                <a:gd name="T21" fmla="*/ 2 h 133"/>
                <a:gd name="T22" fmla="*/ 23 w 26"/>
                <a:gd name="T23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33">
                  <a:moveTo>
                    <a:pt x="23" y="1"/>
                  </a:moveTo>
                  <a:cubicBezTo>
                    <a:pt x="18" y="11"/>
                    <a:pt x="18" y="24"/>
                    <a:pt x="16" y="35"/>
                  </a:cubicBezTo>
                  <a:cubicBezTo>
                    <a:pt x="14" y="48"/>
                    <a:pt x="11" y="61"/>
                    <a:pt x="8" y="74"/>
                  </a:cubicBezTo>
                  <a:cubicBezTo>
                    <a:pt x="6" y="86"/>
                    <a:pt x="6" y="97"/>
                    <a:pt x="6" y="109"/>
                  </a:cubicBezTo>
                  <a:cubicBezTo>
                    <a:pt x="5" y="117"/>
                    <a:pt x="0" y="126"/>
                    <a:pt x="6" y="132"/>
                  </a:cubicBezTo>
                  <a:cubicBezTo>
                    <a:pt x="7" y="133"/>
                    <a:pt x="8" y="132"/>
                    <a:pt x="8" y="131"/>
                  </a:cubicBezTo>
                  <a:cubicBezTo>
                    <a:pt x="4" y="126"/>
                    <a:pt x="8" y="119"/>
                    <a:pt x="8" y="113"/>
                  </a:cubicBezTo>
                  <a:cubicBezTo>
                    <a:pt x="9" y="109"/>
                    <a:pt x="9" y="105"/>
                    <a:pt x="8" y="101"/>
                  </a:cubicBezTo>
                  <a:cubicBezTo>
                    <a:pt x="8" y="89"/>
                    <a:pt x="10" y="78"/>
                    <a:pt x="13" y="66"/>
                  </a:cubicBezTo>
                  <a:cubicBezTo>
                    <a:pt x="15" y="56"/>
                    <a:pt x="17" y="46"/>
                    <a:pt x="19" y="36"/>
                  </a:cubicBezTo>
                  <a:cubicBezTo>
                    <a:pt x="20" y="26"/>
                    <a:pt x="20" y="11"/>
                    <a:pt x="26" y="2"/>
                  </a:cubicBezTo>
                  <a:cubicBezTo>
                    <a:pt x="26" y="1"/>
                    <a:pt x="24" y="0"/>
                    <a:pt x="23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chenying0907 388"/>
            <p:cNvSpPr/>
            <p:nvPr/>
          </p:nvSpPr>
          <p:spPr bwMode="auto">
            <a:xfrm>
              <a:off x="3476626" y="4268789"/>
              <a:ext cx="41275" cy="258763"/>
            </a:xfrm>
            <a:custGeom>
              <a:avLst/>
              <a:gdLst>
                <a:gd name="T0" fmla="*/ 16 w 19"/>
                <a:gd name="T1" fmla="*/ 1 h 120"/>
                <a:gd name="T2" fmla="*/ 1 w 19"/>
                <a:gd name="T3" fmla="*/ 119 h 120"/>
                <a:gd name="T4" fmla="*/ 4 w 19"/>
                <a:gd name="T5" fmla="*/ 119 h 120"/>
                <a:gd name="T6" fmla="*/ 10 w 19"/>
                <a:gd name="T7" fmla="*/ 56 h 120"/>
                <a:gd name="T8" fmla="*/ 19 w 19"/>
                <a:gd name="T9" fmla="*/ 1 h 120"/>
                <a:gd name="T10" fmla="*/ 16 w 19"/>
                <a:gd name="T11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0">
                  <a:moveTo>
                    <a:pt x="16" y="1"/>
                  </a:moveTo>
                  <a:cubicBezTo>
                    <a:pt x="13" y="41"/>
                    <a:pt x="0" y="78"/>
                    <a:pt x="1" y="119"/>
                  </a:cubicBezTo>
                  <a:cubicBezTo>
                    <a:pt x="1" y="120"/>
                    <a:pt x="4" y="120"/>
                    <a:pt x="4" y="119"/>
                  </a:cubicBezTo>
                  <a:cubicBezTo>
                    <a:pt x="5" y="97"/>
                    <a:pt x="6" y="77"/>
                    <a:pt x="10" y="56"/>
                  </a:cubicBezTo>
                  <a:cubicBezTo>
                    <a:pt x="13" y="38"/>
                    <a:pt x="17" y="20"/>
                    <a:pt x="19" y="1"/>
                  </a:cubicBezTo>
                  <a:cubicBezTo>
                    <a:pt x="19" y="0"/>
                    <a:pt x="16" y="0"/>
                    <a:pt x="16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chenying0907 389"/>
            <p:cNvSpPr/>
            <p:nvPr/>
          </p:nvSpPr>
          <p:spPr bwMode="auto">
            <a:xfrm>
              <a:off x="3506789" y="4313239"/>
              <a:ext cx="36513" cy="257175"/>
            </a:xfrm>
            <a:custGeom>
              <a:avLst/>
              <a:gdLst>
                <a:gd name="T0" fmla="*/ 15 w 17"/>
                <a:gd name="T1" fmla="*/ 1 h 120"/>
                <a:gd name="T2" fmla="*/ 10 w 17"/>
                <a:gd name="T3" fmla="*/ 31 h 120"/>
                <a:gd name="T4" fmla="*/ 8 w 17"/>
                <a:gd name="T5" fmla="*/ 60 h 120"/>
                <a:gd name="T6" fmla="*/ 3 w 17"/>
                <a:gd name="T7" fmla="*/ 118 h 120"/>
                <a:gd name="T8" fmla="*/ 4 w 17"/>
                <a:gd name="T9" fmla="*/ 119 h 120"/>
                <a:gd name="T10" fmla="*/ 7 w 17"/>
                <a:gd name="T11" fmla="*/ 93 h 120"/>
                <a:gd name="T12" fmla="*/ 10 w 17"/>
                <a:gd name="T13" fmla="*/ 62 h 120"/>
                <a:gd name="T14" fmla="*/ 12 w 17"/>
                <a:gd name="T15" fmla="*/ 32 h 120"/>
                <a:gd name="T16" fmla="*/ 17 w 17"/>
                <a:gd name="T17" fmla="*/ 1 h 120"/>
                <a:gd name="T18" fmla="*/ 15 w 17"/>
                <a:gd name="T19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0">
                  <a:moveTo>
                    <a:pt x="15" y="1"/>
                  </a:moveTo>
                  <a:cubicBezTo>
                    <a:pt x="15" y="11"/>
                    <a:pt x="11" y="22"/>
                    <a:pt x="10" y="31"/>
                  </a:cubicBezTo>
                  <a:cubicBezTo>
                    <a:pt x="9" y="41"/>
                    <a:pt x="8" y="51"/>
                    <a:pt x="8" y="60"/>
                  </a:cubicBezTo>
                  <a:cubicBezTo>
                    <a:pt x="6" y="80"/>
                    <a:pt x="0" y="99"/>
                    <a:pt x="3" y="118"/>
                  </a:cubicBezTo>
                  <a:cubicBezTo>
                    <a:pt x="3" y="119"/>
                    <a:pt x="4" y="120"/>
                    <a:pt x="4" y="119"/>
                  </a:cubicBezTo>
                  <a:cubicBezTo>
                    <a:pt x="5" y="110"/>
                    <a:pt x="6" y="101"/>
                    <a:pt x="7" y="93"/>
                  </a:cubicBezTo>
                  <a:cubicBezTo>
                    <a:pt x="7" y="83"/>
                    <a:pt x="10" y="72"/>
                    <a:pt x="10" y="62"/>
                  </a:cubicBezTo>
                  <a:cubicBezTo>
                    <a:pt x="11" y="52"/>
                    <a:pt x="11" y="42"/>
                    <a:pt x="12" y="32"/>
                  </a:cubicBezTo>
                  <a:cubicBezTo>
                    <a:pt x="14" y="22"/>
                    <a:pt x="17" y="11"/>
                    <a:pt x="17" y="1"/>
                  </a:cubicBezTo>
                  <a:cubicBezTo>
                    <a:pt x="17" y="0"/>
                    <a:pt x="15" y="0"/>
                    <a:pt x="15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chenying0907 390"/>
            <p:cNvSpPr/>
            <p:nvPr/>
          </p:nvSpPr>
          <p:spPr bwMode="auto">
            <a:xfrm>
              <a:off x="3535364" y="4398964"/>
              <a:ext cx="25400" cy="201613"/>
            </a:xfrm>
            <a:custGeom>
              <a:avLst/>
              <a:gdLst>
                <a:gd name="T0" fmla="*/ 12 w 12"/>
                <a:gd name="T1" fmla="*/ 1 h 94"/>
                <a:gd name="T2" fmla="*/ 9 w 12"/>
                <a:gd name="T3" fmla="*/ 1 h 94"/>
                <a:gd name="T4" fmla="*/ 4 w 12"/>
                <a:gd name="T5" fmla="*/ 53 h 94"/>
                <a:gd name="T6" fmla="*/ 2 w 12"/>
                <a:gd name="T7" fmla="*/ 76 h 94"/>
                <a:gd name="T8" fmla="*/ 0 w 12"/>
                <a:gd name="T9" fmla="*/ 93 h 94"/>
                <a:gd name="T10" fmla="*/ 0 w 12"/>
                <a:gd name="T11" fmla="*/ 94 h 94"/>
                <a:gd name="T12" fmla="*/ 4 w 12"/>
                <a:gd name="T13" fmla="*/ 89 h 94"/>
                <a:gd name="T14" fmla="*/ 4 w 12"/>
                <a:gd name="T15" fmla="*/ 82 h 94"/>
                <a:gd name="T16" fmla="*/ 6 w 12"/>
                <a:gd name="T17" fmla="*/ 67 h 94"/>
                <a:gd name="T18" fmla="*/ 9 w 12"/>
                <a:gd name="T19" fmla="*/ 32 h 94"/>
                <a:gd name="T20" fmla="*/ 12 w 12"/>
                <a:gd name="T2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4">
                  <a:moveTo>
                    <a:pt x="12" y="1"/>
                  </a:moveTo>
                  <a:cubicBezTo>
                    <a:pt x="12" y="0"/>
                    <a:pt x="9" y="0"/>
                    <a:pt x="9" y="1"/>
                  </a:cubicBezTo>
                  <a:cubicBezTo>
                    <a:pt x="10" y="19"/>
                    <a:pt x="5" y="35"/>
                    <a:pt x="4" y="53"/>
                  </a:cubicBezTo>
                  <a:cubicBezTo>
                    <a:pt x="4" y="61"/>
                    <a:pt x="3" y="68"/>
                    <a:pt x="2" y="76"/>
                  </a:cubicBezTo>
                  <a:cubicBezTo>
                    <a:pt x="1" y="80"/>
                    <a:pt x="4" y="91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3" y="94"/>
                    <a:pt x="4" y="92"/>
                    <a:pt x="4" y="89"/>
                  </a:cubicBezTo>
                  <a:cubicBezTo>
                    <a:pt x="5" y="87"/>
                    <a:pt x="4" y="84"/>
                    <a:pt x="4" y="82"/>
                  </a:cubicBezTo>
                  <a:cubicBezTo>
                    <a:pt x="4" y="77"/>
                    <a:pt x="6" y="72"/>
                    <a:pt x="6" y="67"/>
                  </a:cubicBezTo>
                  <a:cubicBezTo>
                    <a:pt x="8" y="55"/>
                    <a:pt x="8" y="44"/>
                    <a:pt x="9" y="32"/>
                  </a:cubicBezTo>
                  <a:cubicBezTo>
                    <a:pt x="11" y="22"/>
                    <a:pt x="12" y="12"/>
                    <a:pt x="12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chenying0907 391"/>
            <p:cNvSpPr/>
            <p:nvPr/>
          </p:nvSpPr>
          <p:spPr bwMode="auto">
            <a:xfrm>
              <a:off x="3562351" y="4508501"/>
              <a:ext cx="19050" cy="166688"/>
            </a:xfrm>
            <a:custGeom>
              <a:avLst/>
              <a:gdLst>
                <a:gd name="T0" fmla="*/ 6 w 9"/>
                <a:gd name="T1" fmla="*/ 2 h 78"/>
                <a:gd name="T2" fmla="*/ 1 w 9"/>
                <a:gd name="T3" fmla="*/ 42 h 78"/>
                <a:gd name="T4" fmla="*/ 2 w 9"/>
                <a:gd name="T5" fmla="*/ 78 h 78"/>
                <a:gd name="T6" fmla="*/ 3 w 9"/>
                <a:gd name="T7" fmla="*/ 78 h 78"/>
                <a:gd name="T8" fmla="*/ 5 w 9"/>
                <a:gd name="T9" fmla="*/ 39 h 78"/>
                <a:gd name="T10" fmla="*/ 9 w 9"/>
                <a:gd name="T11" fmla="*/ 3 h 78"/>
                <a:gd name="T12" fmla="*/ 6 w 9"/>
                <a:gd name="T1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8">
                  <a:moveTo>
                    <a:pt x="6" y="2"/>
                  </a:moveTo>
                  <a:cubicBezTo>
                    <a:pt x="3" y="15"/>
                    <a:pt x="3" y="29"/>
                    <a:pt x="1" y="42"/>
                  </a:cubicBezTo>
                  <a:cubicBezTo>
                    <a:pt x="0" y="53"/>
                    <a:pt x="0" y="66"/>
                    <a:pt x="2" y="78"/>
                  </a:cubicBezTo>
                  <a:cubicBezTo>
                    <a:pt x="2" y="78"/>
                    <a:pt x="3" y="78"/>
                    <a:pt x="3" y="78"/>
                  </a:cubicBezTo>
                  <a:cubicBezTo>
                    <a:pt x="5" y="65"/>
                    <a:pt x="3" y="52"/>
                    <a:pt x="5" y="39"/>
                  </a:cubicBezTo>
                  <a:cubicBezTo>
                    <a:pt x="7" y="27"/>
                    <a:pt x="6" y="15"/>
                    <a:pt x="9" y="3"/>
                  </a:cubicBezTo>
                  <a:cubicBezTo>
                    <a:pt x="9" y="1"/>
                    <a:pt x="6" y="0"/>
                    <a:pt x="6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chenying0907 392"/>
            <p:cNvSpPr/>
            <p:nvPr/>
          </p:nvSpPr>
          <p:spPr bwMode="auto">
            <a:xfrm>
              <a:off x="3598864" y="4503739"/>
              <a:ext cx="26988" cy="184150"/>
            </a:xfrm>
            <a:custGeom>
              <a:avLst/>
              <a:gdLst>
                <a:gd name="T0" fmla="*/ 6 w 12"/>
                <a:gd name="T1" fmla="*/ 1 h 86"/>
                <a:gd name="T2" fmla="*/ 5 w 12"/>
                <a:gd name="T3" fmla="*/ 3 h 86"/>
                <a:gd name="T4" fmla="*/ 6 w 12"/>
                <a:gd name="T5" fmla="*/ 22 h 86"/>
                <a:gd name="T6" fmla="*/ 3 w 12"/>
                <a:gd name="T7" fmla="*/ 43 h 86"/>
                <a:gd name="T8" fmla="*/ 2 w 12"/>
                <a:gd name="T9" fmla="*/ 84 h 86"/>
                <a:gd name="T10" fmla="*/ 4 w 12"/>
                <a:gd name="T11" fmla="*/ 84 h 86"/>
                <a:gd name="T12" fmla="*/ 4 w 12"/>
                <a:gd name="T13" fmla="*/ 57 h 86"/>
                <a:gd name="T14" fmla="*/ 7 w 12"/>
                <a:gd name="T15" fmla="*/ 28 h 86"/>
                <a:gd name="T16" fmla="*/ 6 w 12"/>
                <a:gd name="T17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6">
                  <a:moveTo>
                    <a:pt x="6" y="1"/>
                  </a:moveTo>
                  <a:cubicBezTo>
                    <a:pt x="5" y="0"/>
                    <a:pt x="4" y="2"/>
                    <a:pt x="5" y="3"/>
                  </a:cubicBezTo>
                  <a:cubicBezTo>
                    <a:pt x="9" y="8"/>
                    <a:pt x="7" y="16"/>
                    <a:pt x="6" y="22"/>
                  </a:cubicBezTo>
                  <a:cubicBezTo>
                    <a:pt x="5" y="29"/>
                    <a:pt x="4" y="36"/>
                    <a:pt x="3" y="43"/>
                  </a:cubicBezTo>
                  <a:cubicBezTo>
                    <a:pt x="1" y="56"/>
                    <a:pt x="0" y="71"/>
                    <a:pt x="2" y="84"/>
                  </a:cubicBezTo>
                  <a:cubicBezTo>
                    <a:pt x="2" y="86"/>
                    <a:pt x="4" y="86"/>
                    <a:pt x="4" y="84"/>
                  </a:cubicBezTo>
                  <a:cubicBezTo>
                    <a:pt x="5" y="75"/>
                    <a:pt x="4" y="66"/>
                    <a:pt x="4" y="57"/>
                  </a:cubicBezTo>
                  <a:cubicBezTo>
                    <a:pt x="4" y="47"/>
                    <a:pt x="6" y="38"/>
                    <a:pt x="7" y="28"/>
                  </a:cubicBezTo>
                  <a:cubicBezTo>
                    <a:pt x="8" y="20"/>
                    <a:pt x="12" y="8"/>
                    <a:pt x="6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chenying0907 393"/>
            <p:cNvSpPr/>
            <p:nvPr/>
          </p:nvSpPr>
          <p:spPr bwMode="auto">
            <a:xfrm>
              <a:off x="3621089" y="4594226"/>
              <a:ext cx="20638" cy="195263"/>
            </a:xfrm>
            <a:custGeom>
              <a:avLst/>
              <a:gdLst>
                <a:gd name="T0" fmla="*/ 9 w 10"/>
                <a:gd name="T1" fmla="*/ 3 h 91"/>
                <a:gd name="T2" fmla="*/ 6 w 10"/>
                <a:gd name="T3" fmla="*/ 2 h 91"/>
                <a:gd name="T4" fmla="*/ 2 w 10"/>
                <a:gd name="T5" fmla="*/ 43 h 91"/>
                <a:gd name="T6" fmla="*/ 2 w 10"/>
                <a:gd name="T7" fmla="*/ 90 h 91"/>
                <a:gd name="T8" fmla="*/ 4 w 10"/>
                <a:gd name="T9" fmla="*/ 90 h 91"/>
                <a:gd name="T10" fmla="*/ 5 w 10"/>
                <a:gd name="T11" fmla="*/ 47 h 91"/>
                <a:gd name="T12" fmla="*/ 9 w 10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1">
                  <a:moveTo>
                    <a:pt x="9" y="3"/>
                  </a:moveTo>
                  <a:cubicBezTo>
                    <a:pt x="10" y="1"/>
                    <a:pt x="7" y="0"/>
                    <a:pt x="6" y="2"/>
                  </a:cubicBezTo>
                  <a:cubicBezTo>
                    <a:pt x="3" y="15"/>
                    <a:pt x="2" y="30"/>
                    <a:pt x="2" y="43"/>
                  </a:cubicBezTo>
                  <a:cubicBezTo>
                    <a:pt x="1" y="58"/>
                    <a:pt x="0" y="75"/>
                    <a:pt x="2" y="90"/>
                  </a:cubicBezTo>
                  <a:cubicBezTo>
                    <a:pt x="2" y="91"/>
                    <a:pt x="4" y="91"/>
                    <a:pt x="4" y="90"/>
                  </a:cubicBezTo>
                  <a:cubicBezTo>
                    <a:pt x="6" y="76"/>
                    <a:pt x="4" y="61"/>
                    <a:pt x="5" y="47"/>
                  </a:cubicBezTo>
                  <a:cubicBezTo>
                    <a:pt x="5" y="33"/>
                    <a:pt x="6" y="16"/>
                    <a:pt x="9" y="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chenying0907 394"/>
            <p:cNvSpPr/>
            <p:nvPr/>
          </p:nvSpPr>
          <p:spPr bwMode="auto">
            <a:xfrm>
              <a:off x="3648076" y="4584701"/>
              <a:ext cx="23813" cy="207963"/>
            </a:xfrm>
            <a:custGeom>
              <a:avLst/>
              <a:gdLst>
                <a:gd name="T0" fmla="*/ 11 w 11"/>
                <a:gd name="T1" fmla="*/ 1 h 97"/>
                <a:gd name="T2" fmla="*/ 9 w 11"/>
                <a:gd name="T3" fmla="*/ 1 h 97"/>
                <a:gd name="T4" fmla="*/ 4 w 11"/>
                <a:gd name="T5" fmla="*/ 97 h 97"/>
                <a:gd name="T6" fmla="*/ 6 w 11"/>
                <a:gd name="T7" fmla="*/ 97 h 97"/>
                <a:gd name="T8" fmla="*/ 7 w 11"/>
                <a:gd name="T9" fmla="*/ 51 h 97"/>
                <a:gd name="T10" fmla="*/ 11 w 11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7">
                  <a:moveTo>
                    <a:pt x="11" y="1"/>
                  </a:moveTo>
                  <a:cubicBezTo>
                    <a:pt x="11" y="0"/>
                    <a:pt x="9" y="0"/>
                    <a:pt x="9" y="1"/>
                  </a:cubicBezTo>
                  <a:cubicBezTo>
                    <a:pt x="7" y="33"/>
                    <a:pt x="0" y="65"/>
                    <a:pt x="4" y="97"/>
                  </a:cubicBezTo>
                  <a:cubicBezTo>
                    <a:pt x="4" y="97"/>
                    <a:pt x="6" y="97"/>
                    <a:pt x="6" y="97"/>
                  </a:cubicBezTo>
                  <a:cubicBezTo>
                    <a:pt x="8" y="82"/>
                    <a:pt x="6" y="66"/>
                    <a:pt x="7" y="51"/>
                  </a:cubicBezTo>
                  <a:cubicBezTo>
                    <a:pt x="8" y="34"/>
                    <a:pt x="11" y="18"/>
                    <a:pt x="11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chenying0907 395"/>
            <p:cNvSpPr/>
            <p:nvPr/>
          </p:nvSpPr>
          <p:spPr bwMode="auto">
            <a:xfrm>
              <a:off x="3676651" y="4664076"/>
              <a:ext cx="23813" cy="168275"/>
            </a:xfrm>
            <a:custGeom>
              <a:avLst/>
              <a:gdLst>
                <a:gd name="T0" fmla="*/ 6 w 11"/>
                <a:gd name="T1" fmla="*/ 74 h 78"/>
                <a:gd name="T2" fmla="*/ 5 w 11"/>
                <a:gd name="T3" fmla="*/ 68 h 78"/>
                <a:gd name="T4" fmla="*/ 6 w 11"/>
                <a:gd name="T5" fmla="*/ 60 h 78"/>
                <a:gd name="T6" fmla="*/ 6 w 11"/>
                <a:gd name="T7" fmla="*/ 43 h 78"/>
                <a:gd name="T8" fmla="*/ 11 w 11"/>
                <a:gd name="T9" fmla="*/ 2 h 78"/>
                <a:gd name="T10" fmla="*/ 8 w 11"/>
                <a:gd name="T11" fmla="*/ 2 h 78"/>
                <a:gd name="T12" fmla="*/ 3 w 11"/>
                <a:gd name="T13" fmla="*/ 48 h 78"/>
                <a:gd name="T14" fmla="*/ 4 w 11"/>
                <a:gd name="T15" fmla="*/ 77 h 78"/>
                <a:gd name="T16" fmla="*/ 5 w 11"/>
                <a:gd name="T17" fmla="*/ 78 h 78"/>
                <a:gd name="T18" fmla="*/ 7 w 11"/>
                <a:gd name="T19" fmla="*/ 77 h 78"/>
                <a:gd name="T20" fmla="*/ 8 w 11"/>
                <a:gd name="T21" fmla="*/ 76 h 78"/>
                <a:gd name="T22" fmla="*/ 8 w 11"/>
                <a:gd name="T23" fmla="*/ 74 h 78"/>
                <a:gd name="T24" fmla="*/ 6 w 11"/>
                <a:gd name="T25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78">
                  <a:moveTo>
                    <a:pt x="6" y="74"/>
                  </a:moveTo>
                  <a:cubicBezTo>
                    <a:pt x="6" y="75"/>
                    <a:pt x="5" y="68"/>
                    <a:pt x="5" y="68"/>
                  </a:cubicBezTo>
                  <a:cubicBezTo>
                    <a:pt x="5" y="65"/>
                    <a:pt x="5" y="63"/>
                    <a:pt x="6" y="60"/>
                  </a:cubicBezTo>
                  <a:cubicBezTo>
                    <a:pt x="6" y="54"/>
                    <a:pt x="6" y="49"/>
                    <a:pt x="6" y="43"/>
                  </a:cubicBezTo>
                  <a:cubicBezTo>
                    <a:pt x="8" y="29"/>
                    <a:pt x="10" y="16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7" y="17"/>
                    <a:pt x="4" y="33"/>
                    <a:pt x="3" y="48"/>
                  </a:cubicBezTo>
                  <a:cubicBezTo>
                    <a:pt x="3" y="57"/>
                    <a:pt x="0" y="69"/>
                    <a:pt x="4" y="77"/>
                  </a:cubicBezTo>
                  <a:cubicBezTo>
                    <a:pt x="4" y="78"/>
                    <a:pt x="5" y="78"/>
                    <a:pt x="5" y="78"/>
                  </a:cubicBezTo>
                  <a:cubicBezTo>
                    <a:pt x="6" y="78"/>
                    <a:pt x="6" y="78"/>
                    <a:pt x="7" y="77"/>
                  </a:cubicBezTo>
                  <a:cubicBezTo>
                    <a:pt x="7" y="77"/>
                    <a:pt x="8" y="77"/>
                    <a:pt x="8" y="76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7" y="73"/>
                    <a:pt x="6" y="7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chenying0907 396"/>
            <p:cNvSpPr/>
            <p:nvPr/>
          </p:nvSpPr>
          <p:spPr bwMode="auto">
            <a:xfrm>
              <a:off x="3725864" y="4735514"/>
              <a:ext cx="17463" cy="49213"/>
            </a:xfrm>
            <a:custGeom>
              <a:avLst/>
              <a:gdLst>
                <a:gd name="T0" fmla="*/ 5 w 8"/>
                <a:gd name="T1" fmla="*/ 1 h 23"/>
                <a:gd name="T2" fmla="*/ 0 w 8"/>
                <a:gd name="T3" fmla="*/ 21 h 23"/>
                <a:gd name="T4" fmla="*/ 2 w 8"/>
                <a:gd name="T5" fmla="*/ 22 h 23"/>
                <a:gd name="T6" fmla="*/ 8 w 8"/>
                <a:gd name="T7" fmla="*/ 2 h 23"/>
                <a:gd name="T8" fmla="*/ 5 w 8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5" y="1"/>
                  </a:moveTo>
                  <a:cubicBezTo>
                    <a:pt x="4" y="8"/>
                    <a:pt x="1" y="14"/>
                    <a:pt x="0" y="21"/>
                  </a:cubicBezTo>
                  <a:cubicBezTo>
                    <a:pt x="0" y="22"/>
                    <a:pt x="2" y="23"/>
                    <a:pt x="2" y="22"/>
                  </a:cubicBezTo>
                  <a:cubicBezTo>
                    <a:pt x="5" y="15"/>
                    <a:pt x="6" y="8"/>
                    <a:pt x="8" y="2"/>
                  </a:cubicBezTo>
                  <a:cubicBezTo>
                    <a:pt x="8" y="0"/>
                    <a:pt x="6" y="0"/>
                    <a:pt x="5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PA_组合 16"/>
          <p:cNvGrpSpPr/>
          <p:nvPr>
            <p:custDataLst>
              <p:tags r:id="rId2"/>
            </p:custDataLst>
          </p:nvPr>
        </p:nvGrpSpPr>
        <p:grpSpPr>
          <a:xfrm>
            <a:off x="1008179" y="340428"/>
            <a:ext cx="5011420" cy="570308"/>
            <a:chOff x="1786655" y="491683"/>
            <a:chExt cx="6681894" cy="760176"/>
          </a:xfrm>
        </p:grpSpPr>
        <p:sp>
          <p:nvSpPr>
            <p:cNvPr id="30" name="矩形 29"/>
            <p:cNvSpPr/>
            <p:nvPr/>
          </p:nvSpPr>
          <p:spPr>
            <a:xfrm>
              <a:off x="1786655" y="945460"/>
              <a:ext cx="5375831" cy="306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endPara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786655" y="491683"/>
              <a:ext cx="6681894" cy="531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2000" b="1" dirty="0">
                  <a:solidFill>
                    <a:schemeClr val="accent1"/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</a:rPr>
                <a:t>Analysis of SNPs</a:t>
              </a:r>
              <a:r>
                <a:rPr lang="en-US" altLang="zh-CN" sz="2000" b="1" dirty="0">
                  <a:solidFill>
                    <a:schemeClr val="accent1"/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</a:rPr>
                <a:t>: Genetic structure</a:t>
              </a:r>
              <a:endParaRPr lang="en-US" altLang="zh-CN" sz="2000" b="1" dirty="0">
                <a:solidFill>
                  <a:schemeClr val="accent1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endParaRPr>
            </a:p>
          </p:txBody>
        </p:sp>
      </p:grp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90" y="1214755"/>
            <a:ext cx="3706495" cy="31724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160270" y="450342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/>
              <a:t>PCA</a:t>
            </a:r>
            <a:endParaRPr lang="zh-CN" altLang="en-US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085" y="314960"/>
            <a:ext cx="1169670" cy="46323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417435" y="255587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/>
              <a:t>Structure</a:t>
            </a:r>
            <a:endParaRPr lang="zh-CN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PA_组合 2"/>
          <p:cNvGrpSpPr/>
          <p:nvPr>
            <p:custDataLst>
              <p:tags r:id="rId1"/>
            </p:custDataLst>
          </p:nvPr>
        </p:nvGrpSpPr>
        <p:grpSpPr>
          <a:xfrm>
            <a:off x="457508" y="315277"/>
            <a:ext cx="443943" cy="667822"/>
            <a:chOff x="3327401" y="4108451"/>
            <a:chExt cx="620713" cy="933450"/>
          </a:xfrm>
          <a:solidFill>
            <a:schemeClr val="accent3"/>
          </a:solidFill>
        </p:grpSpPr>
        <p:sp>
          <p:nvSpPr>
            <p:cNvPr id="16" name="chenying0907 384"/>
            <p:cNvSpPr>
              <a:spLocks noEditPoints="1"/>
            </p:cNvSpPr>
            <p:nvPr/>
          </p:nvSpPr>
          <p:spPr bwMode="auto">
            <a:xfrm>
              <a:off x="3327401" y="4108451"/>
              <a:ext cx="620713" cy="933450"/>
            </a:xfrm>
            <a:custGeom>
              <a:avLst/>
              <a:gdLst>
                <a:gd name="T0" fmla="*/ 269 w 288"/>
                <a:gd name="T1" fmla="*/ 376 h 435"/>
                <a:gd name="T2" fmla="*/ 270 w 288"/>
                <a:gd name="T3" fmla="*/ 345 h 435"/>
                <a:gd name="T4" fmla="*/ 244 w 288"/>
                <a:gd name="T5" fmla="*/ 271 h 435"/>
                <a:gd name="T6" fmla="*/ 166 w 288"/>
                <a:gd name="T7" fmla="*/ 79 h 435"/>
                <a:gd name="T8" fmla="*/ 92 w 288"/>
                <a:gd name="T9" fmla="*/ 2 h 435"/>
                <a:gd name="T10" fmla="*/ 51 w 288"/>
                <a:gd name="T11" fmla="*/ 16 h 435"/>
                <a:gd name="T12" fmla="*/ 24 w 288"/>
                <a:gd name="T13" fmla="*/ 114 h 435"/>
                <a:gd name="T14" fmla="*/ 50 w 288"/>
                <a:gd name="T15" fmla="*/ 235 h 435"/>
                <a:gd name="T16" fmla="*/ 61 w 288"/>
                <a:gd name="T17" fmla="*/ 258 h 435"/>
                <a:gd name="T18" fmla="*/ 61 w 288"/>
                <a:gd name="T19" fmla="*/ 273 h 435"/>
                <a:gd name="T20" fmla="*/ 97 w 288"/>
                <a:gd name="T21" fmla="*/ 252 h 435"/>
                <a:gd name="T22" fmla="*/ 75 w 288"/>
                <a:gd name="T23" fmla="*/ 250 h 435"/>
                <a:gd name="T24" fmla="*/ 31 w 288"/>
                <a:gd name="T25" fmla="*/ 187 h 435"/>
                <a:gd name="T26" fmla="*/ 26 w 288"/>
                <a:gd name="T27" fmla="*/ 122 h 435"/>
                <a:gd name="T28" fmla="*/ 54 w 288"/>
                <a:gd name="T29" fmla="*/ 195 h 435"/>
                <a:gd name="T30" fmla="*/ 91 w 288"/>
                <a:gd name="T31" fmla="*/ 231 h 435"/>
                <a:gd name="T32" fmla="*/ 133 w 288"/>
                <a:gd name="T33" fmla="*/ 318 h 435"/>
                <a:gd name="T34" fmla="*/ 178 w 288"/>
                <a:gd name="T35" fmla="*/ 347 h 435"/>
                <a:gd name="T36" fmla="*/ 207 w 288"/>
                <a:gd name="T37" fmla="*/ 392 h 435"/>
                <a:gd name="T38" fmla="*/ 263 w 288"/>
                <a:gd name="T39" fmla="*/ 408 h 435"/>
                <a:gd name="T40" fmla="*/ 168 w 288"/>
                <a:gd name="T41" fmla="*/ 422 h 435"/>
                <a:gd name="T42" fmla="*/ 98 w 288"/>
                <a:gd name="T43" fmla="*/ 424 h 435"/>
                <a:gd name="T44" fmla="*/ 47 w 288"/>
                <a:gd name="T45" fmla="*/ 427 h 435"/>
                <a:gd name="T46" fmla="*/ 79 w 288"/>
                <a:gd name="T47" fmla="*/ 434 h 435"/>
                <a:gd name="T48" fmla="*/ 133 w 288"/>
                <a:gd name="T49" fmla="*/ 425 h 435"/>
                <a:gd name="T50" fmla="*/ 219 w 288"/>
                <a:gd name="T51" fmla="*/ 428 h 435"/>
                <a:gd name="T52" fmla="*/ 271 w 288"/>
                <a:gd name="T53" fmla="*/ 417 h 435"/>
                <a:gd name="T54" fmla="*/ 287 w 288"/>
                <a:gd name="T55" fmla="*/ 418 h 435"/>
                <a:gd name="T56" fmla="*/ 91 w 288"/>
                <a:gd name="T57" fmla="*/ 268 h 435"/>
                <a:gd name="T58" fmla="*/ 80 w 288"/>
                <a:gd name="T59" fmla="*/ 273 h 435"/>
                <a:gd name="T60" fmla="*/ 78 w 288"/>
                <a:gd name="T61" fmla="*/ 261 h 435"/>
                <a:gd name="T62" fmla="*/ 84 w 288"/>
                <a:gd name="T63" fmla="*/ 218 h 435"/>
                <a:gd name="T64" fmla="*/ 44 w 288"/>
                <a:gd name="T65" fmla="*/ 138 h 435"/>
                <a:gd name="T66" fmla="*/ 36 w 288"/>
                <a:gd name="T67" fmla="*/ 113 h 435"/>
                <a:gd name="T68" fmla="*/ 84 w 288"/>
                <a:gd name="T69" fmla="*/ 16 h 435"/>
                <a:gd name="T70" fmla="*/ 90 w 288"/>
                <a:gd name="T71" fmla="*/ 15 h 435"/>
                <a:gd name="T72" fmla="*/ 159 w 288"/>
                <a:gd name="T73" fmla="*/ 95 h 435"/>
                <a:gd name="T74" fmla="*/ 178 w 288"/>
                <a:gd name="T75" fmla="*/ 165 h 435"/>
                <a:gd name="T76" fmla="*/ 131 w 288"/>
                <a:gd name="T77" fmla="*/ 197 h 435"/>
                <a:gd name="T78" fmla="*/ 84 w 288"/>
                <a:gd name="T79" fmla="*/ 218 h 435"/>
                <a:gd name="T80" fmla="*/ 144 w 288"/>
                <a:gd name="T81" fmla="*/ 309 h 435"/>
                <a:gd name="T82" fmla="*/ 102 w 288"/>
                <a:gd name="T83" fmla="*/ 232 h 435"/>
                <a:gd name="T84" fmla="*/ 109 w 288"/>
                <a:gd name="T85" fmla="*/ 223 h 435"/>
                <a:gd name="T86" fmla="*/ 184 w 288"/>
                <a:gd name="T87" fmla="*/ 183 h 435"/>
                <a:gd name="T88" fmla="*/ 231 w 288"/>
                <a:gd name="T89" fmla="*/ 280 h 435"/>
                <a:gd name="T90" fmla="*/ 185 w 288"/>
                <a:gd name="T91" fmla="*/ 328 h 435"/>
                <a:gd name="T92" fmla="*/ 258 w 288"/>
                <a:gd name="T93" fmla="*/ 366 h 435"/>
                <a:gd name="T94" fmla="*/ 229 w 288"/>
                <a:gd name="T95" fmla="*/ 373 h 435"/>
                <a:gd name="T96" fmla="*/ 198 w 288"/>
                <a:gd name="T97" fmla="*/ 358 h 435"/>
                <a:gd name="T98" fmla="*/ 198 w 288"/>
                <a:gd name="T99" fmla="*/ 336 h 435"/>
                <a:gd name="T100" fmla="*/ 219 w 288"/>
                <a:gd name="T101" fmla="*/ 339 h 435"/>
                <a:gd name="T102" fmla="*/ 225 w 288"/>
                <a:gd name="T103" fmla="*/ 350 h 435"/>
                <a:gd name="T104" fmla="*/ 232 w 288"/>
                <a:gd name="T105" fmla="*/ 365 h 435"/>
                <a:gd name="T106" fmla="*/ 236 w 288"/>
                <a:gd name="T107" fmla="*/ 345 h 435"/>
                <a:gd name="T108" fmla="*/ 226 w 288"/>
                <a:gd name="T109" fmla="*/ 334 h 435"/>
                <a:gd name="T110" fmla="*/ 232 w 288"/>
                <a:gd name="T111" fmla="*/ 313 h 435"/>
                <a:gd name="T112" fmla="*/ 261 w 288"/>
                <a:gd name="T113" fmla="*/ 35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" h="435">
                  <a:moveTo>
                    <a:pt x="273" y="394"/>
                  </a:moveTo>
                  <a:cubicBezTo>
                    <a:pt x="270" y="389"/>
                    <a:pt x="268" y="382"/>
                    <a:pt x="269" y="376"/>
                  </a:cubicBezTo>
                  <a:cubicBezTo>
                    <a:pt x="269" y="369"/>
                    <a:pt x="273" y="369"/>
                    <a:pt x="275" y="363"/>
                  </a:cubicBezTo>
                  <a:cubicBezTo>
                    <a:pt x="278" y="355"/>
                    <a:pt x="274" y="351"/>
                    <a:pt x="270" y="345"/>
                  </a:cubicBezTo>
                  <a:cubicBezTo>
                    <a:pt x="259" y="333"/>
                    <a:pt x="249" y="319"/>
                    <a:pt x="241" y="305"/>
                  </a:cubicBezTo>
                  <a:cubicBezTo>
                    <a:pt x="250" y="296"/>
                    <a:pt x="247" y="282"/>
                    <a:pt x="244" y="271"/>
                  </a:cubicBezTo>
                  <a:cubicBezTo>
                    <a:pt x="233" y="234"/>
                    <a:pt x="212" y="203"/>
                    <a:pt x="193" y="170"/>
                  </a:cubicBezTo>
                  <a:cubicBezTo>
                    <a:pt x="203" y="143"/>
                    <a:pt x="179" y="100"/>
                    <a:pt x="166" y="79"/>
                  </a:cubicBezTo>
                  <a:cubicBezTo>
                    <a:pt x="153" y="56"/>
                    <a:pt x="141" y="31"/>
                    <a:pt x="120" y="15"/>
                  </a:cubicBezTo>
                  <a:cubicBezTo>
                    <a:pt x="112" y="9"/>
                    <a:pt x="102" y="3"/>
                    <a:pt x="92" y="2"/>
                  </a:cubicBezTo>
                  <a:cubicBezTo>
                    <a:pt x="78" y="0"/>
                    <a:pt x="66" y="9"/>
                    <a:pt x="53" y="13"/>
                  </a:cubicBezTo>
                  <a:cubicBezTo>
                    <a:pt x="52" y="14"/>
                    <a:pt x="51" y="15"/>
                    <a:pt x="51" y="16"/>
                  </a:cubicBezTo>
                  <a:cubicBezTo>
                    <a:pt x="28" y="27"/>
                    <a:pt x="13" y="53"/>
                    <a:pt x="17" y="82"/>
                  </a:cubicBezTo>
                  <a:cubicBezTo>
                    <a:pt x="18" y="93"/>
                    <a:pt x="20" y="103"/>
                    <a:pt x="24" y="114"/>
                  </a:cubicBezTo>
                  <a:cubicBezTo>
                    <a:pt x="0" y="124"/>
                    <a:pt x="6" y="154"/>
                    <a:pt x="15" y="175"/>
                  </a:cubicBezTo>
                  <a:cubicBezTo>
                    <a:pt x="25" y="197"/>
                    <a:pt x="37" y="215"/>
                    <a:pt x="50" y="235"/>
                  </a:cubicBezTo>
                  <a:cubicBezTo>
                    <a:pt x="53" y="239"/>
                    <a:pt x="58" y="245"/>
                    <a:pt x="60" y="250"/>
                  </a:cubicBezTo>
                  <a:cubicBezTo>
                    <a:pt x="61" y="253"/>
                    <a:pt x="61" y="255"/>
                    <a:pt x="61" y="258"/>
                  </a:cubicBezTo>
                  <a:cubicBezTo>
                    <a:pt x="61" y="258"/>
                    <a:pt x="61" y="259"/>
                    <a:pt x="61" y="259"/>
                  </a:cubicBezTo>
                  <a:cubicBezTo>
                    <a:pt x="61" y="263"/>
                    <a:pt x="60" y="268"/>
                    <a:pt x="61" y="273"/>
                  </a:cubicBezTo>
                  <a:cubicBezTo>
                    <a:pt x="64" y="295"/>
                    <a:pt x="94" y="303"/>
                    <a:pt x="101" y="279"/>
                  </a:cubicBezTo>
                  <a:cubicBezTo>
                    <a:pt x="103" y="271"/>
                    <a:pt x="104" y="258"/>
                    <a:pt x="97" y="252"/>
                  </a:cubicBezTo>
                  <a:cubicBezTo>
                    <a:pt x="90" y="245"/>
                    <a:pt x="82" y="247"/>
                    <a:pt x="75" y="250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3" y="245"/>
                    <a:pt x="68" y="241"/>
                    <a:pt x="65" y="237"/>
                  </a:cubicBezTo>
                  <a:cubicBezTo>
                    <a:pt x="52" y="222"/>
                    <a:pt x="40" y="206"/>
                    <a:pt x="31" y="187"/>
                  </a:cubicBezTo>
                  <a:cubicBezTo>
                    <a:pt x="26" y="177"/>
                    <a:pt x="17" y="163"/>
                    <a:pt x="16" y="152"/>
                  </a:cubicBezTo>
                  <a:cubicBezTo>
                    <a:pt x="14" y="141"/>
                    <a:pt x="17" y="129"/>
                    <a:pt x="26" y="122"/>
                  </a:cubicBezTo>
                  <a:cubicBezTo>
                    <a:pt x="30" y="135"/>
                    <a:pt x="35" y="148"/>
                    <a:pt x="39" y="161"/>
                  </a:cubicBezTo>
                  <a:cubicBezTo>
                    <a:pt x="42" y="174"/>
                    <a:pt x="47" y="184"/>
                    <a:pt x="54" y="195"/>
                  </a:cubicBezTo>
                  <a:cubicBezTo>
                    <a:pt x="60" y="205"/>
                    <a:pt x="64" y="218"/>
                    <a:pt x="71" y="226"/>
                  </a:cubicBezTo>
                  <a:cubicBezTo>
                    <a:pt x="77" y="233"/>
                    <a:pt x="84" y="233"/>
                    <a:pt x="91" y="231"/>
                  </a:cubicBezTo>
                  <a:cubicBezTo>
                    <a:pt x="98" y="243"/>
                    <a:pt x="101" y="260"/>
                    <a:pt x="108" y="272"/>
                  </a:cubicBezTo>
                  <a:cubicBezTo>
                    <a:pt x="117" y="287"/>
                    <a:pt x="125" y="303"/>
                    <a:pt x="133" y="318"/>
                  </a:cubicBezTo>
                  <a:cubicBezTo>
                    <a:pt x="139" y="329"/>
                    <a:pt x="146" y="348"/>
                    <a:pt x="160" y="350"/>
                  </a:cubicBezTo>
                  <a:cubicBezTo>
                    <a:pt x="165" y="350"/>
                    <a:pt x="171" y="349"/>
                    <a:pt x="178" y="347"/>
                  </a:cubicBezTo>
                  <a:cubicBezTo>
                    <a:pt x="183" y="354"/>
                    <a:pt x="187" y="362"/>
                    <a:pt x="191" y="370"/>
                  </a:cubicBezTo>
                  <a:cubicBezTo>
                    <a:pt x="195" y="377"/>
                    <a:pt x="199" y="390"/>
                    <a:pt x="207" y="392"/>
                  </a:cubicBezTo>
                  <a:cubicBezTo>
                    <a:pt x="221" y="396"/>
                    <a:pt x="230" y="381"/>
                    <a:pt x="245" y="389"/>
                  </a:cubicBezTo>
                  <a:cubicBezTo>
                    <a:pt x="253" y="393"/>
                    <a:pt x="258" y="401"/>
                    <a:pt x="263" y="408"/>
                  </a:cubicBezTo>
                  <a:cubicBezTo>
                    <a:pt x="255" y="407"/>
                    <a:pt x="247" y="408"/>
                    <a:pt x="239" y="410"/>
                  </a:cubicBezTo>
                  <a:cubicBezTo>
                    <a:pt x="215" y="416"/>
                    <a:pt x="193" y="426"/>
                    <a:pt x="168" y="422"/>
                  </a:cubicBezTo>
                  <a:cubicBezTo>
                    <a:pt x="148" y="420"/>
                    <a:pt x="135" y="414"/>
                    <a:pt x="115" y="420"/>
                  </a:cubicBezTo>
                  <a:cubicBezTo>
                    <a:pt x="110" y="421"/>
                    <a:pt x="104" y="423"/>
                    <a:pt x="98" y="424"/>
                  </a:cubicBezTo>
                  <a:cubicBezTo>
                    <a:pt x="88" y="427"/>
                    <a:pt x="84" y="425"/>
                    <a:pt x="74" y="424"/>
                  </a:cubicBezTo>
                  <a:cubicBezTo>
                    <a:pt x="65" y="424"/>
                    <a:pt x="56" y="427"/>
                    <a:pt x="47" y="427"/>
                  </a:cubicBezTo>
                  <a:cubicBezTo>
                    <a:pt x="42" y="428"/>
                    <a:pt x="42" y="434"/>
                    <a:pt x="47" y="434"/>
                  </a:cubicBezTo>
                  <a:cubicBezTo>
                    <a:pt x="58" y="435"/>
                    <a:pt x="68" y="433"/>
                    <a:pt x="79" y="434"/>
                  </a:cubicBezTo>
                  <a:cubicBezTo>
                    <a:pt x="87" y="435"/>
                    <a:pt x="93" y="435"/>
                    <a:pt x="101" y="433"/>
                  </a:cubicBezTo>
                  <a:cubicBezTo>
                    <a:pt x="111" y="430"/>
                    <a:pt x="122" y="425"/>
                    <a:pt x="133" y="425"/>
                  </a:cubicBezTo>
                  <a:cubicBezTo>
                    <a:pt x="144" y="425"/>
                    <a:pt x="156" y="430"/>
                    <a:pt x="167" y="432"/>
                  </a:cubicBezTo>
                  <a:cubicBezTo>
                    <a:pt x="184" y="435"/>
                    <a:pt x="202" y="432"/>
                    <a:pt x="219" y="428"/>
                  </a:cubicBezTo>
                  <a:cubicBezTo>
                    <a:pt x="228" y="425"/>
                    <a:pt x="236" y="421"/>
                    <a:pt x="244" y="419"/>
                  </a:cubicBezTo>
                  <a:cubicBezTo>
                    <a:pt x="253" y="417"/>
                    <a:pt x="262" y="417"/>
                    <a:pt x="271" y="417"/>
                  </a:cubicBezTo>
                  <a:cubicBezTo>
                    <a:pt x="273" y="419"/>
                    <a:pt x="275" y="421"/>
                    <a:pt x="276" y="422"/>
                  </a:cubicBezTo>
                  <a:cubicBezTo>
                    <a:pt x="280" y="425"/>
                    <a:pt x="288" y="424"/>
                    <a:pt x="287" y="418"/>
                  </a:cubicBezTo>
                  <a:cubicBezTo>
                    <a:pt x="286" y="407"/>
                    <a:pt x="279" y="402"/>
                    <a:pt x="273" y="394"/>
                  </a:cubicBezTo>
                  <a:moveTo>
                    <a:pt x="91" y="268"/>
                  </a:moveTo>
                  <a:cubicBezTo>
                    <a:pt x="90" y="270"/>
                    <a:pt x="90" y="272"/>
                    <a:pt x="90" y="274"/>
                  </a:cubicBezTo>
                  <a:cubicBezTo>
                    <a:pt x="89" y="282"/>
                    <a:pt x="86" y="282"/>
                    <a:pt x="80" y="273"/>
                  </a:cubicBezTo>
                  <a:cubicBezTo>
                    <a:pt x="72" y="266"/>
                    <a:pt x="74" y="266"/>
                    <a:pt x="75" y="261"/>
                  </a:cubicBezTo>
                  <a:cubicBezTo>
                    <a:pt x="76" y="261"/>
                    <a:pt x="77" y="261"/>
                    <a:pt x="78" y="261"/>
                  </a:cubicBezTo>
                  <a:cubicBezTo>
                    <a:pt x="86" y="260"/>
                    <a:pt x="89" y="258"/>
                    <a:pt x="91" y="268"/>
                  </a:cubicBezTo>
                  <a:moveTo>
                    <a:pt x="84" y="218"/>
                  </a:moveTo>
                  <a:cubicBezTo>
                    <a:pt x="82" y="218"/>
                    <a:pt x="79" y="211"/>
                    <a:pt x="78" y="210"/>
                  </a:cubicBezTo>
                  <a:cubicBezTo>
                    <a:pt x="64" y="187"/>
                    <a:pt x="52" y="164"/>
                    <a:pt x="44" y="138"/>
                  </a:cubicBezTo>
                  <a:cubicBezTo>
                    <a:pt x="42" y="130"/>
                    <a:pt x="39" y="121"/>
                    <a:pt x="36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0" y="96"/>
                    <a:pt x="24" y="79"/>
                    <a:pt x="28" y="61"/>
                  </a:cubicBezTo>
                  <a:cubicBezTo>
                    <a:pt x="33" y="32"/>
                    <a:pt x="56" y="20"/>
                    <a:pt x="84" y="16"/>
                  </a:cubicBezTo>
                  <a:cubicBezTo>
                    <a:pt x="85" y="16"/>
                    <a:pt x="86" y="16"/>
                    <a:pt x="86" y="15"/>
                  </a:cubicBezTo>
                  <a:cubicBezTo>
                    <a:pt x="88" y="15"/>
                    <a:pt x="89" y="15"/>
                    <a:pt x="90" y="15"/>
                  </a:cubicBezTo>
                  <a:cubicBezTo>
                    <a:pt x="102" y="18"/>
                    <a:pt x="113" y="27"/>
                    <a:pt x="120" y="35"/>
                  </a:cubicBezTo>
                  <a:cubicBezTo>
                    <a:pt x="137" y="52"/>
                    <a:pt x="147" y="74"/>
                    <a:pt x="159" y="95"/>
                  </a:cubicBezTo>
                  <a:cubicBezTo>
                    <a:pt x="169" y="112"/>
                    <a:pt x="180" y="138"/>
                    <a:pt x="180" y="158"/>
                  </a:cubicBezTo>
                  <a:cubicBezTo>
                    <a:pt x="180" y="161"/>
                    <a:pt x="179" y="163"/>
                    <a:pt x="178" y="165"/>
                  </a:cubicBezTo>
                  <a:cubicBezTo>
                    <a:pt x="178" y="166"/>
                    <a:pt x="177" y="167"/>
                    <a:pt x="177" y="168"/>
                  </a:cubicBezTo>
                  <a:cubicBezTo>
                    <a:pt x="168" y="181"/>
                    <a:pt x="143" y="191"/>
                    <a:pt x="131" y="197"/>
                  </a:cubicBezTo>
                  <a:cubicBezTo>
                    <a:pt x="120" y="202"/>
                    <a:pt x="109" y="207"/>
                    <a:pt x="99" y="212"/>
                  </a:cubicBezTo>
                  <a:cubicBezTo>
                    <a:pt x="97" y="212"/>
                    <a:pt x="85" y="218"/>
                    <a:pt x="84" y="218"/>
                  </a:cubicBezTo>
                  <a:moveTo>
                    <a:pt x="164" y="336"/>
                  </a:moveTo>
                  <a:cubicBezTo>
                    <a:pt x="155" y="335"/>
                    <a:pt x="147" y="316"/>
                    <a:pt x="144" y="309"/>
                  </a:cubicBezTo>
                  <a:cubicBezTo>
                    <a:pt x="139" y="298"/>
                    <a:pt x="131" y="287"/>
                    <a:pt x="125" y="275"/>
                  </a:cubicBezTo>
                  <a:cubicBezTo>
                    <a:pt x="117" y="261"/>
                    <a:pt x="110" y="246"/>
                    <a:pt x="102" y="232"/>
                  </a:cubicBezTo>
                  <a:cubicBezTo>
                    <a:pt x="101" y="231"/>
                    <a:pt x="100" y="229"/>
                    <a:pt x="99" y="228"/>
                  </a:cubicBezTo>
                  <a:cubicBezTo>
                    <a:pt x="102" y="226"/>
                    <a:pt x="106" y="224"/>
                    <a:pt x="109" y="223"/>
                  </a:cubicBezTo>
                  <a:cubicBezTo>
                    <a:pt x="133" y="212"/>
                    <a:pt x="158" y="201"/>
                    <a:pt x="180" y="186"/>
                  </a:cubicBezTo>
                  <a:cubicBezTo>
                    <a:pt x="181" y="185"/>
                    <a:pt x="182" y="184"/>
                    <a:pt x="184" y="183"/>
                  </a:cubicBezTo>
                  <a:cubicBezTo>
                    <a:pt x="199" y="208"/>
                    <a:pt x="216" y="232"/>
                    <a:pt x="225" y="260"/>
                  </a:cubicBezTo>
                  <a:cubicBezTo>
                    <a:pt x="227" y="266"/>
                    <a:pt x="231" y="273"/>
                    <a:pt x="231" y="280"/>
                  </a:cubicBezTo>
                  <a:cubicBezTo>
                    <a:pt x="233" y="291"/>
                    <a:pt x="230" y="295"/>
                    <a:pt x="223" y="300"/>
                  </a:cubicBezTo>
                  <a:cubicBezTo>
                    <a:pt x="211" y="309"/>
                    <a:pt x="198" y="321"/>
                    <a:pt x="185" y="328"/>
                  </a:cubicBezTo>
                  <a:cubicBezTo>
                    <a:pt x="181" y="330"/>
                    <a:pt x="168" y="336"/>
                    <a:pt x="164" y="336"/>
                  </a:cubicBezTo>
                  <a:moveTo>
                    <a:pt x="258" y="366"/>
                  </a:moveTo>
                  <a:cubicBezTo>
                    <a:pt x="256" y="371"/>
                    <a:pt x="256" y="376"/>
                    <a:pt x="256" y="382"/>
                  </a:cubicBezTo>
                  <a:cubicBezTo>
                    <a:pt x="249" y="376"/>
                    <a:pt x="241" y="371"/>
                    <a:pt x="229" y="373"/>
                  </a:cubicBezTo>
                  <a:cubicBezTo>
                    <a:pt x="226" y="374"/>
                    <a:pt x="213" y="380"/>
                    <a:pt x="211" y="379"/>
                  </a:cubicBezTo>
                  <a:cubicBezTo>
                    <a:pt x="207" y="378"/>
                    <a:pt x="200" y="362"/>
                    <a:pt x="198" y="358"/>
                  </a:cubicBezTo>
                  <a:cubicBezTo>
                    <a:pt x="195" y="352"/>
                    <a:pt x="191" y="347"/>
                    <a:pt x="187" y="343"/>
                  </a:cubicBezTo>
                  <a:cubicBezTo>
                    <a:pt x="191" y="340"/>
                    <a:pt x="195" y="338"/>
                    <a:pt x="198" y="336"/>
                  </a:cubicBezTo>
                  <a:cubicBezTo>
                    <a:pt x="202" y="333"/>
                    <a:pt x="207" y="330"/>
                    <a:pt x="211" y="327"/>
                  </a:cubicBezTo>
                  <a:cubicBezTo>
                    <a:pt x="215" y="330"/>
                    <a:pt x="216" y="335"/>
                    <a:pt x="219" y="339"/>
                  </a:cubicBezTo>
                  <a:cubicBezTo>
                    <a:pt x="221" y="342"/>
                    <a:pt x="224" y="346"/>
                    <a:pt x="226" y="350"/>
                  </a:cubicBezTo>
                  <a:cubicBezTo>
                    <a:pt x="226" y="350"/>
                    <a:pt x="225" y="350"/>
                    <a:pt x="225" y="350"/>
                  </a:cubicBezTo>
                  <a:cubicBezTo>
                    <a:pt x="224" y="354"/>
                    <a:pt x="224" y="357"/>
                    <a:pt x="225" y="360"/>
                  </a:cubicBezTo>
                  <a:cubicBezTo>
                    <a:pt x="225" y="363"/>
                    <a:pt x="229" y="365"/>
                    <a:pt x="232" y="365"/>
                  </a:cubicBezTo>
                  <a:cubicBezTo>
                    <a:pt x="242" y="366"/>
                    <a:pt x="252" y="351"/>
                    <a:pt x="241" y="344"/>
                  </a:cubicBezTo>
                  <a:cubicBezTo>
                    <a:pt x="239" y="343"/>
                    <a:pt x="237" y="344"/>
                    <a:pt x="236" y="345"/>
                  </a:cubicBezTo>
                  <a:cubicBezTo>
                    <a:pt x="235" y="345"/>
                    <a:pt x="235" y="346"/>
                    <a:pt x="235" y="346"/>
                  </a:cubicBezTo>
                  <a:cubicBezTo>
                    <a:pt x="233" y="342"/>
                    <a:pt x="229" y="338"/>
                    <a:pt x="226" y="334"/>
                  </a:cubicBezTo>
                  <a:cubicBezTo>
                    <a:pt x="223" y="330"/>
                    <a:pt x="221" y="326"/>
                    <a:pt x="217" y="323"/>
                  </a:cubicBezTo>
                  <a:cubicBezTo>
                    <a:pt x="222" y="320"/>
                    <a:pt x="227" y="316"/>
                    <a:pt x="232" y="313"/>
                  </a:cubicBezTo>
                  <a:cubicBezTo>
                    <a:pt x="236" y="321"/>
                    <a:pt x="242" y="329"/>
                    <a:pt x="247" y="336"/>
                  </a:cubicBezTo>
                  <a:cubicBezTo>
                    <a:pt x="250" y="341"/>
                    <a:pt x="260" y="349"/>
                    <a:pt x="261" y="354"/>
                  </a:cubicBezTo>
                  <a:cubicBezTo>
                    <a:pt x="264" y="363"/>
                    <a:pt x="259" y="360"/>
                    <a:pt x="258" y="36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chenying0907 385"/>
            <p:cNvSpPr/>
            <p:nvPr/>
          </p:nvSpPr>
          <p:spPr bwMode="auto">
            <a:xfrm>
              <a:off x="3392489" y="4124326"/>
              <a:ext cx="60325" cy="257175"/>
            </a:xfrm>
            <a:custGeom>
              <a:avLst/>
              <a:gdLst>
                <a:gd name="T0" fmla="*/ 28 w 28"/>
                <a:gd name="T1" fmla="*/ 2 h 120"/>
                <a:gd name="T2" fmla="*/ 25 w 28"/>
                <a:gd name="T3" fmla="*/ 2 h 120"/>
                <a:gd name="T4" fmla="*/ 19 w 28"/>
                <a:gd name="T5" fmla="*/ 27 h 120"/>
                <a:gd name="T6" fmla="*/ 10 w 28"/>
                <a:gd name="T7" fmla="*/ 59 h 120"/>
                <a:gd name="T8" fmla="*/ 1 w 28"/>
                <a:gd name="T9" fmla="*/ 119 h 120"/>
                <a:gd name="T10" fmla="*/ 2 w 28"/>
                <a:gd name="T11" fmla="*/ 119 h 120"/>
                <a:gd name="T12" fmla="*/ 14 w 28"/>
                <a:gd name="T13" fmla="*/ 53 h 120"/>
                <a:gd name="T14" fmla="*/ 22 w 28"/>
                <a:gd name="T15" fmla="*/ 22 h 120"/>
                <a:gd name="T16" fmla="*/ 28 w 28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0">
                  <a:moveTo>
                    <a:pt x="28" y="2"/>
                  </a:moveTo>
                  <a:cubicBezTo>
                    <a:pt x="27" y="0"/>
                    <a:pt x="25" y="0"/>
                    <a:pt x="25" y="2"/>
                  </a:cubicBezTo>
                  <a:cubicBezTo>
                    <a:pt x="26" y="10"/>
                    <a:pt x="21" y="19"/>
                    <a:pt x="19" y="27"/>
                  </a:cubicBezTo>
                  <a:cubicBezTo>
                    <a:pt x="16" y="38"/>
                    <a:pt x="13" y="48"/>
                    <a:pt x="10" y="59"/>
                  </a:cubicBezTo>
                  <a:cubicBezTo>
                    <a:pt x="5" y="78"/>
                    <a:pt x="0" y="99"/>
                    <a:pt x="1" y="119"/>
                  </a:cubicBezTo>
                  <a:cubicBezTo>
                    <a:pt x="1" y="120"/>
                    <a:pt x="2" y="120"/>
                    <a:pt x="2" y="119"/>
                  </a:cubicBezTo>
                  <a:cubicBezTo>
                    <a:pt x="4" y="97"/>
                    <a:pt x="8" y="74"/>
                    <a:pt x="14" y="53"/>
                  </a:cubicBezTo>
                  <a:cubicBezTo>
                    <a:pt x="17" y="43"/>
                    <a:pt x="19" y="33"/>
                    <a:pt x="22" y="22"/>
                  </a:cubicBezTo>
                  <a:cubicBezTo>
                    <a:pt x="24" y="15"/>
                    <a:pt x="28" y="9"/>
                    <a:pt x="2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chenying0907 386"/>
            <p:cNvSpPr/>
            <p:nvPr/>
          </p:nvSpPr>
          <p:spPr bwMode="auto">
            <a:xfrm>
              <a:off x="3429001" y="4181476"/>
              <a:ext cx="46038" cy="242888"/>
            </a:xfrm>
            <a:custGeom>
              <a:avLst/>
              <a:gdLst>
                <a:gd name="T0" fmla="*/ 18 w 21"/>
                <a:gd name="T1" fmla="*/ 2 h 113"/>
                <a:gd name="T2" fmla="*/ 3 w 21"/>
                <a:gd name="T3" fmla="*/ 79 h 113"/>
                <a:gd name="T4" fmla="*/ 2 w 21"/>
                <a:gd name="T5" fmla="*/ 96 h 113"/>
                <a:gd name="T6" fmla="*/ 0 w 21"/>
                <a:gd name="T7" fmla="*/ 105 h 113"/>
                <a:gd name="T8" fmla="*/ 5 w 21"/>
                <a:gd name="T9" fmla="*/ 113 h 113"/>
                <a:gd name="T10" fmla="*/ 5 w 21"/>
                <a:gd name="T11" fmla="*/ 112 h 113"/>
                <a:gd name="T12" fmla="*/ 6 w 21"/>
                <a:gd name="T13" fmla="*/ 95 h 113"/>
                <a:gd name="T14" fmla="*/ 7 w 21"/>
                <a:gd name="T15" fmla="*/ 66 h 113"/>
                <a:gd name="T16" fmla="*/ 21 w 21"/>
                <a:gd name="T17" fmla="*/ 2 h 113"/>
                <a:gd name="T18" fmla="*/ 18 w 21"/>
                <a:gd name="T1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3">
                  <a:moveTo>
                    <a:pt x="18" y="2"/>
                  </a:moveTo>
                  <a:cubicBezTo>
                    <a:pt x="11" y="26"/>
                    <a:pt x="4" y="54"/>
                    <a:pt x="3" y="79"/>
                  </a:cubicBezTo>
                  <a:cubicBezTo>
                    <a:pt x="3" y="85"/>
                    <a:pt x="4" y="90"/>
                    <a:pt x="2" y="96"/>
                  </a:cubicBezTo>
                  <a:cubicBezTo>
                    <a:pt x="2" y="99"/>
                    <a:pt x="1" y="102"/>
                    <a:pt x="0" y="105"/>
                  </a:cubicBezTo>
                  <a:cubicBezTo>
                    <a:pt x="0" y="109"/>
                    <a:pt x="0" y="112"/>
                    <a:pt x="5" y="113"/>
                  </a:cubicBezTo>
                  <a:cubicBezTo>
                    <a:pt x="5" y="113"/>
                    <a:pt x="5" y="112"/>
                    <a:pt x="5" y="112"/>
                  </a:cubicBezTo>
                  <a:cubicBezTo>
                    <a:pt x="0" y="109"/>
                    <a:pt x="5" y="99"/>
                    <a:pt x="6" y="95"/>
                  </a:cubicBezTo>
                  <a:cubicBezTo>
                    <a:pt x="8" y="85"/>
                    <a:pt x="6" y="76"/>
                    <a:pt x="7" y="66"/>
                  </a:cubicBezTo>
                  <a:cubicBezTo>
                    <a:pt x="11" y="45"/>
                    <a:pt x="15" y="23"/>
                    <a:pt x="21" y="2"/>
                  </a:cubicBezTo>
                  <a:cubicBezTo>
                    <a:pt x="21" y="1"/>
                    <a:pt x="19" y="0"/>
                    <a:pt x="1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chenying0907 387"/>
            <p:cNvSpPr/>
            <p:nvPr/>
          </p:nvSpPr>
          <p:spPr bwMode="auto">
            <a:xfrm>
              <a:off x="3440114" y="4198939"/>
              <a:ext cx="55563" cy="285750"/>
            </a:xfrm>
            <a:custGeom>
              <a:avLst/>
              <a:gdLst>
                <a:gd name="T0" fmla="*/ 23 w 26"/>
                <a:gd name="T1" fmla="*/ 1 h 133"/>
                <a:gd name="T2" fmla="*/ 16 w 26"/>
                <a:gd name="T3" fmla="*/ 35 h 133"/>
                <a:gd name="T4" fmla="*/ 8 w 26"/>
                <a:gd name="T5" fmla="*/ 74 h 133"/>
                <a:gd name="T6" fmla="*/ 6 w 26"/>
                <a:gd name="T7" fmla="*/ 109 h 133"/>
                <a:gd name="T8" fmla="*/ 6 w 26"/>
                <a:gd name="T9" fmla="*/ 132 h 133"/>
                <a:gd name="T10" fmla="*/ 8 w 26"/>
                <a:gd name="T11" fmla="*/ 131 h 133"/>
                <a:gd name="T12" fmla="*/ 8 w 26"/>
                <a:gd name="T13" fmla="*/ 113 h 133"/>
                <a:gd name="T14" fmla="*/ 8 w 26"/>
                <a:gd name="T15" fmla="*/ 101 h 133"/>
                <a:gd name="T16" fmla="*/ 13 w 26"/>
                <a:gd name="T17" fmla="*/ 66 h 133"/>
                <a:gd name="T18" fmla="*/ 19 w 26"/>
                <a:gd name="T19" fmla="*/ 36 h 133"/>
                <a:gd name="T20" fmla="*/ 26 w 26"/>
                <a:gd name="T21" fmla="*/ 2 h 133"/>
                <a:gd name="T22" fmla="*/ 23 w 26"/>
                <a:gd name="T23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33">
                  <a:moveTo>
                    <a:pt x="23" y="1"/>
                  </a:moveTo>
                  <a:cubicBezTo>
                    <a:pt x="18" y="11"/>
                    <a:pt x="18" y="24"/>
                    <a:pt x="16" y="35"/>
                  </a:cubicBezTo>
                  <a:cubicBezTo>
                    <a:pt x="14" y="48"/>
                    <a:pt x="11" y="61"/>
                    <a:pt x="8" y="74"/>
                  </a:cubicBezTo>
                  <a:cubicBezTo>
                    <a:pt x="6" y="86"/>
                    <a:pt x="6" y="97"/>
                    <a:pt x="6" y="109"/>
                  </a:cubicBezTo>
                  <a:cubicBezTo>
                    <a:pt x="5" y="117"/>
                    <a:pt x="0" y="126"/>
                    <a:pt x="6" y="132"/>
                  </a:cubicBezTo>
                  <a:cubicBezTo>
                    <a:pt x="7" y="133"/>
                    <a:pt x="8" y="132"/>
                    <a:pt x="8" y="131"/>
                  </a:cubicBezTo>
                  <a:cubicBezTo>
                    <a:pt x="4" y="126"/>
                    <a:pt x="8" y="119"/>
                    <a:pt x="8" y="113"/>
                  </a:cubicBezTo>
                  <a:cubicBezTo>
                    <a:pt x="9" y="109"/>
                    <a:pt x="9" y="105"/>
                    <a:pt x="8" y="101"/>
                  </a:cubicBezTo>
                  <a:cubicBezTo>
                    <a:pt x="8" y="89"/>
                    <a:pt x="10" y="78"/>
                    <a:pt x="13" y="66"/>
                  </a:cubicBezTo>
                  <a:cubicBezTo>
                    <a:pt x="15" y="56"/>
                    <a:pt x="17" y="46"/>
                    <a:pt x="19" y="36"/>
                  </a:cubicBezTo>
                  <a:cubicBezTo>
                    <a:pt x="20" y="26"/>
                    <a:pt x="20" y="11"/>
                    <a:pt x="26" y="2"/>
                  </a:cubicBezTo>
                  <a:cubicBezTo>
                    <a:pt x="26" y="1"/>
                    <a:pt x="24" y="0"/>
                    <a:pt x="23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chenying0907 388"/>
            <p:cNvSpPr/>
            <p:nvPr/>
          </p:nvSpPr>
          <p:spPr bwMode="auto">
            <a:xfrm>
              <a:off x="3476626" y="4268789"/>
              <a:ext cx="41275" cy="258763"/>
            </a:xfrm>
            <a:custGeom>
              <a:avLst/>
              <a:gdLst>
                <a:gd name="T0" fmla="*/ 16 w 19"/>
                <a:gd name="T1" fmla="*/ 1 h 120"/>
                <a:gd name="T2" fmla="*/ 1 w 19"/>
                <a:gd name="T3" fmla="*/ 119 h 120"/>
                <a:gd name="T4" fmla="*/ 4 w 19"/>
                <a:gd name="T5" fmla="*/ 119 h 120"/>
                <a:gd name="T6" fmla="*/ 10 w 19"/>
                <a:gd name="T7" fmla="*/ 56 h 120"/>
                <a:gd name="T8" fmla="*/ 19 w 19"/>
                <a:gd name="T9" fmla="*/ 1 h 120"/>
                <a:gd name="T10" fmla="*/ 16 w 19"/>
                <a:gd name="T11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0">
                  <a:moveTo>
                    <a:pt x="16" y="1"/>
                  </a:moveTo>
                  <a:cubicBezTo>
                    <a:pt x="13" y="41"/>
                    <a:pt x="0" y="78"/>
                    <a:pt x="1" y="119"/>
                  </a:cubicBezTo>
                  <a:cubicBezTo>
                    <a:pt x="1" y="120"/>
                    <a:pt x="4" y="120"/>
                    <a:pt x="4" y="119"/>
                  </a:cubicBezTo>
                  <a:cubicBezTo>
                    <a:pt x="5" y="97"/>
                    <a:pt x="6" y="77"/>
                    <a:pt x="10" y="56"/>
                  </a:cubicBezTo>
                  <a:cubicBezTo>
                    <a:pt x="13" y="38"/>
                    <a:pt x="17" y="20"/>
                    <a:pt x="19" y="1"/>
                  </a:cubicBezTo>
                  <a:cubicBezTo>
                    <a:pt x="19" y="0"/>
                    <a:pt x="16" y="0"/>
                    <a:pt x="16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chenying0907 389"/>
            <p:cNvSpPr/>
            <p:nvPr/>
          </p:nvSpPr>
          <p:spPr bwMode="auto">
            <a:xfrm>
              <a:off x="3506789" y="4313239"/>
              <a:ext cx="36513" cy="257175"/>
            </a:xfrm>
            <a:custGeom>
              <a:avLst/>
              <a:gdLst>
                <a:gd name="T0" fmla="*/ 15 w 17"/>
                <a:gd name="T1" fmla="*/ 1 h 120"/>
                <a:gd name="T2" fmla="*/ 10 w 17"/>
                <a:gd name="T3" fmla="*/ 31 h 120"/>
                <a:gd name="T4" fmla="*/ 8 w 17"/>
                <a:gd name="T5" fmla="*/ 60 h 120"/>
                <a:gd name="T6" fmla="*/ 3 w 17"/>
                <a:gd name="T7" fmla="*/ 118 h 120"/>
                <a:gd name="T8" fmla="*/ 4 w 17"/>
                <a:gd name="T9" fmla="*/ 119 h 120"/>
                <a:gd name="T10" fmla="*/ 7 w 17"/>
                <a:gd name="T11" fmla="*/ 93 h 120"/>
                <a:gd name="T12" fmla="*/ 10 w 17"/>
                <a:gd name="T13" fmla="*/ 62 h 120"/>
                <a:gd name="T14" fmla="*/ 12 w 17"/>
                <a:gd name="T15" fmla="*/ 32 h 120"/>
                <a:gd name="T16" fmla="*/ 17 w 17"/>
                <a:gd name="T17" fmla="*/ 1 h 120"/>
                <a:gd name="T18" fmla="*/ 15 w 17"/>
                <a:gd name="T19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0">
                  <a:moveTo>
                    <a:pt x="15" y="1"/>
                  </a:moveTo>
                  <a:cubicBezTo>
                    <a:pt x="15" y="11"/>
                    <a:pt x="11" y="22"/>
                    <a:pt x="10" y="31"/>
                  </a:cubicBezTo>
                  <a:cubicBezTo>
                    <a:pt x="9" y="41"/>
                    <a:pt x="8" y="51"/>
                    <a:pt x="8" y="60"/>
                  </a:cubicBezTo>
                  <a:cubicBezTo>
                    <a:pt x="6" y="80"/>
                    <a:pt x="0" y="99"/>
                    <a:pt x="3" y="118"/>
                  </a:cubicBezTo>
                  <a:cubicBezTo>
                    <a:pt x="3" y="119"/>
                    <a:pt x="4" y="120"/>
                    <a:pt x="4" y="119"/>
                  </a:cubicBezTo>
                  <a:cubicBezTo>
                    <a:pt x="5" y="110"/>
                    <a:pt x="6" y="101"/>
                    <a:pt x="7" y="93"/>
                  </a:cubicBezTo>
                  <a:cubicBezTo>
                    <a:pt x="7" y="83"/>
                    <a:pt x="10" y="72"/>
                    <a:pt x="10" y="62"/>
                  </a:cubicBezTo>
                  <a:cubicBezTo>
                    <a:pt x="11" y="52"/>
                    <a:pt x="11" y="42"/>
                    <a:pt x="12" y="32"/>
                  </a:cubicBezTo>
                  <a:cubicBezTo>
                    <a:pt x="14" y="22"/>
                    <a:pt x="17" y="11"/>
                    <a:pt x="17" y="1"/>
                  </a:cubicBezTo>
                  <a:cubicBezTo>
                    <a:pt x="17" y="0"/>
                    <a:pt x="15" y="0"/>
                    <a:pt x="15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chenying0907 390"/>
            <p:cNvSpPr/>
            <p:nvPr/>
          </p:nvSpPr>
          <p:spPr bwMode="auto">
            <a:xfrm>
              <a:off x="3535364" y="4398964"/>
              <a:ext cx="25400" cy="201613"/>
            </a:xfrm>
            <a:custGeom>
              <a:avLst/>
              <a:gdLst>
                <a:gd name="T0" fmla="*/ 12 w 12"/>
                <a:gd name="T1" fmla="*/ 1 h 94"/>
                <a:gd name="T2" fmla="*/ 9 w 12"/>
                <a:gd name="T3" fmla="*/ 1 h 94"/>
                <a:gd name="T4" fmla="*/ 4 w 12"/>
                <a:gd name="T5" fmla="*/ 53 h 94"/>
                <a:gd name="T6" fmla="*/ 2 w 12"/>
                <a:gd name="T7" fmla="*/ 76 h 94"/>
                <a:gd name="T8" fmla="*/ 0 w 12"/>
                <a:gd name="T9" fmla="*/ 93 h 94"/>
                <a:gd name="T10" fmla="*/ 0 w 12"/>
                <a:gd name="T11" fmla="*/ 94 h 94"/>
                <a:gd name="T12" fmla="*/ 4 w 12"/>
                <a:gd name="T13" fmla="*/ 89 h 94"/>
                <a:gd name="T14" fmla="*/ 4 w 12"/>
                <a:gd name="T15" fmla="*/ 82 h 94"/>
                <a:gd name="T16" fmla="*/ 6 w 12"/>
                <a:gd name="T17" fmla="*/ 67 h 94"/>
                <a:gd name="T18" fmla="*/ 9 w 12"/>
                <a:gd name="T19" fmla="*/ 32 h 94"/>
                <a:gd name="T20" fmla="*/ 12 w 12"/>
                <a:gd name="T2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4">
                  <a:moveTo>
                    <a:pt x="12" y="1"/>
                  </a:moveTo>
                  <a:cubicBezTo>
                    <a:pt x="12" y="0"/>
                    <a:pt x="9" y="0"/>
                    <a:pt x="9" y="1"/>
                  </a:cubicBezTo>
                  <a:cubicBezTo>
                    <a:pt x="10" y="19"/>
                    <a:pt x="5" y="35"/>
                    <a:pt x="4" y="53"/>
                  </a:cubicBezTo>
                  <a:cubicBezTo>
                    <a:pt x="4" y="61"/>
                    <a:pt x="3" y="68"/>
                    <a:pt x="2" y="76"/>
                  </a:cubicBezTo>
                  <a:cubicBezTo>
                    <a:pt x="1" y="80"/>
                    <a:pt x="4" y="91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3" y="94"/>
                    <a:pt x="4" y="92"/>
                    <a:pt x="4" y="89"/>
                  </a:cubicBezTo>
                  <a:cubicBezTo>
                    <a:pt x="5" y="87"/>
                    <a:pt x="4" y="84"/>
                    <a:pt x="4" y="82"/>
                  </a:cubicBezTo>
                  <a:cubicBezTo>
                    <a:pt x="4" y="77"/>
                    <a:pt x="6" y="72"/>
                    <a:pt x="6" y="67"/>
                  </a:cubicBezTo>
                  <a:cubicBezTo>
                    <a:pt x="8" y="55"/>
                    <a:pt x="8" y="44"/>
                    <a:pt x="9" y="32"/>
                  </a:cubicBezTo>
                  <a:cubicBezTo>
                    <a:pt x="11" y="22"/>
                    <a:pt x="12" y="12"/>
                    <a:pt x="12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chenying0907 391"/>
            <p:cNvSpPr/>
            <p:nvPr/>
          </p:nvSpPr>
          <p:spPr bwMode="auto">
            <a:xfrm>
              <a:off x="3562351" y="4508501"/>
              <a:ext cx="19050" cy="166688"/>
            </a:xfrm>
            <a:custGeom>
              <a:avLst/>
              <a:gdLst>
                <a:gd name="T0" fmla="*/ 6 w 9"/>
                <a:gd name="T1" fmla="*/ 2 h 78"/>
                <a:gd name="T2" fmla="*/ 1 w 9"/>
                <a:gd name="T3" fmla="*/ 42 h 78"/>
                <a:gd name="T4" fmla="*/ 2 w 9"/>
                <a:gd name="T5" fmla="*/ 78 h 78"/>
                <a:gd name="T6" fmla="*/ 3 w 9"/>
                <a:gd name="T7" fmla="*/ 78 h 78"/>
                <a:gd name="T8" fmla="*/ 5 w 9"/>
                <a:gd name="T9" fmla="*/ 39 h 78"/>
                <a:gd name="T10" fmla="*/ 9 w 9"/>
                <a:gd name="T11" fmla="*/ 3 h 78"/>
                <a:gd name="T12" fmla="*/ 6 w 9"/>
                <a:gd name="T1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8">
                  <a:moveTo>
                    <a:pt x="6" y="2"/>
                  </a:moveTo>
                  <a:cubicBezTo>
                    <a:pt x="3" y="15"/>
                    <a:pt x="3" y="29"/>
                    <a:pt x="1" y="42"/>
                  </a:cubicBezTo>
                  <a:cubicBezTo>
                    <a:pt x="0" y="53"/>
                    <a:pt x="0" y="66"/>
                    <a:pt x="2" y="78"/>
                  </a:cubicBezTo>
                  <a:cubicBezTo>
                    <a:pt x="2" y="78"/>
                    <a:pt x="3" y="78"/>
                    <a:pt x="3" y="78"/>
                  </a:cubicBezTo>
                  <a:cubicBezTo>
                    <a:pt x="5" y="65"/>
                    <a:pt x="3" y="52"/>
                    <a:pt x="5" y="39"/>
                  </a:cubicBezTo>
                  <a:cubicBezTo>
                    <a:pt x="7" y="27"/>
                    <a:pt x="6" y="15"/>
                    <a:pt x="9" y="3"/>
                  </a:cubicBezTo>
                  <a:cubicBezTo>
                    <a:pt x="9" y="1"/>
                    <a:pt x="6" y="0"/>
                    <a:pt x="6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chenying0907 392"/>
            <p:cNvSpPr/>
            <p:nvPr/>
          </p:nvSpPr>
          <p:spPr bwMode="auto">
            <a:xfrm>
              <a:off x="3598864" y="4503739"/>
              <a:ext cx="26988" cy="184150"/>
            </a:xfrm>
            <a:custGeom>
              <a:avLst/>
              <a:gdLst>
                <a:gd name="T0" fmla="*/ 6 w 12"/>
                <a:gd name="T1" fmla="*/ 1 h 86"/>
                <a:gd name="T2" fmla="*/ 5 w 12"/>
                <a:gd name="T3" fmla="*/ 3 h 86"/>
                <a:gd name="T4" fmla="*/ 6 w 12"/>
                <a:gd name="T5" fmla="*/ 22 h 86"/>
                <a:gd name="T6" fmla="*/ 3 w 12"/>
                <a:gd name="T7" fmla="*/ 43 h 86"/>
                <a:gd name="T8" fmla="*/ 2 w 12"/>
                <a:gd name="T9" fmla="*/ 84 h 86"/>
                <a:gd name="T10" fmla="*/ 4 w 12"/>
                <a:gd name="T11" fmla="*/ 84 h 86"/>
                <a:gd name="T12" fmla="*/ 4 w 12"/>
                <a:gd name="T13" fmla="*/ 57 h 86"/>
                <a:gd name="T14" fmla="*/ 7 w 12"/>
                <a:gd name="T15" fmla="*/ 28 h 86"/>
                <a:gd name="T16" fmla="*/ 6 w 12"/>
                <a:gd name="T17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6">
                  <a:moveTo>
                    <a:pt x="6" y="1"/>
                  </a:moveTo>
                  <a:cubicBezTo>
                    <a:pt x="5" y="0"/>
                    <a:pt x="4" y="2"/>
                    <a:pt x="5" y="3"/>
                  </a:cubicBezTo>
                  <a:cubicBezTo>
                    <a:pt x="9" y="8"/>
                    <a:pt x="7" y="16"/>
                    <a:pt x="6" y="22"/>
                  </a:cubicBezTo>
                  <a:cubicBezTo>
                    <a:pt x="5" y="29"/>
                    <a:pt x="4" y="36"/>
                    <a:pt x="3" y="43"/>
                  </a:cubicBezTo>
                  <a:cubicBezTo>
                    <a:pt x="1" y="56"/>
                    <a:pt x="0" y="71"/>
                    <a:pt x="2" y="84"/>
                  </a:cubicBezTo>
                  <a:cubicBezTo>
                    <a:pt x="2" y="86"/>
                    <a:pt x="4" y="86"/>
                    <a:pt x="4" y="84"/>
                  </a:cubicBezTo>
                  <a:cubicBezTo>
                    <a:pt x="5" y="75"/>
                    <a:pt x="4" y="66"/>
                    <a:pt x="4" y="57"/>
                  </a:cubicBezTo>
                  <a:cubicBezTo>
                    <a:pt x="4" y="47"/>
                    <a:pt x="6" y="38"/>
                    <a:pt x="7" y="28"/>
                  </a:cubicBezTo>
                  <a:cubicBezTo>
                    <a:pt x="8" y="20"/>
                    <a:pt x="12" y="8"/>
                    <a:pt x="6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chenying0907 393"/>
            <p:cNvSpPr/>
            <p:nvPr/>
          </p:nvSpPr>
          <p:spPr bwMode="auto">
            <a:xfrm>
              <a:off x="3621089" y="4594226"/>
              <a:ext cx="20638" cy="195263"/>
            </a:xfrm>
            <a:custGeom>
              <a:avLst/>
              <a:gdLst>
                <a:gd name="T0" fmla="*/ 9 w 10"/>
                <a:gd name="T1" fmla="*/ 3 h 91"/>
                <a:gd name="T2" fmla="*/ 6 w 10"/>
                <a:gd name="T3" fmla="*/ 2 h 91"/>
                <a:gd name="T4" fmla="*/ 2 w 10"/>
                <a:gd name="T5" fmla="*/ 43 h 91"/>
                <a:gd name="T6" fmla="*/ 2 w 10"/>
                <a:gd name="T7" fmla="*/ 90 h 91"/>
                <a:gd name="T8" fmla="*/ 4 w 10"/>
                <a:gd name="T9" fmla="*/ 90 h 91"/>
                <a:gd name="T10" fmla="*/ 5 w 10"/>
                <a:gd name="T11" fmla="*/ 47 h 91"/>
                <a:gd name="T12" fmla="*/ 9 w 10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1">
                  <a:moveTo>
                    <a:pt x="9" y="3"/>
                  </a:moveTo>
                  <a:cubicBezTo>
                    <a:pt x="10" y="1"/>
                    <a:pt x="7" y="0"/>
                    <a:pt x="6" y="2"/>
                  </a:cubicBezTo>
                  <a:cubicBezTo>
                    <a:pt x="3" y="15"/>
                    <a:pt x="2" y="30"/>
                    <a:pt x="2" y="43"/>
                  </a:cubicBezTo>
                  <a:cubicBezTo>
                    <a:pt x="1" y="58"/>
                    <a:pt x="0" y="75"/>
                    <a:pt x="2" y="90"/>
                  </a:cubicBezTo>
                  <a:cubicBezTo>
                    <a:pt x="2" y="91"/>
                    <a:pt x="4" y="91"/>
                    <a:pt x="4" y="90"/>
                  </a:cubicBezTo>
                  <a:cubicBezTo>
                    <a:pt x="6" y="76"/>
                    <a:pt x="4" y="61"/>
                    <a:pt x="5" y="47"/>
                  </a:cubicBezTo>
                  <a:cubicBezTo>
                    <a:pt x="5" y="33"/>
                    <a:pt x="6" y="16"/>
                    <a:pt x="9" y="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chenying0907 394"/>
            <p:cNvSpPr/>
            <p:nvPr/>
          </p:nvSpPr>
          <p:spPr bwMode="auto">
            <a:xfrm>
              <a:off x="3648076" y="4584701"/>
              <a:ext cx="23813" cy="207963"/>
            </a:xfrm>
            <a:custGeom>
              <a:avLst/>
              <a:gdLst>
                <a:gd name="T0" fmla="*/ 11 w 11"/>
                <a:gd name="T1" fmla="*/ 1 h 97"/>
                <a:gd name="T2" fmla="*/ 9 w 11"/>
                <a:gd name="T3" fmla="*/ 1 h 97"/>
                <a:gd name="T4" fmla="*/ 4 w 11"/>
                <a:gd name="T5" fmla="*/ 97 h 97"/>
                <a:gd name="T6" fmla="*/ 6 w 11"/>
                <a:gd name="T7" fmla="*/ 97 h 97"/>
                <a:gd name="T8" fmla="*/ 7 w 11"/>
                <a:gd name="T9" fmla="*/ 51 h 97"/>
                <a:gd name="T10" fmla="*/ 11 w 11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7">
                  <a:moveTo>
                    <a:pt x="11" y="1"/>
                  </a:moveTo>
                  <a:cubicBezTo>
                    <a:pt x="11" y="0"/>
                    <a:pt x="9" y="0"/>
                    <a:pt x="9" y="1"/>
                  </a:cubicBezTo>
                  <a:cubicBezTo>
                    <a:pt x="7" y="33"/>
                    <a:pt x="0" y="65"/>
                    <a:pt x="4" y="97"/>
                  </a:cubicBezTo>
                  <a:cubicBezTo>
                    <a:pt x="4" y="97"/>
                    <a:pt x="6" y="97"/>
                    <a:pt x="6" y="97"/>
                  </a:cubicBezTo>
                  <a:cubicBezTo>
                    <a:pt x="8" y="82"/>
                    <a:pt x="6" y="66"/>
                    <a:pt x="7" y="51"/>
                  </a:cubicBezTo>
                  <a:cubicBezTo>
                    <a:pt x="8" y="34"/>
                    <a:pt x="11" y="18"/>
                    <a:pt x="11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chenying0907 395"/>
            <p:cNvSpPr/>
            <p:nvPr/>
          </p:nvSpPr>
          <p:spPr bwMode="auto">
            <a:xfrm>
              <a:off x="3676651" y="4664076"/>
              <a:ext cx="23813" cy="168275"/>
            </a:xfrm>
            <a:custGeom>
              <a:avLst/>
              <a:gdLst>
                <a:gd name="T0" fmla="*/ 6 w 11"/>
                <a:gd name="T1" fmla="*/ 74 h 78"/>
                <a:gd name="T2" fmla="*/ 5 w 11"/>
                <a:gd name="T3" fmla="*/ 68 h 78"/>
                <a:gd name="T4" fmla="*/ 6 w 11"/>
                <a:gd name="T5" fmla="*/ 60 h 78"/>
                <a:gd name="T6" fmla="*/ 6 w 11"/>
                <a:gd name="T7" fmla="*/ 43 h 78"/>
                <a:gd name="T8" fmla="*/ 11 w 11"/>
                <a:gd name="T9" fmla="*/ 2 h 78"/>
                <a:gd name="T10" fmla="*/ 8 w 11"/>
                <a:gd name="T11" fmla="*/ 2 h 78"/>
                <a:gd name="T12" fmla="*/ 3 w 11"/>
                <a:gd name="T13" fmla="*/ 48 h 78"/>
                <a:gd name="T14" fmla="*/ 4 w 11"/>
                <a:gd name="T15" fmla="*/ 77 h 78"/>
                <a:gd name="T16" fmla="*/ 5 w 11"/>
                <a:gd name="T17" fmla="*/ 78 h 78"/>
                <a:gd name="T18" fmla="*/ 7 w 11"/>
                <a:gd name="T19" fmla="*/ 77 h 78"/>
                <a:gd name="T20" fmla="*/ 8 w 11"/>
                <a:gd name="T21" fmla="*/ 76 h 78"/>
                <a:gd name="T22" fmla="*/ 8 w 11"/>
                <a:gd name="T23" fmla="*/ 74 h 78"/>
                <a:gd name="T24" fmla="*/ 6 w 11"/>
                <a:gd name="T25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78">
                  <a:moveTo>
                    <a:pt x="6" y="74"/>
                  </a:moveTo>
                  <a:cubicBezTo>
                    <a:pt x="6" y="75"/>
                    <a:pt x="5" y="68"/>
                    <a:pt x="5" y="68"/>
                  </a:cubicBezTo>
                  <a:cubicBezTo>
                    <a:pt x="5" y="65"/>
                    <a:pt x="5" y="63"/>
                    <a:pt x="6" y="60"/>
                  </a:cubicBezTo>
                  <a:cubicBezTo>
                    <a:pt x="6" y="54"/>
                    <a:pt x="6" y="49"/>
                    <a:pt x="6" y="43"/>
                  </a:cubicBezTo>
                  <a:cubicBezTo>
                    <a:pt x="8" y="29"/>
                    <a:pt x="10" y="16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7" y="17"/>
                    <a:pt x="4" y="33"/>
                    <a:pt x="3" y="48"/>
                  </a:cubicBezTo>
                  <a:cubicBezTo>
                    <a:pt x="3" y="57"/>
                    <a:pt x="0" y="69"/>
                    <a:pt x="4" y="77"/>
                  </a:cubicBezTo>
                  <a:cubicBezTo>
                    <a:pt x="4" y="78"/>
                    <a:pt x="5" y="78"/>
                    <a:pt x="5" y="78"/>
                  </a:cubicBezTo>
                  <a:cubicBezTo>
                    <a:pt x="6" y="78"/>
                    <a:pt x="6" y="78"/>
                    <a:pt x="7" y="77"/>
                  </a:cubicBezTo>
                  <a:cubicBezTo>
                    <a:pt x="7" y="77"/>
                    <a:pt x="8" y="77"/>
                    <a:pt x="8" y="76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7" y="73"/>
                    <a:pt x="6" y="7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chenying0907 396"/>
            <p:cNvSpPr/>
            <p:nvPr/>
          </p:nvSpPr>
          <p:spPr bwMode="auto">
            <a:xfrm>
              <a:off x="3725864" y="4735514"/>
              <a:ext cx="17463" cy="49213"/>
            </a:xfrm>
            <a:custGeom>
              <a:avLst/>
              <a:gdLst>
                <a:gd name="T0" fmla="*/ 5 w 8"/>
                <a:gd name="T1" fmla="*/ 1 h 23"/>
                <a:gd name="T2" fmla="*/ 0 w 8"/>
                <a:gd name="T3" fmla="*/ 21 h 23"/>
                <a:gd name="T4" fmla="*/ 2 w 8"/>
                <a:gd name="T5" fmla="*/ 22 h 23"/>
                <a:gd name="T6" fmla="*/ 8 w 8"/>
                <a:gd name="T7" fmla="*/ 2 h 23"/>
                <a:gd name="T8" fmla="*/ 5 w 8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5" y="1"/>
                  </a:moveTo>
                  <a:cubicBezTo>
                    <a:pt x="4" y="8"/>
                    <a:pt x="1" y="14"/>
                    <a:pt x="0" y="21"/>
                  </a:cubicBezTo>
                  <a:cubicBezTo>
                    <a:pt x="0" y="22"/>
                    <a:pt x="2" y="23"/>
                    <a:pt x="2" y="22"/>
                  </a:cubicBezTo>
                  <a:cubicBezTo>
                    <a:pt x="5" y="15"/>
                    <a:pt x="6" y="8"/>
                    <a:pt x="8" y="2"/>
                  </a:cubicBezTo>
                  <a:cubicBezTo>
                    <a:pt x="8" y="0"/>
                    <a:pt x="6" y="0"/>
                    <a:pt x="5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PA_组合 16"/>
          <p:cNvGrpSpPr/>
          <p:nvPr>
            <p:custDataLst>
              <p:tags r:id="rId2"/>
            </p:custDataLst>
          </p:nvPr>
        </p:nvGrpSpPr>
        <p:grpSpPr>
          <a:xfrm>
            <a:off x="1008179" y="340428"/>
            <a:ext cx="5011420" cy="570308"/>
            <a:chOff x="1786655" y="491683"/>
            <a:chExt cx="6681894" cy="760176"/>
          </a:xfrm>
        </p:grpSpPr>
        <p:sp>
          <p:nvSpPr>
            <p:cNvPr id="30" name="矩形 29"/>
            <p:cNvSpPr/>
            <p:nvPr/>
          </p:nvSpPr>
          <p:spPr>
            <a:xfrm>
              <a:off x="1786655" y="945460"/>
              <a:ext cx="5375831" cy="306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endPara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786655" y="491683"/>
              <a:ext cx="6681894" cy="531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2000" b="1" dirty="0">
                  <a:solidFill>
                    <a:schemeClr val="accent1"/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</a:rPr>
                <a:t>Analysis of SNPs</a:t>
              </a:r>
              <a:r>
                <a:rPr lang="en-US" altLang="zh-CN" sz="2000" b="1" dirty="0">
                  <a:solidFill>
                    <a:schemeClr val="accent1"/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</a:rPr>
                <a:t>: Outlier locus detection</a:t>
              </a:r>
              <a:endParaRPr lang="en-US" altLang="zh-CN" sz="2000" b="1" dirty="0">
                <a:solidFill>
                  <a:schemeClr val="accent1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endParaRPr>
            </a:p>
          </p:txBody>
        </p:sp>
      </p:grp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70" y="1050925"/>
            <a:ext cx="4312920" cy="3799840"/>
          </a:xfrm>
          <a:prstGeom prst="rect">
            <a:avLst/>
          </a:prstGeom>
        </p:spPr>
      </p:pic>
      <p:graphicFrame>
        <p:nvGraphicFramePr>
          <p:cNvPr id="4" name="表格 3"/>
          <p:cNvGraphicFramePr/>
          <p:nvPr>
            <p:custDataLst>
              <p:tags r:id="rId4"/>
            </p:custDataLst>
          </p:nvPr>
        </p:nvGraphicFramePr>
        <p:xfrm>
          <a:off x="5081270" y="1482494"/>
          <a:ext cx="3712210" cy="22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105"/>
                <a:gridCol w="1856105"/>
              </a:tblGrid>
              <a:tr h="4730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ym typeface="+mn-ea"/>
                        </a:rPr>
                        <a:t>F</a:t>
                      </a:r>
                      <a:r>
                        <a:rPr lang="zh-CN" altLang="en-US" sz="1400" b="1">
                          <a:sym typeface="+mn-ea"/>
                        </a:rPr>
                        <a:t>ST</a:t>
                      </a:r>
                      <a:endParaRPr lang="zh-CN" altLang="en-US" sz="1400" b="1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/>
                        <a:t>the genetic differentiation among populations</a:t>
                      </a:r>
                      <a:endParaRPr lang="zh-CN" altLang="en-US" sz="1200" b="1"/>
                    </a:p>
                  </a:txBody>
                  <a:tcPr/>
                </a:tc>
              </a:tr>
              <a:tr h="4330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sym typeface="+mn-ea"/>
                        </a:rPr>
                        <a:t>0～0.05</a:t>
                      </a:r>
                      <a:endParaRPr lang="zh-CN" altLang="en-US" sz="12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sym typeface="+mn-ea"/>
                        </a:rPr>
                        <a:t>very small</a:t>
                      </a:r>
                      <a:endParaRPr lang="zh-CN" altLang="en-US" sz="1200">
                        <a:sym typeface="+mn-ea"/>
                      </a:endParaRPr>
                    </a:p>
                  </a:txBody>
                  <a:tcPr/>
                </a:tc>
              </a:tr>
              <a:tr h="4362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sym typeface="+mn-ea"/>
                        </a:rPr>
                        <a:t>0.05～0.15</a:t>
                      </a:r>
                      <a:endParaRPr lang="zh-CN" altLang="en-US" sz="12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/>
                        <a:t>moderate</a:t>
                      </a:r>
                      <a:endParaRPr lang="zh-CN" altLang="en-US" sz="1200"/>
                    </a:p>
                  </a:txBody>
                  <a:tcPr/>
                </a:tc>
              </a:tr>
              <a:tr h="4362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sym typeface="+mn-ea"/>
                        </a:rPr>
                        <a:t>0.15</a:t>
                      </a:r>
                      <a:r>
                        <a:rPr lang="zh-CN" altLang="en-US" sz="1200">
                          <a:sym typeface="+mn-ea"/>
                        </a:rPr>
                        <a:t>～</a:t>
                      </a:r>
                      <a:r>
                        <a:rPr lang="zh-CN" altLang="en-US" sz="1200">
                          <a:sym typeface="+mn-ea"/>
                        </a:rPr>
                        <a:t>0.25</a:t>
                      </a:r>
                      <a:endParaRPr lang="zh-CN" altLang="en-US" sz="12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/>
                        <a:t> large</a:t>
                      </a:r>
                      <a:endParaRPr lang="zh-CN" altLang="en-US" sz="1200"/>
                    </a:p>
                  </a:txBody>
                  <a:tcPr/>
                </a:tc>
              </a:tr>
              <a:tr h="4362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sym typeface="+mn-ea"/>
                        </a:rPr>
                        <a:t>&gt;</a:t>
                      </a:r>
                      <a:r>
                        <a:rPr lang="zh-CN" altLang="en-US" sz="1200">
                          <a:sym typeface="+mn-ea"/>
                        </a:rPr>
                        <a:t>0.25</a:t>
                      </a:r>
                      <a:endParaRPr lang="zh-CN" altLang="en-US" sz="12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/>
                        <a:t>very large</a:t>
                      </a:r>
                      <a:endParaRPr lang="en-US" altLang="zh-CN" sz="12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PA_组合 2"/>
          <p:cNvGrpSpPr/>
          <p:nvPr>
            <p:custDataLst>
              <p:tags r:id="rId1"/>
            </p:custDataLst>
          </p:nvPr>
        </p:nvGrpSpPr>
        <p:grpSpPr>
          <a:xfrm>
            <a:off x="457508" y="315277"/>
            <a:ext cx="443943" cy="667822"/>
            <a:chOff x="3327401" y="4108451"/>
            <a:chExt cx="620713" cy="933450"/>
          </a:xfrm>
          <a:solidFill>
            <a:schemeClr val="accent3"/>
          </a:solidFill>
        </p:grpSpPr>
        <p:sp>
          <p:nvSpPr>
            <p:cNvPr id="16" name="chenying0907 384"/>
            <p:cNvSpPr>
              <a:spLocks noEditPoints="1"/>
            </p:cNvSpPr>
            <p:nvPr/>
          </p:nvSpPr>
          <p:spPr bwMode="auto">
            <a:xfrm>
              <a:off x="3327401" y="4108451"/>
              <a:ext cx="620713" cy="933450"/>
            </a:xfrm>
            <a:custGeom>
              <a:avLst/>
              <a:gdLst>
                <a:gd name="T0" fmla="*/ 269 w 288"/>
                <a:gd name="T1" fmla="*/ 376 h 435"/>
                <a:gd name="T2" fmla="*/ 270 w 288"/>
                <a:gd name="T3" fmla="*/ 345 h 435"/>
                <a:gd name="T4" fmla="*/ 244 w 288"/>
                <a:gd name="T5" fmla="*/ 271 h 435"/>
                <a:gd name="T6" fmla="*/ 166 w 288"/>
                <a:gd name="T7" fmla="*/ 79 h 435"/>
                <a:gd name="T8" fmla="*/ 92 w 288"/>
                <a:gd name="T9" fmla="*/ 2 h 435"/>
                <a:gd name="T10" fmla="*/ 51 w 288"/>
                <a:gd name="T11" fmla="*/ 16 h 435"/>
                <a:gd name="T12" fmla="*/ 24 w 288"/>
                <a:gd name="T13" fmla="*/ 114 h 435"/>
                <a:gd name="T14" fmla="*/ 50 w 288"/>
                <a:gd name="T15" fmla="*/ 235 h 435"/>
                <a:gd name="T16" fmla="*/ 61 w 288"/>
                <a:gd name="T17" fmla="*/ 258 h 435"/>
                <a:gd name="T18" fmla="*/ 61 w 288"/>
                <a:gd name="T19" fmla="*/ 273 h 435"/>
                <a:gd name="T20" fmla="*/ 97 w 288"/>
                <a:gd name="T21" fmla="*/ 252 h 435"/>
                <a:gd name="T22" fmla="*/ 75 w 288"/>
                <a:gd name="T23" fmla="*/ 250 h 435"/>
                <a:gd name="T24" fmla="*/ 31 w 288"/>
                <a:gd name="T25" fmla="*/ 187 h 435"/>
                <a:gd name="T26" fmla="*/ 26 w 288"/>
                <a:gd name="T27" fmla="*/ 122 h 435"/>
                <a:gd name="T28" fmla="*/ 54 w 288"/>
                <a:gd name="T29" fmla="*/ 195 h 435"/>
                <a:gd name="T30" fmla="*/ 91 w 288"/>
                <a:gd name="T31" fmla="*/ 231 h 435"/>
                <a:gd name="T32" fmla="*/ 133 w 288"/>
                <a:gd name="T33" fmla="*/ 318 h 435"/>
                <a:gd name="T34" fmla="*/ 178 w 288"/>
                <a:gd name="T35" fmla="*/ 347 h 435"/>
                <a:gd name="T36" fmla="*/ 207 w 288"/>
                <a:gd name="T37" fmla="*/ 392 h 435"/>
                <a:gd name="T38" fmla="*/ 263 w 288"/>
                <a:gd name="T39" fmla="*/ 408 h 435"/>
                <a:gd name="T40" fmla="*/ 168 w 288"/>
                <a:gd name="T41" fmla="*/ 422 h 435"/>
                <a:gd name="T42" fmla="*/ 98 w 288"/>
                <a:gd name="T43" fmla="*/ 424 h 435"/>
                <a:gd name="T44" fmla="*/ 47 w 288"/>
                <a:gd name="T45" fmla="*/ 427 h 435"/>
                <a:gd name="T46" fmla="*/ 79 w 288"/>
                <a:gd name="T47" fmla="*/ 434 h 435"/>
                <a:gd name="T48" fmla="*/ 133 w 288"/>
                <a:gd name="T49" fmla="*/ 425 h 435"/>
                <a:gd name="T50" fmla="*/ 219 w 288"/>
                <a:gd name="T51" fmla="*/ 428 h 435"/>
                <a:gd name="T52" fmla="*/ 271 w 288"/>
                <a:gd name="T53" fmla="*/ 417 h 435"/>
                <a:gd name="T54" fmla="*/ 287 w 288"/>
                <a:gd name="T55" fmla="*/ 418 h 435"/>
                <a:gd name="T56" fmla="*/ 91 w 288"/>
                <a:gd name="T57" fmla="*/ 268 h 435"/>
                <a:gd name="T58" fmla="*/ 80 w 288"/>
                <a:gd name="T59" fmla="*/ 273 h 435"/>
                <a:gd name="T60" fmla="*/ 78 w 288"/>
                <a:gd name="T61" fmla="*/ 261 h 435"/>
                <a:gd name="T62" fmla="*/ 84 w 288"/>
                <a:gd name="T63" fmla="*/ 218 h 435"/>
                <a:gd name="T64" fmla="*/ 44 w 288"/>
                <a:gd name="T65" fmla="*/ 138 h 435"/>
                <a:gd name="T66" fmla="*/ 36 w 288"/>
                <a:gd name="T67" fmla="*/ 113 h 435"/>
                <a:gd name="T68" fmla="*/ 84 w 288"/>
                <a:gd name="T69" fmla="*/ 16 h 435"/>
                <a:gd name="T70" fmla="*/ 90 w 288"/>
                <a:gd name="T71" fmla="*/ 15 h 435"/>
                <a:gd name="T72" fmla="*/ 159 w 288"/>
                <a:gd name="T73" fmla="*/ 95 h 435"/>
                <a:gd name="T74" fmla="*/ 178 w 288"/>
                <a:gd name="T75" fmla="*/ 165 h 435"/>
                <a:gd name="T76" fmla="*/ 131 w 288"/>
                <a:gd name="T77" fmla="*/ 197 h 435"/>
                <a:gd name="T78" fmla="*/ 84 w 288"/>
                <a:gd name="T79" fmla="*/ 218 h 435"/>
                <a:gd name="T80" fmla="*/ 144 w 288"/>
                <a:gd name="T81" fmla="*/ 309 h 435"/>
                <a:gd name="T82" fmla="*/ 102 w 288"/>
                <a:gd name="T83" fmla="*/ 232 h 435"/>
                <a:gd name="T84" fmla="*/ 109 w 288"/>
                <a:gd name="T85" fmla="*/ 223 h 435"/>
                <a:gd name="T86" fmla="*/ 184 w 288"/>
                <a:gd name="T87" fmla="*/ 183 h 435"/>
                <a:gd name="T88" fmla="*/ 231 w 288"/>
                <a:gd name="T89" fmla="*/ 280 h 435"/>
                <a:gd name="T90" fmla="*/ 185 w 288"/>
                <a:gd name="T91" fmla="*/ 328 h 435"/>
                <a:gd name="T92" fmla="*/ 258 w 288"/>
                <a:gd name="T93" fmla="*/ 366 h 435"/>
                <a:gd name="T94" fmla="*/ 229 w 288"/>
                <a:gd name="T95" fmla="*/ 373 h 435"/>
                <a:gd name="T96" fmla="*/ 198 w 288"/>
                <a:gd name="T97" fmla="*/ 358 h 435"/>
                <a:gd name="T98" fmla="*/ 198 w 288"/>
                <a:gd name="T99" fmla="*/ 336 h 435"/>
                <a:gd name="T100" fmla="*/ 219 w 288"/>
                <a:gd name="T101" fmla="*/ 339 h 435"/>
                <a:gd name="T102" fmla="*/ 225 w 288"/>
                <a:gd name="T103" fmla="*/ 350 h 435"/>
                <a:gd name="T104" fmla="*/ 232 w 288"/>
                <a:gd name="T105" fmla="*/ 365 h 435"/>
                <a:gd name="T106" fmla="*/ 236 w 288"/>
                <a:gd name="T107" fmla="*/ 345 h 435"/>
                <a:gd name="T108" fmla="*/ 226 w 288"/>
                <a:gd name="T109" fmla="*/ 334 h 435"/>
                <a:gd name="T110" fmla="*/ 232 w 288"/>
                <a:gd name="T111" fmla="*/ 313 h 435"/>
                <a:gd name="T112" fmla="*/ 261 w 288"/>
                <a:gd name="T113" fmla="*/ 35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" h="435">
                  <a:moveTo>
                    <a:pt x="273" y="394"/>
                  </a:moveTo>
                  <a:cubicBezTo>
                    <a:pt x="270" y="389"/>
                    <a:pt x="268" y="382"/>
                    <a:pt x="269" y="376"/>
                  </a:cubicBezTo>
                  <a:cubicBezTo>
                    <a:pt x="269" y="369"/>
                    <a:pt x="273" y="369"/>
                    <a:pt x="275" y="363"/>
                  </a:cubicBezTo>
                  <a:cubicBezTo>
                    <a:pt x="278" y="355"/>
                    <a:pt x="274" y="351"/>
                    <a:pt x="270" y="345"/>
                  </a:cubicBezTo>
                  <a:cubicBezTo>
                    <a:pt x="259" y="333"/>
                    <a:pt x="249" y="319"/>
                    <a:pt x="241" y="305"/>
                  </a:cubicBezTo>
                  <a:cubicBezTo>
                    <a:pt x="250" y="296"/>
                    <a:pt x="247" y="282"/>
                    <a:pt x="244" y="271"/>
                  </a:cubicBezTo>
                  <a:cubicBezTo>
                    <a:pt x="233" y="234"/>
                    <a:pt x="212" y="203"/>
                    <a:pt x="193" y="170"/>
                  </a:cubicBezTo>
                  <a:cubicBezTo>
                    <a:pt x="203" y="143"/>
                    <a:pt x="179" y="100"/>
                    <a:pt x="166" y="79"/>
                  </a:cubicBezTo>
                  <a:cubicBezTo>
                    <a:pt x="153" y="56"/>
                    <a:pt x="141" y="31"/>
                    <a:pt x="120" y="15"/>
                  </a:cubicBezTo>
                  <a:cubicBezTo>
                    <a:pt x="112" y="9"/>
                    <a:pt x="102" y="3"/>
                    <a:pt x="92" y="2"/>
                  </a:cubicBezTo>
                  <a:cubicBezTo>
                    <a:pt x="78" y="0"/>
                    <a:pt x="66" y="9"/>
                    <a:pt x="53" y="13"/>
                  </a:cubicBezTo>
                  <a:cubicBezTo>
                    <a:pt x="52" y="14"/>
                    <a:pt x="51" y="15"/>
                    <a:pt x="51" y="16"/>
                  </a:cubicBezTo>
                  <a:cubicBezTo>
                    <a:pt x="28" y="27"/>
                    <a:pt x="13" y="53"/>
                    <a:pt x="17" y="82"/>
                  </a:cubicBezTo>
                  <a:cubicBezTo>
                    <a:pt x="18" y="93"/>
                    <a:pt x="20" y="103"/>
                    <a:pt x="24" y="114"/>
                  </a:cubicBezTo>
                  <a:cubicBezTo>
                    <a:pt x="0" y="124"/>
                    <a:pt x="6" y="154"/>
                    <a:pt x="15" y="175"/>
                  </a:cubicBezTo>
                  <a:cubicBezTo>
                    <a:pt x="25" y="197"/>
                    <a:pt x="37" y="215"/>
                    <a:pt x="50" y="235"/>
                  </a:cubicBezTo>
                  <a:cubicBezTo>
                    <a:pt x="53" y="239"/>
                    <a:pt x="58" y="245"/>
                    <a:pt x="60" y="250"/>
                  </a:cubicBezTo>
                  <a:cubicBezTo>
                    <a:pt x="61" y="253"/>
                    <a:pt x="61" y="255"/>
                    <a:pt x="61" y="258"/>
                  </a:cubicBezTo>
                  <a:cubicBezTo>
                    <a:pt x="61" y="258"/>
                    <a:pt x="61" y="259"/>
                    <a:pt x="61" y="259"/>
                  </a:cubicBezTo>
                  <a:cubicBezTo>
                    <a:pt x="61" y="263"/>
                    <a:pt x="60" y="268"/>
                    <a:pt x="61" y="273"/>
                  </a:cubicBezTo>
                  <a:cubicBezTo>
                    <a:pt x="64" y="295"/>
                    <a:pt x="94" y="303"/>
                    <a:pt x="101" y="279"/>
                  </a:cubicBezTo>
                  <a:cubicBezTo>
                    <a:pt x="103" y="271"/>
                    <a:pt x="104" y="258"/>
                    <a:pt x="97" y="252"/>
                  </a:cubicBezTo>
                  <a:cubicBezTo>
                    <a:pt x="90" y="245"/>
                    <a:pt x="82" y="247"/>
                    <a:pt x="75" y="250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3" y="245"/>
                    <a:pt x="68" y="241"/>
                    <a:pt x="65" y="237"/>
                  </a:cubicBezTo>
                  <a:cubicBezTo>
                    <a:pt x="52" y="222"/>
                    <a:pt x="40" y="206"/>
                    <a:pt x="31" y="187"/>
                  </a:cubicBezTo>
                  <a:cubicBezTo>
                    <a:pt x="26" y="177"/>
                    <a:pt x="17" y="163"/>
                    <a:pt x="16" y="152"/>
                  </a:cubicBezTo>
                  <a:cubicBezTo>
                    <a:pt x="14" y="141"/>
                    <a:pt x="17" y="129"/>
                    <a:pt x="26" y="122"/>
                  </a:cubicBezTo>
                  <a:cubicBezTo>
                    <a:pt x="30" y="135"/>
                    <a:pt x="35" y="148"/>
                    <a:pt x="39" y="161"/>
                  </a:cubicBezTo>
                  <a:cubicBezTo>
                    <a:pt x="42" y="174"/>
                    <a:pt x="47" y="184"/>
                    <a:pt x="54" y="195"/>
                  </a:cubicBezTo>
                  <a:cubicBezTo>
                    <a:pt x="60" y="205"/>
                    <a:pt x="64" y="218"/>
                    <a:pt x="71" y="226"/>
                  </a:cubicBezTo>
                  <a:cubicBezTo>
                    <a:pt x="77" y="233"/>
                    <a:pt x="84" y="233"/>
                    <a:pt x="91" y="231"/>
                  </a:cubicBezTo>
                  <a:cubicBezTo>
                    <a:pt x="98" y="243"/>
                    <a:pt x="101" y="260"/>
                    <a:pt x="108" y="272"/>
                  </a:cubicBezTo>
                  <a:cubicBezTo>
                    <a:pt x="117" y="287"/>
                    <a:pt x="125" y="303"/>
                    <a:pt x="133" y="318"/>
                  </a:cubicBezTo>
                  <a:cubicBezTo>
                    <a:pt x="139" y="329"/>
                    <a:pt x="146" y="348"/>
                    <a:pt x="160" y="350"/>
                  </a:cubicBezTo>
                  <a:cubicBezTo>
                    <a:pt x="165" y="350"/>
                    <a:pt x="171" y="349"/>
                    <a:pt x="178" y="347"/>
                  </a:cubicBezTo>
                  <a:cubicBezTo>
                    <a:pt x="183" y="354"/>
                    <a:pt x="187" y="362"/>
                    <a:pt x="191" y="370"/>
                  </a:cubicBezTo>
                  <a:cubicBezTo>
                    <a:pt x="195" y="377"/>
                    <a:pt x="199" y="390"/>
                    <a:pt x="207" y="392"/>
                  </a:cubicBezTo>
                  <a:cubicBezTo>
                    <a:pt x="221" y="396"/>
                    <a:pt x="230" y="381"/>
                    <a:pt x="245" y="389"/>
                  </a:cubicBezTo>
                  <a:cubicBezTo>
                    <a:pt x="253" y="393"/>
                    <a:pt x="258" y="401"/>
                    <a:pt x="263" y="408"/>
                  </a:cubicBezTo>
                  <a:cubicBezTo>
                    <a:pt x="255" y="407"/>
                    <a:pt x="247" y="408"/>
                    <a:pt x="239" y="410"/>
                  </a:cubicBezTo>
                  <a:cubicBezTo>
                    <a:pt x="215" y="416"/>
                    <a:pt x="193" y="426"/>
                    <a:pt x="168" y="422"/>
                  </a:cubicBezTo>
                  <a:cubicBezTo>
                    <a:pt x="148" y="420"/>
                    <a:pt x="135" y="414"/>
                    <a:pt x="115" y="420"/>
                  </a:cubicBezTo>
                  <a:cubicBezTo>
                    <a:pt x="110" y="421"/>
                    <a:pt x="104" y="423"/>
                    <a:pt x="98" y="424"/>
                  </a:cubicBezTo>
                  <a:cubicBezTo>
                    <a:pt x="88" y="427"/>
                    <a:pt x="84" y="425"/>
                    <a:pt x="74" y="424"/>
                  </a:cubicBezTo>
                  <a:cubicBezTo>
                    <a:pt x="65" y="424"/>
                    <a:pt x="56" y="427"/>
                    <a:pt x="47" y="427"/>
                  </a:cubicBezTo>
                  <a:cubicBezTo>
                    <a:pt x="42" y="428"/>
                    <a:pt x="42" y="434"/>
                    <a:pt x="47" y="434"/>
                  </a:cubicBezTo>
                  <a:cubicBezTo>
                    <a:pt x="58" y="435"/>
                    <a:pt x="68" y="433"/>
                    <a:pt x="79" y="434"/>
                  </a:cubicBezTo>
                  <a:cubicBezTo>
                    <a:pt x="87" y="435"/>
                    <a:pt x="93" y="435"/>
                    <a:pt x="101" y="433"/>
                  </a:cubicBezTo>
                  <a:cubicBezTo>
                    <a:pt x="111" y="430"/>
                    <a:pt x="122" y="425"/>
                    <a:pt x="133" y="425"/>
                  </a:cubicBezTo>
                  <a:cubicBezTo>
                    <a:pt x="144" y="425"/>
                    <a:pt x="156" y="430"/>
                    <a:pt x="167" y="432"/>
                  </a:cubicBezTo>
                  <a:cubicBezTo>
                    <a:pt x="184" y="435"/>
                    <a:pt x="202" y="432"/>
                    <a:pt x="219" y="428"/>
                  </a:cubicBezTo>
                  <a:cubicBezTo>
                    <a:pt x="228" y="425"/>
                    <a:pt x="236" y="421"/>
                    <a:pt x="244" y="419"/>
                  </a:cubicBezTo>
                  <a:cubicBezTo>
                    <a:pt x="253" y="417"/>
                    <a:pt x="262" y="417"/>
                    <a:pt x="271" y="417"/>
                  </a:cubicBezTo>
                  <a:cubicBezTo>
                    <a:pt x="273" y="419"/>
                    <a:pt x="275" y="421"/>
                    <a:pt x="276" y="422"/>
                  </a:cubicBezTo>
                  <a:cubicBezTo>
                    <a:pt x="280" y="425"/>
                    <a:pt x="288" y="424"/>
                    <a:pt x="287" y="418"/>
                  </a:cubicBezTo>
                  <a:cubicBezTo>
                    <a:pt x="286" y="407"/>
                    <a:pt x="279" y="402"/>
                    <a:pt x="273" y="394"/>
                  </a:cubicBezTo>
                  <a:moveTo>
                    <a:pt x="91" y="268"/>
                  </a:moveTo>
                  <a:cubicBezTo>
                    <a:pt x="90" y="270"/>
                    <a:pt x="90" y="272"/>
                    <a:pt x="90" y="274"/>
                  </a:cubicBezTo>
                  <a:cubicBezTo>
                    <a:pt x="89" y="282"/>
                    <a:pt x="86" y="282"/>
                    <a:pt x="80" y="273"/>
                  </a:cubicBezTo>
                  <a:cubicBezTo>
                    <a:pt x="72" y="266"/>
                    <a:pt x="74" y="266"/>
                    <a:pt x="75" y="261"/>
                  </a:cubicBezTo>
                  <a:cubicBezTo>
                    <a:pt x="76" y="261"/>
                    <a:pt x="77" y="261"/>
                    <a:pt x="78" y="261"/>
                  </a:cubicBezTo>
                  <a:cubicBezTo>
                    <a:pt x="86" y="260"/>
                    <a:pt x="89" y="258"/>
                    <a:pt x="91" y="268"/>
                  </a:cubicBezTo>
                  <a:moveTo>
                    <a:pt x="84" y="218"/>
                  </a:moveTo>
                  <a:cubicBezTo>
                    <a:pt x="82" y="218"/>
                    <a:pt x="79" y="211"/>
                    <a:pt x="78" y="210"/>
                  </a:cubicBezTo>
                  <a:cubicBezTo>
                    <a:pt x="64" y="187"/>
                    <a:pt x="52" y="164"/>
                    <a:pt x="44" y="138"/>
                  </a:cubicBezTo>
                  <a:cubicBezTo>
                    <a:pt x="42" y="130"/>
                    <a:pt x="39" y="121"/>
                    <a:pt x="36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0" y="96"/>
                    <a:pt x="24" y="79"/>
                    <a:pt x="28" y="61"/>
                  </a:cubicBezTo>
                  <a:cubicBezTo>
                    <a:pt x="33" y="32"/>
                    <a:pt x="56" y="20"/>
                    <a:pt x="84" y="16"/>
                  </a:cubicBezTo>
                  <a:cubicBezTo>
                    <a:pt x="85" y="16"/>
                    <a:pt x="86" y="16"/>
                    <a:pt x="86" y="15"/>
                  </a:cubicBezTo>
                  <a:cubicBezTo>
                    <a:pt x="88" y="15"/>
                    <a:pt x="89" y="15"/>
                    <a:pt x="90" y="15"/>
                  </a:cubicBezTo>
                  <a:cubicBezTo>
                    <a:pt x="102" y="18"/>
                    <a:pt x="113" y="27"/>
                    <a:pt x="120" y="35"/>
                  </a:cubicBezTo>
                  <a:cubicBezTo>
                    <a:pt x="137" y="52"/>
                    <a:pt x="147" y="74"/>
                    <a:pt x="159" y="95"/>
                  </a:cubicBezTo>
                  <a:cubicBezTo>
                    <a:pt x="169" y="112"/>
                    <a:pt x="180" y="138"/>
                    <a:pt x="180" y="158"/>
                  </a:cubicBezTo>
                  <a:cubicBezTo>
                    <a:pt x="180" y="161"/>
                    <a:pt x="179" y="163"/>
                    <a:pt x="178" y="165"/>
                  </a:cubicBezTo>
                  <a:cubicBezTo>
                    <a:pt x="178" y="166"/>
                    <a:pt x="177" y="167"/>
                    <a:pt x="177" y="168"/>
                  </a:cubicBezTo>
                  <a:cubicBezTo>
                    <a:pt x="168" y="181"/>
                    <a:pt x="143" y="191"/>
                    <a:pt x="131" y="197"/>
                  </a:cubicBezTo>
                  <a:cubicBezTo>
                    <a:pt x="120" y="202"/>
                    <a:pt x="109" y="207"/>
                    <a:pt x="99" y="212"/>
                  </a:cubicBezTo>
                  <a:cubicBezTo>
                    <a:pt x="97" y="212"/>
                    <a:pt x="85" y="218"/>
                    <a:pt x="84" y="218"/>
                  </a:cubicBezTo>
                  <a:moveTo>
                    <a:pt x="164" y="336"/>
                  </a:moveTo>
                  <a:cubicBezTo>
                    <a:pt x="155" y="335"/>
                    <a:pt x="147" y="316"/>
                    <a:pt x="144" y="309"/>
                  </a:cubicBezTo>
                  <a:cubicBezTo>
                    <a:pt x="139" y="298"/>
                    <a:pt x="131" y="287"/>
                    <a:pt x="125" y="275"/>
                  </a:cubicBezTo>
                  <a:cubicBezTo>
                    <a:pt x="117" y="261"/>
                    <a:pt x="110" y="246"/>
                    <a:pt x="102" y="232"/>
                  </a:cubicBezTo>
                  <a:cubicBezTo>
                    <a:pt x="101" y="231"/>
                    <a:pt x="100" y="229"/>
                    <a:pt x="99" y="228"/>
                  </a:cubicBezTo>
                  <a:cubicBezTo>
                    <a:pt x="102" y="226"/>
                    <a:pt x="106" y="224"/>
                    <a:pt x="109" y="223"/>
                  </a:cubicBezTo>
                  <a:cubicBezTo>
                    <a:pt x="133" y="212"/>
                    <a:pt x="158" y="201"/>
                    <a:pt x="180" y="186"/>
                  </a:cubicBezTo>
                  <a:cubicBezTo>
                    <a:pt x="181" y="185"/>
                    <a:pt x="182" y="184"/>
                    <a:pt x="184" y="183"/>
                  </a:cubicBezTo>
                  <a:cubicBezTo>
                    <a:pt x="199" y="208"/>
                    <a:pt x="216" y="232"/>
                    <a:pt x="225" y="260"/>
                  </a:cubicBezTo>
                  <a:cubicBezTo>
                    <a:pt x="227" y="266"/>
                    <a:pt x="231" y="273"/>
                    <a:pt x="231" y="280"/>
                  </a:cubicBezTo>
                  <a:cubicBezTo>
                    <a:pt x="233" y="291"/>
                    <a:pt x="230" y="295"/>
                    <a:pt x="223" y="300"/>
                  </a:cubicBezTo>
                  <a:cubicBezTo>
                    <a:pt x="211" y="309"/>
                    <a:pt x="198" y="321"/>
                    <a:pt x="185" y="328"/>
                  </a:cubicBezTo>
                  <a:cubicBezTo>
                    <a:pt x="181" y="330"/>
                    <a:pt x="168" y="336"/>
                    <a:pt x="164" y="336"/>
                  </a:cubicBezTo>
                  <a:moveTo>
                    <a:pt x="258" y="366"/>
                  </a:moveTo>
                  <a:cubicBezTo>
                    <a:pt x="256" y="371"/>
                    <a:pt x="256" y="376"/>
                    <a:pt x="256" y="382"/>
                  </a:cubicBezTo>
                  <a:cubicBezTo>
                    <a:pt x="249" y="376"/>
                    <a:pt x="241" y="371"/>
                    <a:pt x="229" y="373"/>
                  </a:cubicBezTo>
                  <a:cubicBezTo>
                    <a:pt x="226" y="374"/>
                    <a:pt x="213" y="380"/>
                    <a:pt x="211" y="379"/>
                  </a:cubicBezTo>
                  <a:cubicBezTo>
                    <a:pt x="207" y="378"/>
                    <a:pt x="200" y="362"/>
                    <a:pt x="198" y="358"/>
                  </a:cubicBezTo>
                  <a:cubicBezTo>
                    <a:pt x="195" y="352"/>
                    <a:pt x="191" y="347"/>
                    <a:pt x="187" y="343"/>
                  </a:cubicBezTo>
                  <a:cubicBezTo>
                    <a:pt x="191" y="340"/>
                    <a:pt x="195" y="338"/>
                    <a:pt x="198" y="336"/>
                  </a:cubicBezTo>
                  <a:cubicBezTo>
                    <a:pt x="202" y="333"/>
                    <a:pt x="207" y="330"/>
                    <a:pt x="211" y="327"/>
                  </a:cubicBezTo>
                  <a:cubicBezTo>
                    <a:pt x="215" y="330"/>
                    <a:pt x="216" y="335"/>
                    <a:pt x="219" y="339"/>
                  </a:cubicBezTo>
                  <a:cubicBezTo>
                    <a:pt x="221" y="342"/>
                    <a:pt x="224" y="346"/>
                    <a:pt x="226" y="350"/>
                  </a:cubicBezTo>
                  <a:cubicBezTo>
                    <a:pt x="226" y="350"/>
                    <a:pt x="225" y="350"/>
                    <a:pt x="225" y="350"/>
                  </a:cubicBezTo>
                  <a:cubicBezTo>
                    <a:pt x="224" y="354"/>
                    <a:pt x="224" y="357"/>
                    <a:pt x="225" y="360"/>
                  </a:cubicBezTo>
                  <a:cubicBezTo>
                    <a:pt x="225" y="363"/>
                    <a:pt x="229" y="365"/>
                    <a:pt x="232" y="365"/>
                  </a:cubicBezTo>
                  <a:cubicBezTo>
                    <a:pt x="242" y="366"/>
                    <a:pt x="252" y="351"/>
                    <a:pt x="241" y="344"/>
                  </a:cubicBezTo>
                  <a:cubicBezTo>
                    <a:pt x="239" y="343"/>
                    <a:pt x="237" y="344"/>
                    <a:pt x="236" y="345"/>
                  </a:cubicBezTo>
                  <a:cubicBezTo>
                    <a:pt x="235" y="345"/>
                    <a:pt x="235" y="346"/>
                    <a:pt x="235" y="346"/>
                  </a:cubicBezTo>
                  <a:cubicBezTo>
                    <a:pt x="233" y="342"/>
                    <a:pt x="229" y="338"/>
                    <a:pt x="226" y="334"/>
                  </a:cubicBezTo>
                  <a:cubicBezTo>
                    <a:pt x="223" y="330"/>
                    <a:pt x="221" y="326"/>
                    <a:pt x="217" y="323"/>
                  </a:cubicBezTo>
                  <a:cubicBezTo>
                    <a:pt x="222" y="320"/>
                    <a:pt x="227" y="316"/>
                    <a:pt x="232" y="313"/>
                  </a:cubicBezTo>
                  <a:cubicBezTo>
                    <a:pt x="236" y="321"/>
                    <a:pt x="242" y="329"/>
                    <a:pt x="247" y="336"/>
                  </a:cubicBezTo>
                  <a:cubicBezTo>
                    <a:pt x="250" y="341"/>
                    <a:pt x="260" y="349"/>
                    <a:pt x="261" y="354"/>
                  </a:cubicBezTo>
                  <a:cubicBezTo>
                    <a:pt x="264" y="363"/>
                    <a:pt x="259" y="360"/>
                    <a:pt x="258" y="36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chenying0907 385"/>
            <p:cNvSpPr/>
            <p:nvPr/>
          </p:nvSpPr>
          <p:spPr bwMode="auto">
            <a:xfrm>
              <a:off x="3392489" y="4124326"/>
              <a:ext cx="60325" cy="257175"/>
            </a:xfrm>
            <a:custGeom>
              <a:avLst/>
              <a:gdLst>
                <a:gd name="T0" fmla="*/ 28 w 28"/>
                <a:gd name="T1" fmla="*/ 2 h 120"/>
                <a:gd name="T2" fmla="*/ 25 w 28"/>
                <a:gd name="T3" fmla="*/ 2 h 120"/>
                <a:gd name="T4" fmla="*/ 19 w 28"/>
                <a:gd name="T5" fmla="*/ 27 h 120"/>
                <a:gd name="T6" fmla="*/ 10 w 28"/>
                <a:gd name="T7" fmla="*/ 59 h 120"/>
                <a:gd name="T8" fmla="*/ 1 w 28"/>
                <a:gd name="T9" fmla="*/ 119 h 120"/>
                <a:gd name="T10" fmla="*/ 2 w 28"/>
                <a:gd name="T11" fmla="*/ 119 h 120"/>
                <a:gd name="T12" fmla="*/ 14 w 28"/>
                <a:gd name="T13" fmla="*/ 53 h 120"/>
                <a:gd name="T14" fmla="*/ 22 w 28"/>
                <a:gd name="T15" fmla="*/ 22 h 120"/>
                <a:gd name="T16" fmla="*/ 28 w 28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0">
                  <a:moveTo>
                    <a:pt x="28" y="2"/>
                  </a:moveTo>
                  <a:cubicBezTo>
                    <a:pt x="27" y="0"/>
                    <a:pt x="25" y="0"/>
                    <a:pt x="25" y="2"/>
                  </a:cubicBezTo>
                  <a:cubicBezTo>
                    <a:pt x="26" y="10"/>
                    <a:pt x="21" y="19"/>
                    <a:pt x="19" y="27"/>
                  </a:cubicBezTo>
                  <a:cubicBezTo>
                    <a:pt x="16" y="38"/>
                    <a:pt x="13" y="48"/>
                    <a:pt x="10" y="59"/>
                  </a:cubicBezTo>
                  <a:cubicBezTo>
                    <a:pt x="5" y="78"/>
                    <a:pt x="0" y="99"/>
                    <a:pt x="1" y="119"/>
                  </a:cubicBezTo>
                  <a:cubicBezTo>
                    <a:pt x="1" y="120"/>
                    <a:pt x="2" y="120"/>
                    <a:pt x="2" y="119"/>
                  </a:cubicBezTo>
                  <a:cubicBezTo>
                    <a:pt x="4" y="97"/>
                    <a:pt x="8" y="74"/>
                    <a:pt x="14" y="53"/>
                  </a:cubicBezTo>
                  <a:cubicBezTo>
                    <a:pt x="17" y="43"/>
                    <a:pt x="19" y="33"/>
                    <a:pt x="22" y="22"/>
                  </a:cubicBezTo>
                  <a:cubicBezTo>
                    <a:pt x="24" y="15"/>
                    <a:pt x="28" y="9"/>
                    <a:pt x="2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chenying0907 386"/>
            <p:cNvSpPr/>
            <p:nvPr/>
          </p:nvSpPr>
          <p:spPr bwMode="auto">
            <a:xfrm>
              <a:off x="3429001" y="4181476"/>
              <a:ext cx="46038" cy="242888"/>
            </a:xfrm>
            <a:custGeom>
              <a:avLst/>
              <a:gdLst>
                <a:gd name="T0" fmla="*/ 18 w 21"/>
                <a:gd name="T1" fmla="*/ 2 h 113"/>
                <a:gd name="T2" fmla="*/ 3 w 21"/>
                <a:gd name="T3" fmla="*/ 79 h 113"/>
                <a:gd name="T4" fmla="*/ 2 w 21"/>
                <a:gd name="T5" fmla="*/ 96 h 113"/>
                <a:gd name="T6" fmla="*/ 0 w 21"/>
                <a:gd name="T7" fmla="*/ 105 h 113"/>
                <a:gd name="T8" fmla="*/ 5 w 21"/>
                <a:gd name="T9" fmla="*/ 113 h 113"/>
                <a:gd name="T10" fmla="*/ 5 w 21"/>
                <a:gd name="T11" fmla="*/ 112 h 113"/>
                <a:gd name="T12" fmla="*/ 6 w 21"/>
                <a:gd name="T13" fmla="*/ 95 h 113"/>
                <a:gd name="T14" fmla="*/ 7 w 21"/>
                <a:gd name="T15" fmla="*/ 66 h 113"/>
                <a:gd name="T16" fmla="*/ 21 w 21"/>
                <a:gd name="T17" fmla="*/ 2 h 113"/>
                <a:gd name="T18" fmla="*/ 18 w 21"/>
                <a:gd name="T1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3">
                  <a:moveTo>
                    <a:pt x="18" y="2"/>
                  </a:moveTo>
                  <a:cubicBezTo>
                    <a:pt x="11" y="26"/>
                    <a:pt x="4" y="54"/>
                    <a:pt x="3" y="79"/>
                  </a:cubicBezTo>
                  <a:cubicBezTo>
                    <a:pt x="3" y="85"/>
                    <a:pt x="4" y="90"/>
                    <a:pt x="2" y="96"/>
                  </a:cubicBezTo>
                  <a:cubicBezTo>
                    <a:pt x="2" y="99"/>
                    <a:pt x="1" y="102"/>
                    <a:pt x="0" y="105"/>
                  </a:cubicBezTo>
                  <a:cubicBezTo>
                    <a:pt x="0" y="109"/>
                    <a:pt x="0" y="112"/>
                    <a:pt x="5" y="113"/>
                  </a:cubicBezTo>
                  <a:cubicBezTo>
                    <a:pt x="5" y="113"/>
                    <a:pt x="5" y="112"/>
                    <a:pt x="5" y="112"/>
                  </a:cubicBezTo>
                  <a:cubicBezTo>
                    <a:pt x="0" y="109"/>
                    <a:pt x="5" y="99"/>
                    <a:pt x="6" y="95"/>
                  </a:cubicBezTo>
                  <a:cubicBezTo>
                    <a:pt x="8" y="85"/>
                    <a:pt x="6" y="76"/>
                    <a:pt x="7" y="66"/>
                  </a:cubicBezTo>
                  <a:cubicBezTo>
                    <a:pt x="11" y="45"/>
                    <a:pt x="15" y="23"/>
                    <a:pt x="21" y="2"/>
                  </a:cubicBezTo>
                  <a:cubicBezTo>
                    <a:pt x="21" y="1"/>
                    <a:pt x="19" y="0"/>
                    <a:pt x="1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chenying0907 387"/>
            <p:cNvSpPr/>
            <p:nvPr/>
          </p:nvSpPr>
          <p:spPr bwMode="auto">
            <a:xfrm>
              <a:off x="3440114" y="4198939"/>
              <a:ext cx="55563" cy="285750"/>
            </a:xfrm>
            <a:custGeom>
              <a:avLst/>
              <a:gdLst>
                <a:gd name="T0" fmla="*/ 23 w 26"/>
                <a:gd name="T1" fmla="*/ 1 h 133"/>
                <a:gd name="T2" fmla="*/ 16 w 26"/>
                <a:gd name="T3" fmla="*/ 35 h 133"/>
                <a:gd name="T4" fmla="*/ 8 w 26"/>
                <a:gd name="T5" fmla="*/ 74 h 133"/>
                <a:gd name="T6" fmla="*/ 6 w 26"/>
                <a:gd name="T7" fmla="*/ 109 h 133"/>
                <a:gd name="T8" fmla="*/ 6 w 26"/>
                <a:gd name="T9" fmla="*/ 132 h 133"/>
                <a:gd name="T10" fmla="*/ 8 w 26"/>
                <a:gd name="T11" fmla="*/ 131 h 133"/>
                <a:gd name="T12" fmla="*/ 8 w 26"/>
                <a:gd name="T13" fmla="*/ 113 h 133"/>
                <a:gd name="T14" fmla="*/ 8 w 26"/>
                <a:gd name="T15" fmla="*/ 101 h 133"/>
                <a:gd name="T16" fmla="*/ 13 w 26"/>
                <a:gd name="T17" fmla="*/ 66 h 133"/>
                <a:gd name="T18" fmla="*/ 19 w 26"/>
                <a:gd name="T19" fmla="*/ 36 h 133"/>
                <a:gd name="T20" fmla="*/ 26 w 26"/>
                <a:gd name="T21" fmla="*/ 2 h 133"/>
                <a:gd name="T22" fmla="*/ 23 w 26"/>
                <a:gd name="T23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33">
                  <a:moveTo>
                    <a:pt x="23" y="1"/>
                  </a:moveTo>
                  <a:cubicBezTo>
                    <a:pt x="18" y="11"/>
                    <a:pt x="18" y="24"/>
                    <a:pt x="16" y="35"/>
                  </a:cubicBezTo>
                  <a:cubicBezTo>
                    <a:pt x="14" y="48"/>
                    <a:pt x="11" y="61"/>
                    <a:pt x="8" y="74"/>
                  </a:cubicBezTo>
                  <a:cubicBezTo>
                    <a:pt x="6" y="86"/>
                    <a:pt x="6" y="97"/>
                    <a:pt x="6" y="109"/>
                  </a:cubicBezTo>
                  <a:cubicBezTo>
                    <a:pt x="5" y="117"/>
                    <a:pt x="0" y="126"/>
                    <a:pt x="6" y="132"/>
                  </a:cubicBezTo>
                  <a:cubicBezTo>
                    <a:pt x="7" y="133"/>
                    <a:pt x="8" y="132"/>
                    <a:pt x="8" y="131"/>
                  </a:cubicBezTo>
                  <a:cubicBezTo>
                    <a:pt x="4" y="126"/>
                    <a:pt x="8" y="119"/>
                    <a:pt x="8" y="113"/>
                  </a:cubicBezTo>
                  <a:cubicBezTo>
                    <a:pt x="9" y="109"/>
                    <a:pt x="9" y="105"/>
                    <a:pt x="8" y="101"/>
                  </a:cubicBezTo>
                  <a:cubicBezTo>
                    <a:pt x="8" y="89"/>
                    <a:pt x="10" y="78"/>
                    <a:pt x="13" y="66"/>
                  </a:cubicBezTo>
                  <a:cubicBezTo>
                    <a:pt x="15" y="56"/>
                    <a:pt x="17" y="46"/>
                    <a:pt x="19" y="36"/>
                  </a:cubicBezTo>
                  <a:cubicBezTo>
                    <a:pt x="20" y="26"/>
                    <a:pt x="20" y="11"/>
                    <a:pt x="26" y="2"/>
                  </a:cubicBezTo>
                  <a:cubicBezTo>
                    <a:pt x="26" y="1"/>
                    <a:pt x="24" y="0"/>
                    <a:pt x="23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chenying0907 388"/>
            <p:cNvSpPr/>
            <p:nvPr/>
          </p:nvSpPr>
          <p:spPr bwMode="auto">
            <a:xfrm>
              <a:off x="3476626" y="4268789"/>
              <a:ext cx="41275" cy="258763"/>
            </a:xfrm>
            <a:custGeom>
              <a:avLst/>
              <a:gdLst>
                <a:gd name="T0" fmla="*/ 16 w 19"/>
                <a:gd name="T1" fmla="*/ 1 h 120"/>
                <a:gd name="T2" fmla="*/ 1 w 19"/>
                <a:gd name="T3" fmla="*/ 119 h 120"/>
                <a:gd name="T4" fmla="*/ 4 w 19"/>
                <a:gd name="T5" fmla="*/ 119 h 120"/>
                <a:gd name="T6" fmla="*/ 10 w 19"/>
                <a:gd name="T7" fmla="*/ 56 h 120"/>
                <a:gd name="T8" fmla="*/ 19 w 19"/>
                <a:gd name="T9" fmla="*/ 1 h 120"/>
                <a:gd name="T10" fmla="*/ 16 w 19"/>
                <a:gd name="T11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0">
                  <a:moveTo>
                    <a:pt x="16" y="1"/>
                  </a:moveTo>
                  <a:cubicBezTo>
                    <a:pt x="13" y="41"/>
                    <a:pt x="0" y="78"/>
                    <a:pt x="1" y="119"/>
                  </a:cubicBezTo>
                  <a:cubicBezTo>
                    <a:pt x="1" y="120"/>
                    <a:pt x="4" y="120"/>
                    <a:pt x="4" y="119"/>
                  </a:cubicBezTo>
                  <a:cubicBezTo>
                    <a:pt x="5" y="97"/>
                    <a:pt x="6" y="77"/>
                    <a:pt x="10" y="56"/>
                  </a:cubicBezTo>
                  <a:cubicBezTo>
                    <a:pt x="13" y="38"/>
                    <a:pt x="17" y="20"/>
                    <a:pt x="19" y="1"/>
                  </a:cubicBezTo>
                  <a:cubicBezTo>
                    <a:pt x="19" y="0"/>
                    <a:pt x="16" y="0"/>
                    <a:pt x="16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chenying0907 389"/>
            <p:cNvSpPr/>
            <p:nvPr/>
          </p:nvSpPr>
          <p:spPr bwMode="auto">
            <a:xfrm>
              <a:off x="3506789" y="4313239"/>
              <a:ext cx="36513" cy="257175"/>
            </a:xfrm>
            <a:custGeom>
              <a:avLst/>
              <a:gdLst>
                <a:gd name="T0" fmla="*/ 15 w 17"/>
                <a:gd name="T1" fmla="*/ 1 h 120"/>
                <a:gd name="T2" fmla="*/ 10 w 17"/>
                <a:gd name="T3" fmla="*/ 31 h 120"/>
                <a:gd name="T4" fmla="*/ 8 w 17"/>
                <a:gd name="T5" fmla="*/ 60 h 120"/>
                <a:gd name="T6" fmla="*/ 3 w 17"/>
                <a:gd name="T7" fmla="*/ 118 h 120"/>
                <a:gd name="T8" fmla="*/ 4 w 17"/>
                <a:gd name="T9" fmla="*/ 119 h 120"/>
                <a:gd name="T10" fmla="*/ 7 w 17"/>
                <a:gd name="T11" fmla="*/ 93 h 120"/>
                <a:gd name="T12" fmla="*/ 10 w 17"/>
                <a:gd name="T13" fmla="*/ 62 h 120"/>
                <a:gd name="T14" fmla="*/ 12 w 17"/>
                <a:gd name="T15" fmla="*/ 32 h 120"/>
                <a:gd name="T16" fmla="*/ 17 w 17"/>
                <a:gd name="T17" fmla="*/ 1 h 120"/>
                <a:gd name="T18" fmla="*/ 15 w 17"/>
                <a:gd name="T19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0">
                  <a:moveTo>
                    <a:pt x="15" y="1"/>
                  </a:moveTo>
                  <a:cubicBezTo>
                    <a:pt x="15" y="11"/>
                    <a:pt x="11" y="22"/>
                    <a:pt x="10" y="31"/>
                  </a:cubicBezTo>
                  <a:cubicBezTo>
                    <a:pt x="9" y="41"/>
                    <a:pt x="8" y="51"/>
                    <a:pt x="8" y="60"/>
                  </a:cubicBezTo>
                  <a:cubicBezTo>
                    <a:pt x="6" y="80"/>
                    <a:pt x="0" y="99"/>
                    <a:pt x="3" y="118"/>
                  </a:cubicBezTo>
                  <a:cubicBezTo>
                    <a:pt x="3" y="119"/>
                    <a:pt x="4" y="120"/>
                    <a:pt x="4" y="119"/>
                  </a:cubicBezTo>
                  <a:cubicBezTo>
                    <a:pt x="5" y="110"/>
                    <a:pt x="6" y="101"/>
                    <a:pt x="7" y="93"/>
                  </a:cubicBezTo>
                  <a:cubicBezTo>
                    <a:pt x="7" y="83"/>
                    <a:pt x="10" y="72"/>
                    <a:pt x="10" y="62"/>
                  </a:cubicBezTo>
                  <a:cubicBezTo>
                    <a:pt x="11" y="52"/>
                    <a:pt x="11" y="42"/>
                    <a:pt x="12" y="32"/>
                  </a:cubicBezTo>
                  <a:cubicBezTo>
                    <a:pt x="14" y="22"/>
                    <a:pt x="17" y="11"/>
                    <a:pt x="17" y="1"/>
                  </a:cubicBezTo>
                  <a:cubicBezTo>
                    <a:pt x="17" y="0"/>
                    <a:pt x="15" y="0"/>
                    <a:pt x="15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chenying0907 390"/>
            <p:cNvSpPr/>
            <p:nvPr/>
          </p:nvSpPr>
          <p:spPr bwMode="auto">
            <a:xfrm>
              <a:off x="3535364" y="4398964"/>
              <a:ext cx="25400" cy="201613"/>
            </a:xfrm>
            <a:custGeom>
              <a:avLst/>
              <a:gdLst>
                <a:gd name="T0" fmla="*/ 12 w 12"/>
                <a:gd name="T1" fmla="*/ 1 h 94"/>
                <a:gd name="T2" fmla="*/ 9 w 12"/>
                <a:gd name="T3" fmla="*/ 1 h 94"/>
                <a:gd name="T4" fmla="*/ 4 w 12"/>
                <a:gd name="T5" fmla="*/ 53 h 94"/>
                <a:gd name="T6" fmla="*/ 2 w 12"/>
                <a:gd name="T7" fmla="*/ 76 h 94"/>
                <a:gd name="T8" fmla="*/ 0 w 12"/>
                <a:gd name="T9" fmla="*/ 93 h 94"/>
                <a:gd name="T10" fmla="*/ 0 w 12"/>
                <a:gd name="T11" fmla="*/ 94 h 94"/>
                <a:gd name="T12" fmla="*/ 4 w 12"/>
                <a:gd name="T13" fmla="*/ 89 h 94"/>
                <a:gd name="T14" fmla="*/ 4 w 12"/>
                <a:gd name="T15" fmla="*/ 82 h 94"/>
                <a:gd name="T16" fmla="*/ 6 w 12"/>
                <a:gd name="T17" fmla="*/ 67 h 94"/>
                <a:gd name="T18" fmla="*/ 9 w 12"/>
                <a:gd name="T19" fmla="*/ 32 h 94"/>
                <a:gd name="T20" fmla="*/ 12 w 12"/>
                <a:gd name="T2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4">
                  <a:moveTo>
                    <a:pt x="12" y="1"/>
                  </a:moveTo>
                  <a:cubicBezTo>
                    <a:pt x="12" y="0"/>
                    <a:pt x="9" y="0"/>
                    <a:pt x="9" y="1"/>
                  </a:cubicBezTo>
                  <a:cubicBezTo>
                    <a:pt x="10" y="19"/>
                    <a:pt x="5" y="35"/>
                    <a:pt x="4" y="53"/>
                  </a:cubicBezTo>
                  <a:cubicBezTo>
                    <a:pt x="4" y="61"/>
                    <a:pt x="3" y="68"/>
                    <a:pt x="2" y="76"/>
                  </a:cubicBezTo>
                  <a:cubicBezTo>
                    <a:pt x="1" y="80"/>
                    <a:pt x="4" y="91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3" y="94"/>
                    <a:pt x="4" y="92"/>
                    <a:pt x="4" y="89"/>
                  </a:cubicBezTo>
                  <a:cubicBezTo>
                    <a:pt x="5" y="87"/>
                    <a:pt x="4" y="84"/>
                    <a:pt x="4" y="82"/>
                  </a:cubicBezTo>
                  <a:cubicBezTo>
                    <a:pt x="4" y="77"/>
                    <a:pt x="6" y="72"/>
                    <a:pt x="6" y="67"/>
                  </a:cubicBezTo>
                  <a:cubicBezTo>
                    <a:pt x="8" y="55"/>
                    <a:pt x="8" y="44"/>
                    <a:pt x="9" y="32"/>
                  </a:cubicBezTo>
                  <a:cubicBezTo>
                    <a:pt x="11" y="22"/>
                    <a:pt x="12" y="12"/>
                    <a:pt x="12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chenying0907 391"/>
            <p:cNvSpPr/>
            <p:nvPr/>
          </p:nvSpPr>
          <p:spPr bwMode="auto">
            <a:xfrm>
              <a:off x="3562351" y="4508501"/>
              <a:ext cx="19050" cy="166688"/>
            </a:xfrm>
            <a:custGeom>
              <a:avLst/>
              <a:gdLst>
                <a:gd name="T0" fmla="*/ 6 w 9"/>
                <a:gd name="T1" fmla="*/ 2 h 78"/>
                <a:gd name="T2" fmla="*/ 1 w 9"/>
                <a:gd name="T3" fmla="*/ 42 h 78"/>
                <a:gd name="T4" fmla="*/ 2 w 9"/>
                <a:gd name="T5" fmla="*/ 78 h 78"/>
                <a:gd name="T6" fmla="*/ 3 w 9"/>
                <a:gd name="T7" fmla="*/ 78 h 78"/>
                <a:gd name="T8" fmla="*/ 5 w 9"/>
                <a:gd name="T9" fmla="*/ 39 h 78"/>
                <a:gd name="T10" fmla="*/ 9 w 9"/>
                <a:gd name="T11" fmla="*/ 3 h 78"/>
                <a:gd name="T12" fmla="*/ 6 w 9"/>
                <a:gd name="T1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8">
                  <a:moveTo>
                    <a:pt x="6" y="2"/>
                  </a:moveTo>
                  <a:cubicBezTo>
                    <a:pt x="3" y="15"/>
                    <a:pt x="3" y="29"/>
                    <a:pt x="1" y="42"/>
                  </a:cubicBezTo>
                  <a:cubicBezTo>
                    <a:pt x="0" y="53"/>
                    <a:pt x="0" y="66"/>
                    <a:pt x="2" y="78"/>
                  </a:cubicBezTo>
                  <a:cubicBezTo>
                    <a:pt x="2" y="78"/>
                    <a:pt x="3" y="78"/>
                    <a:pt x="3" y="78"/>
                  </a:cubicBezTo>
                  <a:cubicBezTo>
                    <a:pt x="5" y="65"/>
                    <a:pt x="3" y="52"/>
                    <a:pt x="5" y="39"/>
                  </a:cubicBezTo>
                  <a:cubicBezTo>
                    <a:pt x="7" y="27"/>
                    <a:pt x="6" y="15"/>
                    <a:pt x="9" y="3"/>
                  </a:cubicBezTo>
                  <a:cubicBezTo>
                    <a:pt x="9" y="1"/>
                    <a:pt x="6" y="0"/>
                    <a:pt x="6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chenying0907 392"/>
            <p:cNvSpPr/>
            <p:nvPr/>
          </p:nvSpPr>
          <p:spPr bwMode="auto">
            <a:xfrm>
              <a:off x="3598864" y="4503739"/>
              <a:ext cx="26988" cy="184150"/>
            </a:xfrm>
            <a:custGeom>
              <a:avLst/>
              <a:gdLst>
                <a:gd name="T0" fmla="*/ 6 w 12"/>
                <a:gd name="T1" fmla="*/ 1 h 86"/>
                <a:gd name="T2" fmla="*/ 5 w 12"/>
                <a:gd name="T3" fmla="*/ 3 h 86"/>
                <a:gd name="T4" fmla="*/ 6 w 12"/>
                <a:gd name="T5" fmla="*/ 22 h 86"/>
                <a:gd name="T6" fmla="*/ 3 w 12"/>
                <a:gd name="T7" fmla="*/ 43 h 86"/>
                <a:gd name="T8" fmla="*/ 2 w 12"/>
                <a:gd name="T9" fmla="*/ 84 h 86"/>
                <a:gd name="T10" fmla="*/ 4 w 12"/>
                <a:gd name="T11" fmla="*/ 84 h 86"/>
                <a:gd name="T12" fmla="*/ 4 w 12"/>
                <a:gd name="T13" fmla="*/ 57 h 86"/>
                <a:gd name="T14" fmla="*/ 7 w 12"/>
                <a:gd name="T15" fmla="*/ 28 h 86"/>
                <a:gd name="T16" fmla="*/ 6 w 12"/>
                <a:gd name="T17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6">
                  <a:moveTo>
                    <a:pt x="6" y="1"/>
                  </a:moveTo>
                  <a:cubicBezTo>
                    <a:pt x="5" y="0"/>
                    <a:pt x="4" y="2"/>
                    <a:pt x="5" y="3"/>
                  </a:cubicBezTo>
                  <a:cubicBezTo>
                    <a:pt x="9" y="8"/>
                    <a:pt x="7" y="16"/>
                    <a:pt x="6" y="22"/>
                  </a:cubicBezTo>
                  <a:cubicBezTo>
                    <a:pt x="5" y="29"/>
                    <a:pt x="4" y="36"/>
                    <a:pt x="3" y="43"/>
                  </a:cubicBezTo>
                  <a:cubicBezTo>
                    <a:pt x="1" y="56"/>
                    <a:pt x="0" y="71"/>
                    <a:pt x="2" y="84"/>
                  </a:cubicBezTo>
                  <a:cubicBezTo>
                    <a:pt x="2" y="86"/>
                    <a:pt x="4" y="86"/>
                    <a:pt x="4" y="84"/>
                  </a:cubicBezTo>
                  <a:cubicBezTo>
                    <a:pt x="5" y="75"/>
                    <a:pt x="4" y="66"/>
                    <a:pt x="4" y="57"/>
                  </a:cubicBezTo>
                  <a:cubicBezTo>
                    <a:pt x="4" y="47"/>
                    <a:pt x="6" y="38"/>
                    <a:pt x="7" y="28"/>
                  </a:cubicBezTo>
                  <a:cubicBezTo>
                    <a:pt x="8" y="20"/>
                    <a:pt x="12" y="8"/>
                    <a:pt x="6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chenying0907 393"/>
            <p:cNvSpPr/>
            <p:nvPr/>
          </p:nvSpPr>
          <p:spPr bwMode="auto">
            <a:xfrm>
              <a:off x="3621089" y="4594226"/>
              <a:ext cx="20638" cy="195263"/>
            </a:xfrm>
            <a:custGeom>
              <a:avLst/>
              <a:gdLst>
                <a:gd name="T0" fmla="*/ 9 w 10"/>
                <a:gd name="T1" fmla="*/ 3 h 91"/>
                <a:gd name="T2" fmla="*/ 6 w 10"/>
                <a:gd name="T3" fmla="*/ 2 h 91"/>
                <a:gd name="T4" fmla="*/ 2 w 10"/>
                <a:gd name="T5" fmla="*/ 43 h 91"/>
                <a:gd name="T6" fmla="*/ 2 w 10"/>
                <a:gd name="T7" fmla="*/ 90 h 91"/>
                <a:gd name="T8" fmla="*/ 4 w 10"/>
                <a:gd name="T9" fmla="*/ 90 h 91"/>
                <a:gd name="T10" fmla="*/ 5 w 10"/>
                <a:gd name="T11" fmla="*/ 47 h 91"/>
                <a:gd name="T12" fmla="*/ 9 w 10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1">
                  <a:moveTo>
                    <a:pt x="9" y="3"/>
                  </a:moveTo>
                  <a:cubicBezTo>
                    <a:pt x="10" y="1"/>
                    <a:pt x="7" y="0"/>
                    <a:pt x="6" y="2"/>
                  </a:cubicBezTo>
                  <a:cubicBezTo>
                    <a:pt x="3" y="15"/>
                    <a:pt x="2" y="30"/>
                    <a:pt x="2" y="43"/>
                  </a:cubicBezTo>
                  <a:cubicBezTo>
                    <a:pt x="1" y="58"/>
                    <a:pt x="0" y="75"/>
                    <a:pt x="2" y="90"/>
                  </a:cubicBezTo>
                  <a:cubicBezTo>
                    <a:pt x="2" y="91"/>
                    <a:pt x="4" y="91"/>
                    <a:pt x="4" y="90"/>
                  </a:cubicBezTo>
                  <a:cubicBezTo>
                    <a:pt x="6" y="76"/>
                    <a:pt x="4" y="61"/>
                    <a:pt x="5" y="47"/>
                  </a:cubicBezTo>
                  <a:cubicBezTo>
                    <a:pt x="5" y="33"/>
                    <a:pt x="6" y="16"/>
                    <a:pt x="9" y="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chenying0907 394"/>
            <p:cNvSpPr/>
            <p:nvPr/>
          </p:nvSpPr>
          <p:spPr bwMode="auto">
            <a:xfrm>
              <a:off x="3648076" y="4584701"/>
              <a:ext cx="23813" cy="207963"/>
            </a:xfrm>
            <a:custGeom>
              <a:avLst/>
              <a:gdLst>
                <a:gd name="T0" fmla="*/ 11 w 11"/>
                <a:gd name="T1" fmla="*/ 1 h 97"/>
                <a:gd name="T2" fmla="*/ 9 w 11"/>
                <a:gd name="T3" fmla="*/ 1 h 97"/>
                <a:gd name="T4" fmla="*/ 4 w 11"/>
                <a:gd name="T5" fmla="*/ 97 h 97"/>
                <a:gd name="T6" fmla="*/ 6 w 11"/>
                <a:gd name="T7" fmla="*/ 97 h 97"/>
                <a:gd name="T8" fmla="*/ 7 w 11"/>
                <a:gd name="T9" fmla="*/ 51 h 97"/>
                <a:gd name="T10" fmla="*/ 11 w 11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7">
                  <a:moveTo>
                    <a:pt x="11" y="1"/>
                  </a:moveTo>
                  <a:cubicBezTo>
                    <a:pt x="11" y="0"/>
                    <a:pt x="9" y="0"/>
                    <a:pt x="9" y="1"/>
                  </a:cubicBezTo>
                  <a:cubicBezTo>
                    <a:pt x="7" y="33"/>
                    <a:pt x="0" y="65"/>
                    <a:pt x="4" y="97"/>
                  </a:cubicBezTo>
                  <a:cubicBezTo>
                    <a:pt x="4" y="97"/>
                    <a:pt x="6" y="97"/>
                    <a:pt x="6" y="97"/>
                  </a:cubicBezTo>
                  <a:cubicBezTo>
                    <a:pt x="8" y="82"/>
                    <a:pt x="6" y="66"/>
                    <a:pt x="7" y="51"/>
                  </a:cubicBezTo>
                  <a:cubicBezTo>
                    <a:pt x="8" y="34"/>
                    <a:pt x="11" y="18"/>
                    <a:pt x="11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chenying0907 395"/>
            <p:cNvSpPr/>
            <p:nvPr/>
          </p:nvSpPr>
          <p:spPr bwMode="auto">
            <a:xfrm>
              <a:off x="3676651" y="4664076"/>
              <a:ext cx="23813" cy="168275"/>
            </a:xfrm>
            <a:custGeom>
              <a:avLst/>
              <a:gdLst>
                <a:gd name="T0" fmla="*/ 6 w 11"/>
                <a:gd name="T1" fmla="*/ 74 h 78"/>
                <a:gd name="T2" fmla="*/ 5 w 11"/>
                <a:gd name="T3" fmla="*/ 68 h 78"/>
                <a:gd name="T4" fmla="*/ 6 w 11"/>
                <a:gd name="T5" fmla="*/ 60 h 78"/>
                <a:gd name="T6" fmla="*/ 6 w 11"/>
                <a:gd name="T7" fmla="*/ 43 h 78"/>
                <a:gd name="T8" fmla="*/ 11 w 11"/>
                <a:gd name="T9" fmla="*/ 2 h 78"/>
                <a:gd name="T10" fmla="*/ 8 w 11"/>
                <a:gd name="T11" fmla="*/ 2 h 78"/>
                <a:gd name="T12" fmla="*/ 3 w 11"/>
                <a:gd name="T13" fmla="*/ 48 h 78"/>
                <a:gd name="T14" fmla="*/ 4 w 11"/>
                <a:gd name="T15" fmla="*/ 77 h 78"/>
                <a:gd name="T16" fmla="*/ 5 w 11"/>
                <a:gd name="T17" fmla="*/ 78 h 78"/>
                <a:gd name="T18" fmla="*/ 7 w 11"/>
                <a:gd name="T19" fmla="*/ 77 h 78"/>
                <a:gd name="T20" fmla="*/ 8 w 11"/>
                <a:gd name="T21" fmla="*/ 76 h 78"/>
                <a:gd name="T22" fmla="*/ 8 w 11"/>
                <a:gd name="T23" fmla="*/ 74 h 78"/>
                <a:gd name="T24" fmla="*/ 6 w 11"/>
                <a:gd name="T25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78">
                  <a:moveTo>
                    <a:pt x="6" y="74"/>
                  </a:moveTo>
                  <a:cubicBezTo>
                    <a:pt x="6" y="75"/>
                    <a:pt x="5" y="68"/>
                    <a:pt x="5" y="68"/>
                  </a:cubicBezTo>
                  <a:cubicBezTo>
                    <a:pt x="5" y="65"/>
                    <a:pt x="5" y="63"/>
                    <a:pt x="6" y="60"/>
                  </a:cubicBezTo>
                  <a:cubicBezTo>
                    <a:pt x="6" y="54"/>
                    <a:pt x="6" y="49"/>
                    <a:pt x="6" y="43"/>
                  </a:cubicBezTo>
                  <a:cubicBezTo>
                    <a:pt x="8" y="29"/>
                    <a:pt x="10" y="16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7" y="17"/>
                    <a:pt x="4" y="33"/>
                    <a:pt x="3" y="48"/>
                  </a:cubicBezTo>
                  <a:cubicBezTo>
                    <a:pt x="3" y="57"/>
                    <a:pt x="0" y="69"/>
                    <a:pt x="4" y="77"/>
                  </a:cubicBezTo>
                  <a:cubicBezTo>
                    <a:pt x="4" y="78"/>
                    <a:pt x="5" y="78"/>
                    <a:pt x="5" y="78"/>
                  </a:cubicBezTo>
                  <a:cubicBezTo>
                    <a:pt x="6" y="78"/>
                    <a:pt x="6" y="78"/>
                    <a:pt x="7" y="77"/>
                  </a:cubicBezTo>
                  <a:cubicBezTo>
                    <a:pt x="7" y="77"/>
                    <a:pt x="8" y="77"/>
                    <a:pt x="8" y="76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7" y="73"/>
                    <a:pt x="6" y="7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chenying0907 396"/>
            <p:cNvSpPr/>
            <p:nvPr/>
          </p:nvSpPr>
          <p:spPr bwMode="auto">
            <a:xfrm>
              <a:off x="3725864" y="4735514"/>
              <a:ext cx="17463" cy="49213"/>
            </a:xfrm>
            <a:custGeom>
              <a:avLst/>
              <a:gdLst>
                <a:gd name="T0" fmla="*/ 5 w 8"/>
                <a:gd name="T1" fmla="*/ 1 h 23"/>
                <a:gd name="T2" fmla="*/ 0 w 8"/>
                <a:gd name="T3" fmla="*/ 21 h 23"/>
                <a:gd name="T4" fmla="*/ 2 w 8"/>
                <a:gd name="T5" fmla="*/ 22 h 23"/>
                <a:gd name="T6" fmla="*/ 8 w 8"/>
                <a:gd name="T7" fmla="*/ 2 h 23"/>
                <a:gd name="T8" fmla="*/ 5 w 8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5" y="1"/>
                  </a:moveTo>
                  <a:cubicBezTo>
                    <a:pt x="4" y="8"/>
                    <a:pt x="1" y="14"/>
                    <a:pt x="0" y="21"/>
                  </a:cubicBezTo>
                  <a:cubicBezTo>
                    <a:pt x="0" y="22"/>
                    <a:pt x="2" y="23"/>
                    <a:pt x="2" y="22"/>
                  </a:cubicBezTo>
                  <a:cubicBezTo>
                    <a:pt x="5" y="15"/>
                    <a:pt x="6" y="8"/>
                    <a:pt x="8" y="2"/>
                  </a:cubicBezTo>
                  <a:cubicBezTo>
                    <a:pt x="8" y="0"/>
                    <a:pt x="6" y="0"/>
                    <a:pt x="5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PA_组合 16"/>
          <p:cNvGrpSpPr/>
          <p:nvPr>
            <p:custDataLst>
              <p:tags r:id="rId2"/>
            </p:custDataLst>
          </p:nvPr>
        </p:nvGrpSpPr>
        <p:grpSpPr>
          <a:xfrm>
            <a:off x="1008179" y="340428"/>
            <a:ext cx="5011420" cy="570308"/>
            <a:chOff x="1786655" y="491683"/>
            <a:chExt cx="6681894" cy="760176"/>
          </a:xfrm>
        </p:grpSpPr>
        <p:sp>
          <p:nvSpPr>
            <p:cNvPr id="30" name="矩形 29"/>
            <p:cNvSpPr/>
            <p:nvPr/>
          </p:nvSpPr>
          <p:spPr>
            <a:xfrm>
              <a:off x="1786655" y="945460"/>
              <a:ext cx="5375831" cy="306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endPara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786655" y="491683"/>
              <a:ext cx="6681894" cy="531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2000" b="1" dirty="0">
                  <a:solidFill>
                    <a:schemeClr val="accent1"/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</a:rPr>
                <a:t>Analysis of SNPs</a:t>
              </a:r>
              <a:r>
                <a:rPr lang="en-US" altLang="zh-CN" sz="2000" b="1" dirty="0">
                  <a:solidFill>
                    <a:schemeClr val="accent1"/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</a:rPr>
                <a:t>: Power analysis</a:t>
              </a:r>
              <a:endParaRPr lang="en-US" altLang="zh-CN" sz="2000" b="1" dirty="0">
                <a:solidFill>
                  <a:schemeClr val="accent1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endParaRPr>
            </a:p>
          </p:txBody>
        </p:sp>
      </p:grp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160" y="763905"/>
            <a:ext cx="4286250" cy="39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PA_组合 2"/>
          <p:cNvGrpSpPr/>
          <p:nvPr>
            <p:custDataLst>
              <p:tags r:id="rId1"/>
            </p:custDataLst>
          </p:nvPr>
        </p:nvGrpSpPr>
        <p:grpSpPr>
          <a:xfrm>
            <a:off x="457508" y="315277"/>
            <a:ext cx="443943" cy="667822"/>
            <a:chOff x="3327401" y="4108451"/>
            <a:chExt cx="620713" cy="933450"/>
          </a:xfrm>
          <a:solidFill>
            <a:schemeClr val="accent3"/>
          </a:solidFill>
        </p:grpSpPr>
        <p:sp>
          <p:nvSpPr>
            <p:cNvPr id="16" name="chenying0907 384"/>
            <p:cNvSpPr>
              <a:spLocks noEditPoints="1"/>
            </p:cNvSpPr>
            <p:nvPr/>
          </p:nvSpPr>
          <p:spPr bwMode="auto">
            <a:xfrm>
              <a:off x="3327401" y="4108451"/>
              <a:ext cx="620713" cy="933450"/>
            </a:xfrm>
            <a:custGeom>
              <a:avLst/>
              <a:gdLst>
                <a:gd name="T0" fmla="*/ 269 w 288"/>
                <a:gd name="T1" fmla="*/ 376 h 435"/>
                <a:gd name="T2" fmla="*/ 270 w 288"/>
                <a:gd name="T3" fmla="*/ 345 h 435"/>
                <a:gd name="T4" fmla="*/ 244 w 288"/>
                <a:gd name="T5" fmla="*/ 271 h 435"/>
                <a:gd name="T6" fmla="*/ 166 w 288"/>
                <a:gd name="T7" fmla="*/ 79 h 435"/>
                <a:gd name="T8" fmla="*/ 92 w 288"/>
                <a:gd name="T9" fmla="*/ 2 h 435"/>
                <a:gd name="T10" fmla="*/ 51 w 288"/>
                <a:gd name="T11" fmla="*/ 16 h 435"/>
                <a:gd name="T12" fmla="*/ 24 w 288"/>
                <a:gd name="T13" fmla="*/ 114 h 435"/>
                <a:gd name="T14" fmla="*/ 50 w 288"/>
                <a:gd name="T15" fmla="*/ 235 h 435"/>
                <a:gd name="T16" fmla="*/ 61 w 288"/>
                <a:gd name="T17" fmla="*/ 258 h 435"/>
                <a:gd name="T18" fmla="*/ 61 w 288"/>
                <a:gd name="T19" fmla="*/ 273 h 435"/>
                <a:gd name="T20" fmla="*/ 97 w 288"/>
                <a:gd name="T21" fmla="*/ 252 h 435"/>
                <a:gd name="T22" fmla="*/ 75 w 288"/>
                <a:gd name="T23" fmla="*/ 250 h 435"/>
                <a:gd name="T24" fmla="*/ 31 w 288"/>
                <a:gd name="T25" fmla="*/ 187 h 435"/>
                <a:gd name="T26" fmla="*/ 26 w 288"/>
                <a:gd name="T27" fmla="*/ 122 h 435"/>
                <a:gd name="T28" fmla="*/ 54 w 288"/>
                <a:gd name="T29" fmla="*/ 195 h 435"/>
                <a:gd name="T30" fmla="*/ 91 w 288"/>
                <a:gd name="T31" fmla="*/ 231 h 435"/>
                <a:gd name="T32" fmla="*/ 133 w 288"/>
                <a:gd name="T33" fmla="*/ 318 h 435"/>
                <a:gd name="T34" fmla="*/ 178 w 288"/>
                <a:gd name="T35" fmla="*/ 347 h 435"/>
                <a:gd name="T36" fmla="*/ 207 w 288"/>
                <a:gd name="T37" fmla="*/ 392 h 435"/>
                <a:gd name="T38" fmla="*/ 263 w 288"/>
                <a:gd name="T39" fmla="*/ 408 h 435"/>
                <a:gd name="T40" fmla="*/ 168 w 288"/>
                <a:gd name="T41" fmla="*/ 422 h 435"/>
                <a:gd name="T42" fmla="*/ 98 w 288"/>
                <a:gd name="T43" fmla="*/ 424 h 435"/>
                <a:gd name="T44" fmla="*/ 47 w 288"/>
                <a:gd name="T45" fmla="*/ 427 h 435"/>
                <a:gd name="T46" fmla="*/ 79 w 288"/>
                <a:gd name="T47" fmla="*/ 434 h 435"/>
                <a:gd name="T48" fmla="*/ 133 w 288"/>
                <a:gd name="T49" fmla="*/ 425 h 435"/>
                <a:gd name="T50" fmla="*/ 219 w 288"/>
                <a:gd name="T51" fmla="*/ 428 h 435"/>
                <a:gd name="T52" fmla="*/ 271 w 288"/>
                <a:gd name="T53" fmla="*/ 417 h 435"/>
                <a:gd name="T54" fmla="*/ 287 w 288"/>
                <a:gd name="T55" fmla="*/ 418 h 435"/>
                <a:gd name="T56" fmla="*/ 91 w 288"/>
                <a:gd name="T57" fmla="*/ 268 h 435"/>
                <a:gd name="T58" fmla="*/ 80 w 288"/>
                <a:gd name="T59" fmla="*/ 273 h 435"/>
                <a:gd name="T60" fmla="*/ 78 w 288"/>
                <a:gd name="T61" fmla="*/ 261 h 435"/>
                <a:gd name="T62" fmla="*/ 84 w 288"/>
                <a:gd name="T63" fmla="*/ 218 h 435"/>
                <a:gd name="T64" fmla="*/ 44 w 288"/>
                <a:gd name="T65" fmla="*/ 138 h 435"/>
                <a:gd name="T66" fmla="*/ 36 w 288"/>
                <a:gd name="T67" fmla="*/ 113 h 435"/>
                <a:gd name="T68" fmla="*/ 84 w 288"/>
                <a:gd name="T69" fmla="*/ 16 h 435"/>
                <a:gd name="T70" fmla="*/ 90 w 288"/>
                <a:gd name="T71" fmla="*/ 15 h 435"/>
                <a:gd name="T72" fmla="*/ 159 w 288"/>
                <a:gd name="T73" fmla="*/ 95 h 435"/>
                <a:gd name="T74" fmla="*/ 178 w 288"/>
                <a:gd name="T75" fmla="*/ 165 h 435"/>
                <a:gd name="T76" fmla="*/ 131 w 288"/>
                <a:gd name="T77" fmla="*/ 197 h 435"/>
                <a:gd name="T78" fmla="*/ 84 w 288"/>
                <a:gd name="T79" fmla="*/ 218 h 435"/>
                <a:gd name="T80" fmla="*/ 144 w 288"/>
                <a:gd name="T81" fmla="*/ 309 h 435"/>
                <a:gd name="T82" fmla="*/ 102 w 288"/>
                <a:gd name="T83" fmla="*/ 232 h 435"/>
                <a:gd name="T84" fmla="*/ 109 w 288"/>
                <a:gd name="T85" fmla="*/ 223 h 435"/>
                <a:gd name="T86" fmla="*/ 184 w 288"/>
                <a:gd name="T87" fmla="*/ 183 h 435"/>
                <a:gd name="T88" fmla="*/ 231 w 288"/>
                <a:gd name="T89" fmla="*/ 280 h 435"/>
                <a:gd name="T90" fmla="*/ 185 w 288"/>
                <a:gd name="T91" fmla="*/ 328 h 435"/>
                <a:gd name="T92" fmla="*/ 258 w 288"/>
                <a:gd name="T93" fmla="*/ 366 h 435"/>
                <a:gd name="T94" fmla="*/ 229 w 288"/>
                <a:gd name="T95" fmla="*/ 373 h 435"/>
                <a:gd name="T96" fmla="*/ 198 w 288"/>
                <a:gd name="T97" fmla="*/ 358 h 435"/>
                <a:gd name="T98" fmla="*/ 198 w 288"/>
                <a:gd name="T99" fmla="*/ 336 h 435"/>
                <a:gd name="T100" fmla="*/ 219 w 288"/>
                <a:gd name="T101" fmla="*/ 339 h 435"/>
                <a:gd name="T102" fmla="*/ 225 w 288"/>
                <a:gd name="T103" fmla="*/ 350 h 435"/>
                <a:gd name="T104" fmla="*/ 232 w 288"/>
                <a:gd name="T105" fmla="*/ 365 h 435"/>
                <a:gd name="T106" fmla="*/ 236 w 288"/>
                <a:gd name="T107" fmla="*/ 345 h 435"/>
                <a:gd name="T108" fmla="*/ 226 w 288"/>
                <a:gd name="T109" fmla="*/ 334 h 435"/>
                <a:gd name="T110" fmla="*/ 232 w 288"/>
                <a:gd name="T111" fmla="*/ 313 h 435"/>
                <a:gd name="T112" fmla="*/ 261 w 288"/>
                <a:gd name="T113" fmla="*/ 35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" h="435">
                  <a:moveTo>
                    <a:pt x="273" y="394"/>
                  </a:moveTo>
                  <a:cubicBezTo>
                    <a:pt x="270" y="389"/>
                    <a:pt x="268" y="382"/>
                    <a:pt x="269" y="376"/>
                  </a:cubicBezTo>
                  <a:cubicBezTo>
                    <a:pt x="269" y="369"/>
                    <a:pt x="273" y="369"/>
                    <a:pt x="275" y="363"/>
                  </a:cubicBezTo>
                  <a:cubicBezTo>
                    <a:pt x="278" y="355"/>
                    <a:pt x="274" y="351"/>
                    <a:pt x="270" y="345"/>
                  </a:cubicBezTo>
                  <a:cubicBezTo>
                    <a:pt x="259" y="333"/>
                    <a:pt x="249" y="319"/>
                    <a:pt x="241" y="305"/>
                  </a:cubicBezTo>
                  <a:cubicBezTo>
                    <a:pt x="250" y="296"/>
                    <a:pt x="247" y="282"/>
                    <a:pt x="244" y="271"/>
                  </a:cubicBezTo>
                  <a:cubicBezTo>
                    <a:pt x="233" y="234"/>
                    <a:pt x="212" y="203"/>
                    <a:pt x="193" y="170"/>
                  </a:cubicBezTo>
                  <a:cubicBezTo>
                    <a:pt x="203" y="143"/>
                    <a:pt x="179" y="100"/>
                    <a:pt x="166" y="79"/>
                  </a:cubicBezTo>
                  <a:cubicBezTo>
                    <a:pt x="153" y="56"/>
                    <a:pt x="141" y="31"/>
                    <a:pt x="120" y="15"/>
                  </a:cubicBezTo>
                  <a:cubicBezTo>
                    <a:pt x="112" y="9"/>
                    <a:pt x="102" y="3"/>
                    <a:pt x="92" y="2"/>
                  </a:cubicBezTo>
                  <a:cubicBezTo>
                    <a:pt x="78" y="0"/>
                    <a:pt x="66" y="9"/>
                    <a:pt x="53" y="13"/>
                  </a:cubicBezTo>
                  <a:cubicBezTo>
                    <a:pt x="52" y="14"/>
                    <a:pt x="51" y="15"/>
                    <a:pt x="51" y="16"/>
                  </a:cubicBezTo>
                  <a:cubicBezTo>
                    <a:pt x="28" y="27"/>
                    <a:pt x="13" y="53"/>
                    <a:pt x="17" y="82"/>
                  </a:cubicBezTo>
                  <a:cubicBezTo>
                    <a:pt x="18" y="93"/>
                    <a:pt x="20" y="103"/>
                    <a:pt x="24" y="114"/>
                  </a:cubicBezTo>
                  <a:cubicBezTo>
                    <a:pt x="0" y="124"/>
                    <a:pt x="6" y="154"/>
                    <a:pt x="15" y="175"/>
                  </a:cubicBezTo>
                  <a:cubicBezTo>
                    <a:pt x="25" y="197"/>
                    <a:pt x="37" y="215"/>
                    <a:pt x="50" y="235"/>
                  </a:cubicBezTo>
                  <a:cubicBezTo>
                    <a:pt x="53" y="239"/>
                    <a:pt x="58" y="245"/>
                    <a:pt x="60" y="250"/>
                  </a:cubicBezTo>
                  <a:cubicBezTo>
                    <a:pt x="61" y="253"/>
                    <a:pt x="61" y="255"/>
                    <a:pt x="61" y="258"/>
                  </a:cubicBezTo>
                  <a:cubicBezTo>
                    <a:pt x="61" y="258"/>
                    <a:pt x="61" y="259"/>
                    <a:pt x="61" y="259"/>
                  </a:cubicBezTo>
                  <a:cubicBezTo>
                    <a:pt x="61" y="263"/>
                    <a:pt x="60" y="268"/>
                    <a:pt x="61" y="273"/>
                  </a:cubicBezTo>
                  <a:cubicBezTo>
                    <a:pt x="64" y="295"/>
                    <a:pt x="94" y="303"/>
                    <a:pt x="101" y="279"/>
                  </a:cubicBezTo>
                  <a:cubicBezTo>
                    <a:pt x="103" y="271"/>
                    <a:pt x="104" y="258"/>
                    <a:pt x="97" y="252"/>
                  </a:cubicBezTo>
                  <a:cubicBezTo>
                    <a:pt x="90" y="245"/>
                    <a:pt x="82" y="247"/>
                    <a:pt x="75" y="250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3" y="245"/>
                    <a:pt x="68" y="241"/>
                    <a:pt x="65" y="237"/>
                  </a:cubicBezTo>
                  <a:cubicBezTo>
                    <a:pt x="52" y="222"/>
                    <a:pt x="40" y="206"/>
                    <a:pt x="31" y="187"/>
                  </a:cubicBezTo>
                  <a:cubicBezTo>
                    <a:pt x="26" y="177"/>
                    <a:pt x="17" y="163"/>
                    <a:pt x="16" y="152"/>
                  </a:cubicBezTo>
                  <a:cubicBezTo>
                    <a:pt x="14" y="141"/>
                    <a:pt x="17" y="129"/>
                    <a:pt x="26" y="122"/>
                  </a:cubicBezTo>
                  <a:cubicBezTo>
                    <a:pt x="30" y="135"/>
                    <a:pt x="35" y="148"/>
                    <a:pt x="39" y="161"/>
                  </a:cubicBezTo>
                  <a:cubicBezTo>
                    <a:pt x="42" y="174"/>
                    <a:pt x="47" y="184"/>
                    <a:pt x="54" y="195"/>
                  </a:cubicBezTo>
                  <a:cubicBezTo>
                    <a:pt x="60" y="205"/>
                    <a:pt x="64" y="218"/>
                    <a:pt x="71" y="226"/>
                  </a:cubicBezTo>
                  <a:cubicBezTo>
                    <a:pt x="77" y="233"/>
                    <a:pt x="84" y="233"/>
                    <a:pt x="91" y="231"/>
                  </a:cubicBezTo>
                  <a:cubicBezTo>
                    <a:pt x="98" y="243"/>
                    <a:pt x="101" y="260"/>
                    <a:pt x="108" y="272"/>
                  </a:cubicBezTo>
                  <a:cubicBezTo>
                    <a:pt x="117" y="287"/>
                    <a:pt x="125" y="303"/>
                    <a:pt x="133" y="318"/>
                  </a:cubicBezTo>
                  <a:cubicBezTo>
                    <a:pt x="139" y="329"/>
                    <a:pt x="146" y="348"/>
                    <a:pt x="160" y="350"/>
                  </a:cubicBezTo>
                  <a:cubicBezTo>
                    <a:pt x="165" y="350"/>
                    <a:pt x="171" y="349"/>
                    <a:pt x="178" y="347"/>
                  </a:cubicBezTo>
                  <a:cubicBezTo>
                    <a:pt x="183" y="354"/>
                    <a:pt x="187" y="362"/>
                    <a:pt x="191" y="370"/>
                  </a:cubicBezTo>
                  <a:cubicBezTo>
                    <a:pt x="195" y="377"/>
                    <a:pt x="199" y="390"/>
                    <a:pt x="207" y="392"/>
                  </a:cubicBezTo>
                  <a:cubicBezTo>
                    <a:pt x="221" y="396"/>
                    <a:pt x="230" y="381"/>
                    <a:pt x="245" y="389"/>
                  </a:cubicBezTo>
                  <a:cubicBezTo>
                    <a:pt x="253" y="393"/>
                    <a:pt x="258" y="401"/>
                    <a:pt x="263" y="408"/>
                  </a:cubicBezTo>
                  <a:cubicBezTo>
                    <a:pt x="255" y="407"/>
                    <a:pt x="247" y="408"/>
                    <a:pt x="239" y="410"/>
                  </a:cubicBezTo>
                  <a:cubicBezTo>
                    <a:pt x="215" y="416"/>
                    <a:pt x="193" y="426"/>
                    <a:pt x="168" y="422"/>
                  </a:cubicBezTo>
                  <a:cubicBezTo>
                    <a:pt x="148" y="420"/>
                    <a:pt x="135" y="414"/>
                    <a:pt x="115" y="420"/>
                  </a:cubicBezTo>
                  <a:cubicBezTo>
                    <a:pt x="110" y="421"/>
                    <a:pt x="104" y="423"/>
                    <a:pt x="98" y="424"/>
                  </a:cubicBezTo>
                  <a:cubicBezTo>
                    <a:pt x="88" y="427"/>
                    <a:pt x="84" y="425"/>
                    <a:pt x="74" y="424"/>
                  </a:cubicBezTo>
                  <a:cubicBezTo>
                    <a:pt x="65" y="424"/>
                    <a:pt x="56" y="427"/>
                    <a:pt x="47" y="427"/>
                  </a:cubicBezTo>
                  <a:cubicBezTo>
                    <a:pt x="42" y="428"/>
                    <a:pt x="42" y="434"/>
                    <a:pt x="47" y="434"/>
                  </a:cubicBezTo>
                  <a:cubicBezTo>
                    <a:pt x="58" y="435"/>
                    <a:pt x="68" y="433"/>
                    <a:pt x="79" y="434"/>
                  </a:cubicBezTo>
                  <a:cubicBezTo>
                    <a:pt x="87" y="435"/>
                    <a:pt x="93" y="435"/>
                    <a:pt x="101" y="433"/>
                  </a:cubicBezTo>
                  <a:cubicBezTo>
                    <a:pt x="111" y="430"/>
                    <a:pt x="122" y="425"/>
                    <a:pt x="133" y="425"/>
                  </a:cubicBezTo>
                  <a:cubicBezTo>
                    <a:pt x="144" y="425"/>
                    <a:pt x="156" y="430"/>
                    <a:pt x="167" y="432"/>
                  </a:cubicBezTo>
                  <a:cubicBezTo>
                    <a:pt x="184" y="435"/>
                    <a:pt x="202" y="432"/>
                    <a:pt x="219" y="428"/>
                  </a:cubicBezTo>
                  <a:cubicBezTo>
                    <a:pt x="228" y="425"/>
                    <a:pt x="236" y="421"/>
                    <a:pt x="244" y="419"/>
                  </a:cubicBezTo>
                  <a:cubicBezTo>
                    <a:pt x="253" y="417"/>
                    <a:pt x="262" y="417"/>
                    <a:pt x="271" y="417"/>
                  </a:cubicBezTo>
                  <a:cubicBezTo>
                    <a:pt x="273" y="419"/>
                    <a:pt x="275" y="421"/>
                    <a:pt x="276" y="422"/>
                  </a:cubicBezTo>
                  <a:cubicBezTo>
                    <a:pt x="280" y="425"/>
                    <a:pt x="288" y="424"/>
                    <a:pt x="287" y="418"/>
                  </a:cubicBezTo>
                  <a:cubicBezTo>
                    <a:pt x="286" y="407"/>
                    <a:pt x="279" y="402"/>
                    <a:pt x="273" y="394"/>
                  </a:cubicBezTo>
                  <a:moveTo>
                    <a:pt x="91" y="268"/>
                  </a:moveTo>
                  <a:cubicBezTo>
                    <a:pt x="90" y="270"/>
                    <a:pt x="90" y="272"/>
                    <a:pt x="90" y="274"/>
                  </a:cubicBezTo>
                  <a:cubicBezTo>
                    <a:pt x="89" y="282"/>
                    <a:pt x="86" y="282"/>
                    <a:pt x="80" y="273"/>
                  </a:cubicBezTo>
                  <a:cubicBezTo>
                    <a:pt x="72" y="266"/>
                    <a:pt x="74" y="266"/>
                    <a:pt x="75" y="261"/>
                  </a:cubicBezTo>
                  <a:cubicBezTo>
                    <a:pt x="76" y="261"/>
                    <a:pt x="77" y="261"/>
                    <a:pt x="78" y="261"/>
                  </a:cubicBezTo>
                  <a:cubicBezTo>
                    <a:pt x="86" y="260"/>
                    <a:pt x="89" y="258"/>
                    <a:pt x="91" y="268"/>
                  </a:cubicBezTo>
                  <a:moveTo>
                    <a:pt x="84" y="218"/>
                  </a:moveTo>
                  <a:cubicBezTo>
                    <a:pt x="82" y="218"/>
                    <a:pt x="79" y="211"/>
                    <a:pt x="78" y="210"/>
                  </a:cubicBezTo>
                  <a:cubicBezTo>
                    <a:pt x="64" y="187"/>
                    <a:pt x="52" y="164"/>
                    <a:pt x="44" y="138"/>
                  </a:cubicBezTo>
                  <a:cubicBezTo>
                    <a:pt x="42" y="130"/>
                    <a:pt x="39" y="121"/>
                    <a:pt x="36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0" y="96"/>
                    <a:pt x="24" y="79"/>
                    <a:pt x="28" y="61"/>
                  </a:cubicBezTo>
                  <a:cubicBezTo>
                    <a:pt x="33" y="32"/>
                    <a:pt x="56" y="20"/>
                    <a:pt x="84" y="16"/>
                  </a:cubicBezTo>
                  <a:cubicBezTo>
                    <a:pt x="85" y="16"/>
                    <a:pt x="86" y="16"/>
                    <a:pt x="86" y="15"/>
                  </a:cubicBezTo>
                  <a:cubicBezTo>
                    <a:pt x="88" y="15"/>
                    <a:pt x="89" y="15"/>
                    <a:pt x="90" y="15"/>
                  </a:cubicBezTo>
                  <a:cubicBezTo>
                    <a:pt x="102" y="18"/>
                    <a:pt x="113" y="27"/>
                    <a:pt x="120" y="35"/>
                  </a:cubicBezTo>
                  <a:cubicBezTo>
                    <a:pt x="137" y="52"/>
                    <a:pt x="147" y="74"/>
                    <a:pt x="159" y="95"/>
                  </a:cubicBezTo>
                  <a:cubicBezTo>
                    <a:pt x="169" y="112"/>
                    <a:pt x="180" y="138"/>
                    <a:pt x="180" y="158"/>
                  </a:cubicBezTo>
                  <a:cubicBezTo>
                    <a:pt x="180" y="161"/>
                    <a:pt x="179" y="163"/>
                    <a:pt x="178" y="165"/>
                  </a:cubicBezTo>
                  <a:cubicBezTo>
                    <a:pt x="178" y="166"/>
                    <a:pt x="177" y="167"/>
                    <a:pt x="177" y="168"/>
                  </a:cubicBezTo>
                  <a:cubicBezTo>
                    <a:pt x="168" y="181"/>
                    <a:pt x="143" y="191"/>
                    <a:pt x="131" y="197"/>
                  </a:cubicBezTo>
                  <a:cubicBezTo>
                    <a:pt x="120" y="202"/>
                    <a:pt x="109" y="207"/>
                    <a:pt x="99" y="212"/>
                  </a:cubicBezTo>
                  <a:cubicBezTo>
                    <a:pt x="97" y="212"/>
                    <a:pt x="85" y="218"/>
                    <a:pt x="84" y="218"/>
                  </a:cubicBezTo>
                  <a:moveTo>
                    <a:pt x="164" y="336"/>
                  </a:moveTo>
                  <a:cubicBezTo>
                    <a:pt x="155" y="335"/>
                    <a:pt x="147" y="316"/>
                    <a:pt x="144" y="309"/>
                  </a:cubicBezTo>
                  <a:cubicBezTo>
                    <a:pt x="139" y="298"/>
                    <a:pt x="131" y="287"/>
                    <a:pt x="125" y="275"/>
                  </a:cubicBezTo>
                  <a:cubicBezTo>
                    <a:pt x="117" y="261"/>
                    <a:pt x="110" y="246"/>
                    <a:pt x="102" y="232"/>
                  </a:cubicBezTo>
                  <a:cubicBezTo>
                    <a:pt x="101" y="231"/>
                    <a:pt x="100" y="229"/>
                    <a:pt x="99" y="228"/>
                  </a:cubicBezTo>
                  <a:cubicBezTo>
                    <a:pt x="102" y="226"/>
                    <a:pt x="106" y="224"/>
                    <a:pt x="109" y="223"/>
                  </a:cubicBezTo>
                  <a:cubicBezTo>
                    <a:pt x="133" y="212"/>
                    <a:pt x="158" y="201"/>
                    <a:pt x="180" y="186"/>
                  </a:cubicBezTo>
                  <a:cubicBezTo>
                    <a:pt x="181" y="185"/>
                    <a:pt x="182" y="184"/>
                    <a:pt x="184" y="183"/>
                  </a:cubicBezTo>
                  <a:cubicBezTo>
                    <a:pt x="199" y="208"/>
                    <a:pt x="216" y="232"/>
                    <a:pt x="225" y="260"/>
                  </a:cubicBezTo>
                  <a:cubicBezTo>
                    <a:pt x="227" y="266"/>
                    <a:pt x="231" y="273"/>
                    <a:pt x="231" y="280"/>
                  </a:cubicBezTo>
                  <a:cubicBezTo>
                    <a:pt x="233" y="291"/>
                    <a:pt x="230" y="295"/>
                    <a:pt x="223" y="300"/>
                  </a:cubicBezTo>
                  <a:cubicBezTo>
                    <a:pt x="211" y="309"/>
                    <a:pt x="198" y="321"/>
                    <a:pt x="185" y="328"/>
                  </a:cubicBezTo>
                  <a:cubicBezTo>
                    <a:pt x="181" y="330"/>
                    <a:pt x="168" y="336"/>
                    <a:pt x="164" y="336"/>
                  </a:cubicBezTo>
                  <a:moveTo>
                    <a:pt x="258" y="366"/>
                  </a:moveTo>
                  <a:cubicBezTo>
                    <a:pt x="256" y="371"/>
                    <a:pt x="256" y="376"/>
                    <a:pt x="256" y="382"/>
                  </a:cubicBezTo>
                  <a:cubicBezTo>
                    <a:pt x="249" y="376"/>
                    <a:pt x="241" y="371"/>
                    <a:pt x="229" y="373"/>
                  </a:cubicBezTo>
                  <a:cubicBezTo>
                    <a:pt x="226" y="374"/>
                    <a:pt x="213" y="380"/>
                    <a:pt x="211" y="379"/>
                  </a:cubicBezTo>
                  <a:cubicBezTo>
                    <a:pt x="207" y="378"/>
                    <a:pt x="200" y="362"/>
                    <a:pt x="198" y="358"/>
                  </a:cubicBezTo>
                  <a:cubicBezTo>
                    <a:pt x="195" y="352"/>
                    <a:pt x="191" y="347"/>
                    <a:pt x="187" y="343"/>
                  </a:cubicBezTo>
                  <a:cubicBezTo>
                    <a:pt x="191" y="340"/>
                    <a:pt x="195" y="338"/>
                    <a:pt x="198" y="336"/>
                  </a:cubicBezTo>
                  <a:cubicBezTo>
                    <a:pt x="202" y="333"/>
                    <a:pt x="207" y="330"/>
                    <a:pt x="211" y="327"/>
                  </a:cubicBezTo>
                  <a:cubicBezTo>
                    <a:pt x="215" y="330"/>
                    <a:pt x="216" y="335"/>
                    <a:pt x="219" y="339"/>
                  </a:cubicBezTo>
                  <a:cubicBezTo>
                    <a:pt x="221" y="342"/>
                    <a:pt x="224" y="346"/>
                    <a:pt x="226" y="350"/>
                  </a:cubicBezTo>
                  <a:cubicBezTo>
                    <a:pt x="226" y="350"/>
                    <a:pt x="225" y="350"/>
                    <a:pt x="225" y="350"/>
                  </a:cubicBezTo>
                  <a:cubicBezTo>
                    <a:pt x="224" y="354"/>
                    <a:pt x="224" y="357"/>
                    <a:pt x="225" y="360"/>
                  </a:cubicBezTo>
                  <a:cubicBezTo>
                    <a:pt x="225" y="363"/>
                    <a:pt x="229" y="365"/>
                    <a:pt x="232" y="365"/>
                  </a:cubicBezTo>
                  <a:cubicBezTo>
                    <a:pt x="242" y="366"/>
                    <a:pt x="252" y="351"/>
                    <a:pt x="241" y="344"/>
                  </a:cubicBezTo>
                  <a:cubicBezTo>
                    <a:pt x="239" y="343"/>
                    <a:pt x="237" y="344"/>
                    <a:pt x="236" y="345"/>
                  </a:cubicBezTo>
                  <a:cubicBezTo>
                    <a:pt x="235" y="345"/>
                    <a:pt x="235" y="346"/>
                    <a:pt x="235" y="346"/>
                  </a:cubicBezTo>
                  <a:cubicBezTo>
                    <a:pt x="233" y="342"/>
                    <a:pt x="229" y="338"/>
                    <a:pt x="226" y="334"/>
                  </a:cubicBezTo>
                  <a:cubicBezTo>
                    <a:pt x="223" y="330"/>
                    <a:pt x="221" y="326"/>
                    <a:pt x="217" y="323"/>
                  </a:cubicBezTo>
                  <a:cubicBezTo>
                    <a:pt x="222" y="320"/>
                    <a:pt x="227" y="316"/>
                    <a:pt x="232" y="313"/>
                  </a:cubicBezTo>
                  <a:cubicBezTo>
                    <a:pt x="236" y="321"/>
                    <a:pt x="242" y="329"/>
                    <a:pt x="247" y="336"/>
                  </a:cubicBezTo>
                  <a:cubicBezTo>
                    <a:pt x="250" y="341"/>
                    <a:pt x="260" y="349"/>
                    <a:pt x="261" y="354"/>
                  </a:cubicBezTo>
                  <a:cubicBezTo>
                    <a:pt x="264" y="363"/>
                    <a:pt x="259" y="360"/>
                    <a:pt x="258" y="36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chenying0907 385"/>
            <p:cNvSpPr/>
            <p:nvPr/>
          </p:nvSpPr>
          <p:spPr bwMode="auto">
            <a:xfrm>
              <a:off x="3392489" y="4124326"/>
              <a:ext cx="60325" cy="257175"/>
            </a:xfrm>
            <a:custGeom>
              <a:avLst/>
              <a:gdLst>
                <a:gd name="T0" fmla="*/ 28 w 28"/>
                <a:gd name="T1" fmla="*/ 2 h 120"/>
                <a:gd name="T2" fmla="*/ 25 w 28"/>
                <a:gd name="T3" fmla="*/ 2 h 120"/>
                <a:gd name="T4" fmla="*/ 19 w 28"/>
                <a:gd name="T5" fmla="*/ 27 h 120"/>
                <a:gd name="T6" fmla="*/ 10 w 28"/>
                <a:gd name="T7" fmla="*/ 59 h 120"/>
                <a:gd name="T8" fmla="*/ 1 w 28"/>
                <a:gd name="T9" fmla="*/ 119 h 120"/>
                <a:gd name="T10" fmla="*/ 2 w 28"/>
                <a:gd name="T11" fmla="*/ 119 h 120"/>
                <a:gd name="T12" fmla="*/ 14 w 28"/>
                <a:gd name="T13" fmla="*/ 53 h 120"/>
                <a:gd name="T14" fmla="*/ 22 w 28"/>
                <a:gd name="T15" fmla="*/ 22 h 120"/>
                <a:gd name="T16" fmla="*/ 28 w 28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0">
                  <a:moveTo>
                    <a:pt x="28" y="2"/>
                  </a:moveTo>
                  <a:cubicBezTo>
                    <a:pt x="27" y="0"/>
                    <a:pt x="25" y="0"/>
                    <a:pt x="25" y="2"/>
                  </a:cubicBezTo>
                  <a:cubicBezTo>
                    <a:pt x="26" y="10"/>
                    <a:pt x="21" y="19"/>
                    <a:pt x="19" y="27"/>
                  </a:cubicBezTo>
                  <a:cubicBezTo>
                    <a:pt x="16" y="38"/>
                    <a:pt x="13" y="48"/>
                    <a:pt x="10" y="59"/>
                  </a:cubicBezTo>
                  <a:cubicBezTo>
                    <a:pt x="5" y="78"/>
                    <a:pt x="0" y="99"/>
                    <a:pt x="1" y="119"/>
                  </a:cubicBezTo>
                  <a:cubicBezTo>
                    <a:pt x="1" y="120"/>
                    <a:pt x="2" y="120"/>
                    <a:pt x="2" y="119"/>
                  </a:cubicBezTo>
                  <a:cubicBezTo>
                    <a:pt x="4" y="97"/>
                    <a:pt x="8" y="74"/>
                    <a:pt x="14" y="53"/>
                  </a:cubicBezTo>
                  <a:cubicBezTo>
                    <a:pt x="17" y="43"/>
                    <a:pt x="19" y="33"/>
                    <a:pt x="22" y="22"/>
                  </a:cubicBezTo>
                  <a:cubicBezTo>
                    <a:pt x="24" y="15"/>
                    <a:pt x="28" y="9"/>
                    <a:pt x="2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chenying0907 386"/>
            <p:cNvSpPr/>
            <p:nvPr/>
          </p:nvSpPr>
          <p:spPr bwMode="auto">
            <a:xfrm>
              <a:off x="3429001" y="4181476"/>
              <a:ext cx="46038" cy="242888"/>
            </a:xfrm>
            <a:custGeom>
              <a:avLst/>
              <a:gdLst>
                <a:gd name="T0" fmla="*/ 18 w 21"/>
                <a:gd name="T1" fmla="*/ 2 h 113"/>
                <a:gd name="T2" fmla="*/ 3 w 21"/>
                <a:gd name="T3" fmla="*/ 79 h 113"/>
                <a:gd name="T4" fmla="*/ 2 w 21"/>
                <a:gd name="T5" fmla="*/ 96 h 113"/>
                <a:gd name="T6" fmla="*/ 0 w 21"/>
                <a:gd name="T7" fmla="*/ 105 h 113"/>
                <a:gd name="T8" fmla="*/ 5 w 21"/>
                <a:gd name="T9" fmla="*/ 113 h 113"/>
                <a:gd name="T10" fmla="*/ 5 w 21"/>
                <a:gd name="T11" fmla="*/ 112 h 113"/>
                <a:gd name="T12" fmla="*/ 6 w 21"/>
                <a:gd name="T13" fmla="*/ 95 h 113"/>
                <a:gd name="T14" fmla="*/ 7 w 21"/>
                <a:gd name="T15" fmla="*/ 66 h 113"/>
                <a:gd name="T16" fmla="*/ 21 w 21"/>
                <a:gd name="T17" fmla="*/ 2 h 113"/>
                <a:gd name="T18" fmla="*/ 18 w 21"/>
                <a:gd name="T1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3">
                  <a:moveTo>
                    <a:pt x="18" y="2"/>
                  </a:moveTo>
                  <a:cubicBezTo>
                    <a:pt x="11" y="26"/>
                    <a:pt x="4" y="54"/>
                    <a:pt x="3" y="79"/>
                  </a:cubicBezTo>
                  <a:cubicBezTo>
                    <a:pt x="3" y="85"/>
                    <a:pt x="4" y="90"/>
                    <a:pt x="2" y="96"/>
                  </a:cubicBezTo>
                  <a:cubicBezTo>
                    <a:pt x="2" y="99"/>
                    <a:pt x="1" y="102"/>
                    <a:pt x="0" y="105"/>
                  </a:cubicBezTo>
                  <a:cubicBezTo>
                    <a:pt x="0" y="109"/>
                    <a:pt x="0" y="112"/>
                    <a:pt x="5" y="113"/>
                  </a:cubicBezTo>
                  <a:cubicBezTo>
                    <a:pt x="5" y="113"/>
                    <a:pt x="5" y="112"/>
                    <a:pt x="5" y="112"/>
                  </a:cubicBezTo>
                  <a:cubicBezTo>
                    <a:pt x="0" y="109"/>
                    <a:pt x="5" y="99"/>
                    <a:pt x="6" y="95"/>
                  </a:cubicBezTo>
                  <a:cubicBezTo>
                    <a:pt x="8" y="85"/>
                    <a:pt x="6" y="76"/>
                    <a:pt x="7" y="66"/>
                  </a:cubicBezTo>
                  <a:cubicBezTo>
                    <a:pt x="11" y="45"/>
                    <a:pt x="15" y="23"/>
                    <a:pt x="21" y="2"/>
                  </a:cubicBezTo>
                  <a:cubicBezTo>
                    <a:pt x="21" y="1"/>
                    <a:pt x="19" y="0"/>
                    <a:pt x="1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chenying0907 387"/>
            <p:cNvSpPr/>
            <p:nvPr/>
          </p:nvSpPr>
          <p:spPr bwMode="auto">
            <a:xfrm>
              <a:off x="3440114" y="4198939"/>
              <a:ext cx="55563" cy="285750"/>
            </a:xfrm>
            <a:custGeom>
              <a:avLst/>
              <a:gdLst>
                <a:gd name="T0" fmla="*/ 23 w 26"/>
                <a:gd name="T1" fmla="*/ 1 h 133"/>
                <a:gd name="T2" fmla="*/ 16 w 26"/>
                <a:gd name="T3" fmla="*/ 35 h 133"/>
                <a:gd name="T4" fmla="*/ 8 w 26"/>
                <a:gd name="T5" fmla="*/ 74 h 133"/>
                <a:gd name="T6" fmla="*/ 6 w 26"/>
                <a:gd name="T7" fmla="*/ 109 h 133"/>
                <a:gd name="T8" fmla="*/ 6 w 26"/>
                <a:gd name="T9" fmla="*/ 132 h 133"/>
                <a:gd name="T10" fmla="*/ 8 w 26"/>
                <a:gd name="T11" fmla="*/ 131 h 133"/>
                <a:gd name="T12" fmla="*/ 8 w 26"/>
                <a:gd name="T13" fmla="*/ 113 h 133"/>
                <a:gd name="T14" fmla="*/ 8 w 26"/>
                <a:gd name="T15" fmla="*/ 101 h 133"/>
                <a:gd name="T16" fmla="*/ 13 w 26"/>
                <a:gd name="T17" fmla="*/ 66 h 133"/>
                <a:gd name="T18" fmla="*/ 19 w 26"/>
                <a:gd name="T19" fmla="*/ 36 h 133"/>
                <a:gd name="T20" fmla="*/ 26 w 26"/>
                <a:gd name="T21" fmla="*/ 2 h 133"/>
                <a:gd name="T22" fmla="*/ 23 w 26"/>
                <a:gd name="T23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33">
                  <a:moveTo>
                    <a:pt x="23" y="1"/>
                  </a:moveTo>
                  <a:cubicBezTo>
                    <a:pt x="18" y="11"/>
                    <a:pt x="18" y="24"/>
                    <a:pt x="16" y="35"/>
                  </a:cubicBezTo>
                  <a:cubicBezTo>
                    <a:pt x="14" y="48"/>
                    <a:pt x="11" y="61"/>
                    <a:pt x="8" y="74"/>
                  </a:cubicBezTo>
                  <a:cubicBezTo>
                    <a:pt x="6" y="86"/>
                    <a:pt x="6" y="97"/>
                    <a:pt x="6" y="109"/>
                  </a:cubicBezTo>
                  <a:cubicBezTo>
                    <a:pt x="5" y="117"/>
                    <a:pt x="0" y="126"/>
                    <a:pt x="6" y="132"/>
                  </a:cubicBezTo>
                  <a:cubicBezTo>
                    <a:pt x="7" y="133"/>
                    <a:pt x="8" y="132"/>
                    <a:pt x="8" y="131"/>
                  </a:cubicBezTo>
                  <a:cubicBezTo>
                    <a:pt x="4" y="126"/>
                    <a:pt x="8" y="119"/>
                    <a:pt x="8" y="113"/>
                  </a:cubicBezTo>
                  <a:cubicBezTo>
                    <a:pt x="9" y="109"/>
                    <a:pt x="9" y="105"/>
                    <a:pt x="8" y="101"/>
                  </a:cubicBezTo>
                  <a:cubicBezTo>
                    <a:pt x="8" y="89"/>
                    <a:pt x="10" y="78"/>
                    <a:pt x="13" y="66"/>
                  </a:cubicBezTo>
                  <a:cubicBezTo>
                    <a:pt x="15" y="56"/>
                    <a:pt x="17" y="46"/>
                    <a:pt x="19" y="36"/>
                  </a:cubicBezTo>
                  <a:cubicBezTo>
                    <a:pt x="20" y="26"/>
                    <a:pt x="20" y="11"/>
                    <a:pt x="26" y="2"/>
                  </a:cubicBezTo>
                  <a:cubicBezTo>
                    <a:pt x="26" y="1"/>
                    <a:pt x="24" y="0"/>
                    <a:pt x="23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chenying0907 388"/>
            <p:cNvSpPr/>
            <p:nvPr/>
          </p:nvSpPr>
          <p:spPr bwMode="auto">
            <a:xfrm>
              <a:off x="3476626" y="4268789"/>
              <a:ext cx="41275" cy="258763"/>
            </a:xfrm>
            <a:custGeom>
              <a:avLst/>
              <a:gdLst>
                <a:gd name="T0" fmla="*/ 16 w 19"/>
                <a:gd name="T1" fmla="*/ 1 h 120"/>
                <a:gd name="T2" fmla="*/ 1 w 19"/>
                <a:gd name="T3" fmla="*/ 119 h 120"/>
                <a:gd name="T4" fmla="*/ 4 w 19"/>
                <a:gd name="T5" fmla="*/ 119 h 120"/>
                <a:gd name="T6" fmla="*/ 10 w 19"/>
                <a:gd name="T7" fmla="*/ 56 h 120"/>
                <a:gd name="T8" fmla="*/ 19 w 19"/>
                <a:gd name="T9" fmla="*/ 1 h 120"/>
                <a:gd name="T10" fmla="*/ 16 w 19"/>
                <a:gd name="T11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0">
                  <a:moveTo>
                    <a:pt x="16" y="1"/>
                  </a:moveTo>
                  <a:cubicBezTo>
                    <a:pt x="13" y="41"/>
                    <a:pt x="0" y="78"/>
                    <a:pt x="1" y="119"/>
                  </a:cubicBezTo>
                  <a:cubicBezTo>
                    <a:pt x="1" y="120"/>
                    <a:pt x="4" y="120"/>
                    <a:pt x="4" y="119"/>
                  </a:cubicBezTo>
                  <a:cubicBezTo>
                    <a:pt x="5" y="97"/>
                    <a:pt x="6" y="77"/>
                    <a:pt x="10" y="56"/>
                  </a:cubicBezTo>
                  <a:cubicBezTo>
                    <a:pt x="13" y="38"/>
                    <a:pt x="17" y="20"/>
                    <a:pt x="19" y="1"/>
                  </a:cubicBezTo>
                  <a:cubicBezTo>
                    <a:pt x="19" y="0"/>
                    <a:pt x="16" y="0"/>
                    <a:pt x="16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chenying0907 389"/>
            <p:cNvSpPr/>
            <p:nvPr/>
          </p:nvSpPr>
          <p:spPr bwMode="auto">
            <a:xfrm>
              <a:off x="3506789" y="4313239"/>
              <a:ext cx="36513" cy="257175"/>
            </a:xfrm>
            <a:custGeom>
              <a:avLst/>
              <a:gdLst>
                <a:gd name="T0" fmla="*/ 15 w 17"/>
                <a:gd name="T1" fmla="*/ 1 h 120"/>
                <a:gd name="T2" fmla="*/ 10 w 17"/>
                <a:gd name="T3" fmla="*/ 31 h 120"/>
                <a:gd name="T4" fmla="*/ 8 w 17"/>
                <a:gd name="T5" fmla="*/ 60 h 120"/>
                <a:gd name="T6" fmla="*/ 3 w 17"/>
                <a:gd name="T7" fmla="*/ 118 h 120"/>
                <a:gd name="T8" fmla="*/ 4 w 17"/>
                <a:gd name="T9" fmla="*/ 119 h 120"/>
                <a:gd name="T10" fmla="*/ 7 w 17"/>
                <a:gd name="T11" fmla="*/ 93 h 120"/>
                <a:gd name="T12" fmla="*/ 10 w 17"/>
                <a:gd name="T13" fmla="*/ 62 h 120"/>
                <a:gd name="T14" fmla="*/ 12 w 17"/>
                <a:gd name="T15" fmla="*/ 32 h 120"/>
                <a:gd name="T16" fmla="*/ 17 w 17"/>
                <a:gd name="T17" fmla="*/ 1 h 120"/>
                <a:gd name="T18" fmla="*/ 15 w 17"/>
                <a:gd name="T19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0">
                  <a:moveTo>
                    <a:pt x="15" y="1"/>
                  </a:moveTo>
                  <a:cubicBezTo>
                    <a:pt x="15" y="11"/>
                    <a:pt x="11" y="22"/>
                    <a:pt x="10" y="31"/>
                  </a:cubicBezTo>
                  <a:cubicBezTo>
                    <a:pt x="9" y="41"/>
                    <a:pt x="8" y="51"/>
                    <a:pt x="8" y="60"/>
                  </a:cubicBezTo>
                  <a:cubicBezTo>
                    <a:pt x="6" y="80"/>
                    <a:pt x="0" y="99"/>
                    <a:pt x="3" y="118"/>
                  </a:cubicBezTo>
                  <a:cubicBezTo>
                    <a:pt x="3" y="119"/>
                    <a:pt x="4" y="120"/>
                    <a:pt x="4" y="119"/>
                  </a:cubicBezTo>
                  <a:cubicBezTo>
                    <a:pt x="5" y="110"/>
                    <a:pt x="6" y="101"/>
                    <a:pt x="7" y="93"/>
                  </a:cubicBezTo>
                  <a:cubicBezTo>
                    <a:pt x="7" y="83"/>
                    <a:pt x="10" y="72"/>
                    <a:pt x="10" y="62"/>
                  </a:cubicBezTo>
                  <a:cubicBezTo>
                    <a:pt x="11" y="52"/>
                    <a:pt x="11" y="42"/>
                    <a:pt x="12" y="32"/>
                  </a:cubicBezTo>
                  <a:cubicBezTo>
                    <a:pt x="14" y="22"/>
                    <a:pt x="17" y="11"/>
                    <a:pt x="17" y="1"/>
                  </a:cubicBezTo>
                  <a:cubicBezTo>
                    <a:pt x="17" y="0"/>
                    <a:pt x="15" y="0"/>
                    <a:pt x="15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chenying0907 390"/>
            <p:cNvSpPr/>
            <p:nvPr/>
          </p:nvSpPr>
          <p:spPr bwMode="auto">
            <a:xfrm>
              <a:off x="3535364" y="4398964"/>
              <a:ext cx="25400" cy="201613"/>
            </a:xfrm>
            <a:custGeom>
              <a:avLst/>
              <a:gdLst>
                <a:gd name="T0" fmla="*/ 12 w 12"/>
                <a:gd name="T1" fmla="*/ 1 h 94"/>
                <a:gd name="T2" fmla="*/ 9 w 12"/>
                <a:gd name="T3" fmla="*/ 1 h 94"/>
                <a:gd name="T4" fmla="*/ 4 w 12"/>
                <a:gd name="T5" fmla="*/ 53 h 94"/>
                <a:gd name="T6" fmla="*/ 2 w 12"/>
                <a:gd name="T7" fmla="*/ 76 h 94"/>
                <a:gd name="T8" fmla="*/ 0 w 12"/>
                <a:gd name="T9" fmla="*/ 93 h 94"/>
                <a:gd name="T10" fmla="*/ 0 w 12"/>
                <a:gd name="T11" fmla="*/ 94 h 94"/>
                <a:gd name="T12" fmla="*/ 4 w 12"/>
                <a:gd name="T13" fmla="*/ 89 h 94"/>
                <a:gd name="T14" fmla="*/ 4 w 12"/>
                <a:gd name="T15" fmla="*/ 82 h 94"/>
                <a:gd name="T16" fmla="*/ 6 w 12"/>
                <a:gd name="T17" fmla="*/ 67 h 94"/>
                <a:gd name="T18" fmla="*/ 9 w 12"/>
                <a:gd name="T19" fmla="*/ 32 h 94"/>
                <a:gd name="T20" fmla="*/ 12 w 12"/>
                <a:gd name="T2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4">
                  <a:moveTo>
                    <a:pt x="12" y="1"/>
                  </a:moveTo>
                  <a:cubicBezTo>
                    <a:pt x="12" y="0"/>
                    <a:pt x="9" y="0"/>
                    <a:pt x="9" y="1"/>
                  </a:cubicBezTo>
                  <a:cubicBezTo>
                    <a:pt x="10" y="19"/>
                    <a:pt x="5" y="35"/>
                    <a:pt x="4" y="53"/>
                  </a:cubicBezTo>
                  <a:cubicBezTo>
                    <a:pt x="4" y="61"/>
                    <a:pt x="3" y="68"/>
                    <a:pt x="2" y="76"/>
                  </a:cubicBezTo>
                  <a:cubicBezTo>
                    <a:pt x="1" y="80"/>
                    <a:pt x="4" y="91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3" y="94"/>
                    <a:pt x="4" y="92"/>
                    <a:pt x="4" y="89"/>
                  </a:cubicBezTo>
                  <a:cubicBezTo>
                    <a:pt x="5" y="87"/>
                    <a:pt x="4" y="84"/>
                    <a:pt x="4" y="82"/>
                  </a:cubicBezTo>
                  <a:cubicBezTo>
                    <a:pt x="4" y="77"/>
                    <a:pt x="6" y="72"/>
                    <a:pt x="6" y="67"/>
                  </a:cubicBezTo>
                  <a:cubicBezTo>
                    <a:pt x="8" y="55"/>
                    <a:pt x="8" y="44"/>
                    <a:pt x="9" y="32"/>
                  </a:cubicBezTo>
                  <a:cubicBezTo>
                    <a:pt x="11" y="22"/>
                    <a:pt x="12" y="12"/>
                    <a:pt x="12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chenying0907 391"/>
            <p:cNvSpPr/>
            <p:nvPr/>
          </p:nvSpPr>
          <p:spPr bwMode="auto">
            <a:xfrm>
              <a:off x="3562351" y="4508501"/>
              <a:ext cx="19050" cy="166688"/>
            </a:xfrm>
            <a:custGeom>
              <a:avLst/>
              <a:gdLst>
                <a:gd name="T0" fmla="*/ 6 w 9"/>
                <a:gd name="T1" fmla="*/ 2 h 78"/>
                <a:gd name="T2" fmla="*/ 1 w 9"/>
                <a:gd name="T3" fmla="*/ 42 h 78"/>
                <a:gd name="T4" fmla="*/ 2 w 9"/>
                <a:gd name="T5" fmla="*/ 78 h 78"/>
                <a:gd name="T6" fmla="*/ 3 w 9"/>
                <a:gd name="T7" fmla="*/ 78 h 78"/>
                <a:gd name="T8" fmla="*/ 5 w 9"/>
                <a:gd name="T9" fmla="*/ 39 h 78"/>
                <a:gd name="T10" fmla="*/ 9 w 9"/>
                <a:gd name="T11" fmla="*/ 3 h 78"/>
                <a:gd name="T12" fmla="*/ 6 w 9"/>
                <a:gd name="T1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8">
                  <a:moveTo>
                    <a:pt x="6" y="2"/>
                  </a:moveTo>
                  <a:cubicBezTo>
                    <a:pt x="3" y="15"/>
                    <a:pt x="3" y="29"/>
                    <a:pt x="1" y="42"/>
                  </a:cubicBezTo>
                  <a:cubicBezTo>
                    <a:pt x="0" y="53"/>
                    <a:pt x="0" y="66"/>
                    <a:pt x="2" y="78"/>
                  </a:cubicBezTo>
                  <a:cubicBezTo>
                    <a:pt x="2" y="78"/>
                    <a:pt x="3" y="78"/>
                    <a:pt x="3" y="78"/>
                  </a:cubicBezTo>
                  <a:cubicBezTo>
                    <a:pt x="5" y="65"/>
                    <a:pt x="3" y="52"/>
                    <a:pt x="5" y="39"/>
                  </a:cubicBezTo>
                  <a:cubicBezTo>
                    <a:pt x="7" y="27"/>
                    <a:pt x="6" y="15"/>
                    <a:pt x="9" y="3"/>
                  </a:cubicBezTo>
                  <a:cubicBezTo>
                    <a:pt x="9" y="1"/>
                    <a:pt x="6" y="0"/>
                    <a:pt x="6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chenying0907 392"/>
            <p:cNvSpPr/>
            <p:nvPr/>
          </p:nvSpPr>
          <p:spPr bwMode="auto">
            <a:xfrm>
              <a:off x="3598864" y="4503739"/>
              <a:ext cx="26988" cy="184150"/>
            </a:xfrm>
            <a:custGeom>
              <a:avLst/>
              <a:gdLst>
                <a:gd name="T0" fmla="*/ 6 w 12"/>
                <a:gd name="T1" fmla="*/ 1 h 86"/>
                <a:gd name="T2" fmla="*/ 5 w 12"/>
                <a:gd name="T3" fmla="*/ 3 h 86"/>
                <a:gd name="T4" fmla="*/ 6 w 12"/>
                <a:gd name="T5" fmla="*/ 22 h 86"/>
                <a:gd name="T6" fmla="*/ 3 w 12"/>
                <a:gd name="T7" fmla="*/ 43 h 86"/>
                <a:gd name="T8" fmla="*/ 2 w 12"/>
                <a:gd name="T9" fmla="*/ 84 h 86"/>
                <a:gd name="T10" fmla="*/ 4 w 12"/>
                <a:gd name="T11" fmla="*/ 84 h 86"/>
                <a:gd name="T12" fmla="*/ 4 w 12"/>
                <a:gd name="T13" fmla="*/ 57 h 86"/>
                <a:gd name="T14" fmla="*/ 7 w 12"/>
                <a:gd name="T15" fmla="*/ 28 h 86"/>
                <a:gd name="T16" fmla="*/ 6 w 12"/>
                <a:gd name="T17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6">
                  <a:moveTo>
                    <a:pt x="6" y="1"/>
                  </a:moveTo>
                  <a:cubicBezTo>
                    <a:pt x="5" y="0"/>
                    <a:pt x="4" y="2"/>
                    <a:pt x="5" y="3"/>
                  </a:cubicBezTo>
                  <a:cubicBezTo>
                    <a:pt x="9" y="8"/>
                    <a:pt x="7" y="16"/>
                    <a:pt x="6" y="22"/>
                  </a:cubicBezTo>
                  <a:cubicBezTo>
                    <a:pt x="5" y="29"/>
                    <a:pt x="4" y="36"/>
                    <a:pt x="3" y="43"/>
                  </a:cubicBezTo>
                  <a:cubicBezTo>
                    <a:pt x="1" y="56"/>
                    <a:pt x="0" y="71"/>
                    <a:pt x="2" y="84"/>
                  </a:cubicBezTo>
                  <a:cubicBezTo>
                    <a:pt x="2" y="86"/>
                    <a:pt x="4" y="86"/>
                    <a:pt x="4" y="84"/>
                  </a:cubicBezTo>
                  <a:cubicBezTo>
                    <a:pt x="5" y="75"/>
                    <a:pt x="4" y="66"/>
                    <a:pt x="4" y="57"/>
                  </a:cubicBezTo>
                  <a:cubicBezTo>
                    <a:pt x="4" y="47"/>
                    <a:pt x="6" y="38"/>
                    <a:pt x="7" y="28"/>
                  </a:cubicBezTo>
                  <a:cubicBezTo>
                    <a:pt x="8" y="20"/>
                    <a:pt x="12" y="8"/>
                    <a:pt x="6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chenying0907 393"/>
            <p:cNvSpPr/>
            <p:nvPr/>
          </p:nvSpPr>
          <p:spPr bwMode="auto">
            <a:xfrm>
              <a:off x="3621089" y="4594226"/>
              <a:ext cx="20638" cy="195263"/>
            </a:xfrm>
            <a:custGeom>
              <a:avLst/>
              <a:gdLst>
                <a:gd name="T0" fmla="*/ 9 w 10"/>
                <a:gd name="T1" fmla="*/ 3 h 91"/>
                <a:gd name="T2" fmla="*/ 6 w 10"/>
                <a:gd name="T3" fmla="*/ 2 h 91"/>
                <a:gd name="T4" fmla="*/ 2 w 10"/>
                <a:gd name="T5" fmla="*/ 43 h 91"/>
                <a:gd name="T6" fmla="*/ 2 w 10"/>
                <a:gd name="T7" fmla="*/ 90 h 91"/>
                <a:gd name="T8" fmla="*/ 4 w 10"/>
                <a:gd name="T9" fmla="*/ 90 h 91"/>
                <a:gd name="T10" fmla="*/ 5 w 10"/>
                <a:gd name="T11" fmla="*/ 47 h 91"/>
                <a:gd name="T12" fmla="*/ 9 w 10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1">
                  <a:moveTo>
                    <a:pt x="9" y="3"/>
                  </a:moveTo>
                  <a:cubicBezTo>
                    <a:pt x="10" y="1"/>
                    <a:pt x="7" y="0"/>
                    <a:pt x="6" y="2"/>
                  </a:cubicBezTo>
                  <a:cubicBezTo>
                    <a:pt x="3" y="15"/>
                    <a:pt x="2" y="30"/>
                    <a:pt x="2" y="43"/>
                  </a:cubicBezTo>
                  <a:cubicBezTo>
                    <a:pt x="1" y="58"/>
                    <a:pt x="0" y="75"/>
                    <a:pt x="2" y="90"/>
                  </a:cubicBezTo>
                  <a:cubicBezTo>
                    <a:pt x="2" y="91"/>
                    <a:pt x="4" y="91"/>
                    <a:pt x="4" y="90"/>
                  </a:cubicBezTo>
                  <a:cubicBezTo>
                    <a:pt x="6" y="76"/>
                    <a:pt x="4" y="61"/>
                    <a:pt x="5" y="47"/>
                  </a:cubicBezTo>
                  <a:cubicBezTo>
                    <a:pt x="5" y="33"/>
                    <a:pt x="6" y="16"/>
                    <a:pt x="9" y="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chenying0907 394"/>
            <p:cNvSpPr/>
            <p:nvPr/>
          </p:nvSpPr>
          <p:spPr bwMode="auto">
            <a:xfrm>
              <a:off x="3648076" y="4584701"/>
              <a:ext cx="23813" cy="207963"/>
            </a:xfrm>
            <a:custGeom>
              <a:avLst/>
              <a:gdLst>
                <a:gd name="T0" fmla="*/ 11 w 11"/>
                <a:gd name="T1" fmla="*/ 1 h 97"/>
                <a:gd name="T2" fmla="*/ 9 w 11"/>
                <a:gd name="T3" fmla="*/ 1 h 97"/>
                <a:gd name="T4" fmla="*/ 4 w 11"/>
                <a:gd name="T5" fmla="*/ 97 h 97"/>
                <a:gd name="T6" fmla="*/ 6 w 11"/>
                <a:gd name="T7" fmla="*/ 97 h 97"/>
                <a:gd name="T8" fmla="*/ 7 w 11"/>
                <a:gd name="T9" fmla="*/ 51 h 97"/>
                <a:gd name="T10" fmla="*/ 11 w 11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7">
                  <a:moveTo>
                    <a:pt x="11" y="1"/>
                  </a:moveTo>
                  <a:cubicBezTo>
                    <a:pt x="11" y="0"/>
                    <a:pt x="9" y="0"/>
                    <a:pt x="9" y="1"/>
                  </a:cubicBezTo>
                  <a:cubicBezTo>
                    <a:pt x="7" y="33"/>
                    <a:pt x="0" y="65"/>
                    <a:pt x="4" y="97"/>
                  </a:cubicBezTo>
                  <a:cubicBezTo>
                    <a:pt x="4" y="97"/>
                    <a:pt x="6" y="97"/>
                    <a:pt x="6" y="97"/>
                  </a:cubicBezTo>
                  <a:cubicBezTo>
                    <a:pt x="8" y="82"/>
                    <a:pt x="6" y="66"/>
                    <a:pt x="7" y="51"/>
                  </a:cubicBezTo>
                  <a:cubicBezTo>
                    <a:pt x="8" y="34"/>
                    <a:pt x="11" y="18"/>
                    <a:pt x="11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chenying0907 395"/>
            <p:cNvSpPr/>
            <p:nvPr/>
          </p:nvSpPr>
          <p:spPr bwMode="auto">
            <a:xfrm>
              <a:off x="3676651" y="4664076"/>
              <a:ext cx="23813" cy="168275"/>
            </a:xfrm>
            <a:custGeom>
              <a:avLst/>
              <a:gdLst>
                <a:gd name="T0" fmla="*/ 6 w 11"/>
                <a:gd name="T1" fmla="*/ 74 h 78"/>
                <a:gd name="T2" fmla="*/ 5 w 11"/>
                <a:gd name="T3" fmla="*/ 68 h 78"/>
                <a:gd name="T4" fmla="*/ 6 w 11"/>
                <a:gd name="T5" fmla="*/ 60 h 78"/>
                <a:gd name="T6" fmla="*/ 6 w 11"/>
                <a:gd name="T7" fmla="*/ 43 h 78"/>
                <a:gd name="T8" fmla="*/ 11 w 11"/>
                <a:gd name="T9" fmla="*/ 2 h 78"/>
                <a:gd name="T10" fmla="*/ 8 w 11"/>
                <a:gd name="T11" fmla="*/ 2 h 78"/>
                <a:gd name="T12" fmla="*/ 3 w 11"/>
                <a:gd name="T13" fmla="*/ 48 h 78"/>
                <a:gd name="T14" fmla="*/ 4 w 11"/>
                <a:gd name="T15" fmla="*/ 77 h 78"/>
                <a:gd name="T16" fmla="*/ 5 w 11"/>
                <a:gd name="T17" fmla="*/ 78 h 78"/>
                <a:gd name="T18" fmla="*/ 7 w 11"/>
                <a:gd name="T19" fmla="*/ 77 h 78"/>
                <a:gd name="T20" fmla="*/ 8 w 11"/>
                <a:gd name="T21" fmla="*/ 76 h 78"/>
                <a:gd name="T22" fmla="*/ 8 w 11"/>
                <a:gd name="T23" fmla="*/ 74 h 78"/>
                <a:gd name="T24" fmla="*/ 6 w 11"/>
                <a:gd name="T25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78">
                  <a:moveTo>
                    <a:pt x="6" y="74"/>
                  </a:moveTo>
                  <a:cubicBezTo>
                    <a:pt x="6" y="75"/>
                    <a:pt x="5" y="68"/>
                    <a:pt x="5" y="68"/>
                  </a:cubicBezTo>
                  <a:cubicBezTo>
                    <a:pt x="5" y="65"/>
                    <a:pt x="5" y="63"/>
                    <a:pt x="6" y="60"/>
                  </a:cubicBezTo>
                  <a:cubicBezTo>
                    <a:pt x="6" y="54"/>
                    <a:pt x="6" y="49"/>
                    <a:pt x="6" y="43"/>
                  </a:cubicBezTo>
                  <a:cubicBezTo>
                    <a:pt x="8" y="29"/>
                    <a:pt x="10" y="16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7" y="17"/>
                    <a:pt x="4" y="33"/>
                    <a:pt x="3" y="48"/>
                  </a:cubicBezTo>
                  <a:cubicBezTo>
                    <a:pt x="3" y="57"/>
                    <a:pt x="0" y="69"/>
                    <a:pt x="4" y="77"/>
                  </a:cubicBezTo>
                  <a:cubicBezTo>
                    <a:pt x="4" y="78"/>
                    <a:pt x="5" y="78"/>
                    <a:pt x="5" y="78"/>
                  </a:cubicBezTo>
                  <a:cubicBezTo>
                    <a:pt x="6" y="78"/>
                    <a:pt x="6" y="78"/>
                    <a:pt x="7" y="77"/>
                  </a:cubicBezTo>
                  <a:cubicBezTo>
                    <a:pt x="7" y="77"/>
                    <a:pt x="8" y="77"/>
                    <a:pt x="8" y="76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7" y="73"/>
                    <a:pt x="6" y="7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chenying0907 396"/>
            <p:cNvSpPr/>
            <p:nvPr/>
          </p:nvSpPr>
          <p:spPr bwMode="auto">
            <a:xfrm>
              <a:off x="3725864" y="4735514"/>
              <a:ext cx="17463" cy="49213"/>
            </a:xfrm>
            <a:custGeom>
              <a:avLst/>
              <a:gdLst>
                <a:gd name="T0" fmla="*/ 5 w 8"/>
                <a:gd name="T1" fmla="*/ 1 h 23"/>
                <a:gd name="T2" fmla="*/ 0 w 8"/>
                <a:gd name="T3" fmla="*/ 21 h 23"/>
                <a:gd name="T4" fmla="*/ 2 w 8"/>
                <a:gd name="T5" fmla="*/ 22 h 23"/>
                <a:gd name="T6" fmla="*/ 8 w 8"/>
                <a:gd name="T7" fmla="*/ 2 h 23"/>
                <a:gd name="T8" fmla="*/ 5 w 8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5" y="1"/>
                  </a:moveTo>
                  <a:cubicBezTo>
                    <a:pt x="4" y="8"/>
                    <a:pt x="1" y="14"/>
                    <a:pt x="0" y="21"/>
                  </a:cubicBezTo>
                  <a:cubicBezTo>
                    <a:pt x="0" y="22"/>
                    <a:pt x="2" y="23"/>
                    <a:pt x="2" y="22"/>
                  </a:cubicBezTo>
                  <a:cubicBezTo>
                    <a:pt x="5" y="15"/>
                    <a:pt x="6" y="8"/>
                    <a:pt x="8" y="2"/>
                  </a:cubicBezTo>
                  <a:cubicBezTo>
                    <a:pt x="8" y="0"/>
                    <a:pt x="6" y="0"/>
                    <a:pt x="5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PA_组合 16"/>
          <p:cNvGrpSpPr/>
          <p:nvPr>
            <p:custDataLst>
              <p:tags r:id="rId2"/>
            </p:custDataLst>
          </p:nvPr>
        </p:nvGrpSpPr>
        <p:grpSpPr>
          <a:xfrm>
            <a:off x="1008179" y="340428"/>
            <a:ext cx="5011420" cy="570308"/>
            <a:chOff x="1786655" y="491683"/>
            <a:chExt cx="6681894" cy="760176"/>
          </a:xfrm>
        </p:grpSpPr>
        <p:sp>
          <p:nvSpPr>
            <p:cNvPr id="30" name="矩形 29"/>
            <p:cNvSpPr/>
            <p:nvPr/>
          </p:nvSpPr>
          <p:spPr>
            <a:xfrm>
              <a:off x="1786655" y="945460"/>
              <a:ext cx="5375831" cy="306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endPara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786655" y="491683"/>
              <a:ext cx="6681894" cy="531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2000" b="1" dirty="0">
                  <a:solidFill>
                    <a:schemeClr val="accent1"/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</a:rPr>
                <a:t>Analysis of SNPs</a:t>
              </a:r>
              <a:r>
                <a:rPr lang="en-US" altLang="zh-CN" sz="2000" b="1" dirty="0">
                  <a:solidFill>
                    <a:schemeClr val="accent1"/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</a:rPr>
                <a:t>: GWAS</a:t>
              </a:r>
              <a:endParaRPr lang="en-US" altLang="zh-CN" sz="2000" b="1" dirty="0">
                <a:solidFill>
                  <a:schemeClr val="accent1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endParaRPr>
            </a:p>
          </p:txBody>
        </p:sp>
      </p:grp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65" y="1235710"/>
            <a:ext cx="7204075" cy="2943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9387" r="11461"/>
          <a:stretch>
            <a:fillRect/>
          </a:stretch>
        </p:blipFill>
        <p:spPr>
          <a:xfrm>
            <a:off x="1221740" y="699770"/>
            <a:ext cx="6591935" cy="4069080"/>
          </a:xfrm>
          <a:prstGeom prst="rect">
            <a:avLst/>
          </a:prstGeom>
        </p:spPr>
      </p:pic>
      <p:grpSp>
        <p:nvGrpSpPr>
          <p:cNvPr id="15" name="PA_组合 2"/>
          <p:cNvGrpSpPr/>
          <p:nvPr>
            <p:custDataLst>
              <p:tags r:id="rId2"/>
            </p:custDataLst>
          </p:nvPr>
        </p:nvGrpSpPr>
        <p:grpSpPr>
          <a:xfrm>
            <a:off x="457508" y="315277"/>
            <a:ext cx="443943" cy="667822"/>
            <a:chOff x="3327401" y="4108451"/>
            <a:chExt cx="620713" cy="933450"/>
          </a:xfrm>
          <a:solidFill>
            <a:schemeClr val="accent3"/>
          </a:solidFill>
        </p:grpSpPr>
        <p:sp>
          <p:nvSpPr>
            <p:cNvPr id="16" name="chenying0907 384"/>
            <p:cNvSpPr>
              <a:spLocks noEditPoints="1"/>
            </p:cNvSpPr>
            <p:nvPr/>
          </p:nvSpPr>
          <p:spPr bwMode="auto">
            <a:xfrm>
              <a:off x="3327401" y="4108451"/>
              <a:ext cx="620713" cy="933450"/>
            </a:xfrm>
            <a:custGeom>
              <a:avLst/>
              <a:gdLst>
                <a:gd name="T0" fmla="*/ 269 w 288"/>
                <a:gd name="T1" fmla="*/ 376 h 435"/>
                <a:gd name="T2" fmla="*/ 270 w 288"/>
                <a:gd name="T3" fmla="*/ 345 h 435"/>
                <a:gd name="T4" fmla="*/ 244 w 288"/>
                <a:gd name="T5" fmla="*/ 271 h 435"/>
                <a:gd name="T6" fmla="*/ 166 w 288"/>
                <a:gd name="T7" fmla="*/ 79 h 435"/>
                <a:gd name="T8" fmla="*/ 92 w 288"/>
                <a:gd name="T9" fmla="*/ 2 h 435"/>
                <a:gd name="T10" fmla="*/ 51 w 288"/>
                <a:gd name="T11" fmla="*/ 16 h 435"/>
                <a:gd name="T12" fmla="*/ 24 w 288"/>
                <a:gd name="T13" fmla="*/ 114 h 435"/>
                <a:gd name="T14" fmla="*/ 50 w 288"/>
                <a:gd name="T15" fmla="*/ 235 h 435"/>
                <a:gd name="T16" fmla="*/ 61 w 288"/>
                <a:gd name="T17" fmla="*/ 258 h 435"/>
                <a:gd name="T18" fmla="*/ 61 w 288"/>
                <a:gd name="T19" fmla="*/ 273 h 435"/>
                <a:gd name="T20" fmla="*/ 97 w 288"/>
                <a:gd name="T21" fmla="*/ 252 h 435"/>
                <a:gd name="T22" fmla="*/ 75 w 288"/>
                <a:gd name="T23" fmla="*/ 250 h 435"/>
                <a:gd name="T24" fmla="*/ 31 w 288"/>
                <a:gd name="T25" fmla="*/ 187 h 435"/>
                <a:gd name="T26" fmla="*/ 26 w 288"/>
                <a:gd name="T27" fmla="*/ 122 h 435"/>
                <a:gd name="T28" fmla="*/ 54 w 288"/>
                <a:gd name="T29" fmla="*/ 195 h 435"/>
                <a:gd name="T30" fmla="*/ 91 w 288"/>
                <a:gd name="T31" fmla="*/ 231 h 435"/>
                <a:gd name="T32" fmla="*/ 133 w 288"/>
                <a:gd name="T33" fmla="*/ 318 h 435"/>
                <a:gd name="T34" fmla="*/ 178 w 288"/>
                <a:gd name="T35" fmla="*/ 347 h 435"/>
                <a:gd name="T36" fmla="*/ 207 w 288"/>
                <a:gd name="T37" fmla="*/ 392 h 435"/>
                <a:gd name="T38" fmla="*/ 263 w 288"/>
                <a:gd name="T39" fmla="*/ 408 h 435"/>
                <a:gd name="T40" fmla="*/ 168 w 288"/>
                <a:gd name="T41" fmla="*/ 422 h 435"/>
                <a:gd name="T42" fmla="*/ 98 w 288"/>
                <a:gd name="T43" fmla="*/ 424 h 435"/>
                <a:gd name="T44" fmla="*/ 47 w 288"/>
                <a:gd name="T45" fmla="*/ 427 h 435"/>
                <a:gd name="T46" fmla="*/ 79 w 288"/>
                <a:gd name="T47" fmla="*/ 434 h 435"/>
                <a:gd name="T48" fmla="*/ 133 w 288"/>
                <a:gd name="T49" fmla="*/ 425 h 435"/>
                <a:gd name="T50" fmla="*/ 219 w 288"/>
                <a:gd name="T51" fmla="*/ 428 h 435"/>
                <a:gd name="T52" fmla="*/ 271 w 288"/>
                <a:gd name="T53" fmla="*/ 417 h 435"/>
                <a:gd name="T54" fmla="*/ 287 w 288"/>
                <a:gd name="T55" fmla="*/ 418 h 435"/>
                <a:gd name="T56" fmla="*/ 91 w 288"/>
                <a:gd name="T57" fmla="*/ 268 h 435"/>
                <a:gd name="T58" fmla="*/ 80 w 288"/>
                <a:gd name="T59" fmla="*/ 273 h 435"/>
                <a:gd name="T60" fmla="*/ 78 w 288"/>
                <a:gd name="T61" fmla="*/ 261 h 435"/>
                <a:gd name="T62" fmla="*/ 84 w 288"/>
                <a:gd name="T63" fmla="*/ 218 h 435"/>
                <a:gd name="T64" fmla="*/ 44 w 288"/>
                <a:gd name="T65" fmla="*/ 138 h 435"/>
                <a:gd name="T66" fmla="*/ 36 w 288"/>
                <a:gd name="T67" fmla="*/ 113 h 435"/>
                <a:gd name="T68" fmla="*/ 84 w 288"/>
                <a:gd name="T69" fmla="*/ 16 h 435"/>
                <a:gd name="T70" fmla="*/ 90 w 288"/>
                <a:gd name="T71" fmla="*/ 15 h 435"/>
                <a:gd name="T72" fmla="*/ 159 w 288"/>
                <a:gd name="T73" fmla="*/ 95 h 435"/>
                <a:gd name="T74" fmla="*/ 178 w 288"/>
                <a:gd name="T75" fmla="*/ 165 h 435"/>
                <a:gd name="T76" fmla="*/ 131 w 288"/>
                <a:gd name="T77" fmla="*/ 197 h 435"/>
                <a:gd name="T78" fmla="*/ 84 w 288"/>
                <a:gd name="T79" fmla="*/ 218 h 435"/>
                <a:gd name="T80" fmla="*/ 144 w 288"/>
                <a:gd name="T81" fmla="*/ 309 h 435"/>
                <a:gd name="T82" fmla="*/ 102 w 288"/>
                <a:gd name="T83" fmla="*/ 232 h 435"/>
                <a:gd name="T84" fmla="*/ 109 w 288"/>
                <a:gd name="T85" fmla="*/ 223 h 435"/>
                <a:gd name="T86" fmla="*/ 184 w 288"/>
                <a:gd name="T87" fmla="*/ 183 h 435"/>
                <a:gd name="T88" fmla="*/ 231 w 288"/>
                <a:gd name="T89" fmla="*/ 280 h 435"/>
                <a:gd name="T90" fmla="*/ 185 w 288"/>
                <a:gd name="T91" fmla="*/ 328 h 435"/>
                <a:gd name="T92" fmla="*/ 258 w 288"/>
                <a:gd name="T93" fmla="*/ 366 h 435"/>
                <a:gd name="T94" fmla="*/ 229 w 288"/>
                <a:gd name="T95" fmla="*/ 373 h 435"/>
                <a:gd name="T96" fmla="*/ 198 w 288"/>
                <a:gd name="T97" fmla="*/ 358 h 435"/>
                <a:gd name="T98" fmla="*/ 198 w 288"/>
                <a:gd name="T99" fmla="*/ 336 h 435"/>
                <a:gd name="T100" fmla="*/ 219 w 288"/>
                <a:gd name="T101" fmla="*/ 339 h 435"/>
                <a:gd name="T102" fmla="*/ 225 w 288"/>
                <a:gd name="T103" fmla="*/ 350 h 435"/>
                <a:gd name="T104" fmla="*/ 232 w 288"/>
                <a:gd name="T105" fmla="*/ 365 h 435"/>
                <a:gd name="T106" fmla="*/ 236 w 288"/>
                <a:gd name="T107" fmla="*/ 345 h 435"/>
                <a:gd name="T108" fmla="*/ 226 w 288"/>
                <a:gd name="T109" fmla="*/ 334 h 435"/>
                <a:gd name="T110" fmla="*/ 232 w 288"/>
                <a:gd name="T111" fmla="*/ 313 h 435"/>
                <a:gd name="T112" fmla="*/ 261 w 288"/>
                <a:gd name="T113" fmla="*/ 35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" h="435">
                  <a:moveTo>
                    <a:pt x="273" y="394"/>
                  </a:moveTo>
                  <a:cubicBezTo>
                    <a:pt x="270" y="389"/>
                    <a:pt x="268" y="382"/>
                    <a:pt x="269" y="376"/>
                  </a:cubicBezTo>
                  <a:cubicBezTo>
                    <a:pt x="269" y="369"/>
                    <a:pt x="273" y="369"/>
                    <a:pt x="275" y="363"/>
                  </a:cubicBezTo>
                  <a:cubicBezTo>
                    <a:pt x="278" y="355"/>
                    <a:pt x="274" y="351"/>
                    <a:pt x="270" y="345"/>
                  </a:cubicBezTo>
                  <a:cubicBezTo>
                    <a:pt x="259" y="333"/>
                    <a:pt x="249" y="319"/>
                    <a:pt x="241" y="305"/>
                  </a:cubicBezTo>
                  <a:cubicBezTo>
                    <a:pt x="250" y="296"/>
                    <a:pt x="247" y="282"/>
                    <a:pt x="244" y="271"/>
                  </a:cubicBezTo>
                  <a:cubicBezTo>
                    <a:pt x="233" y="234"/>
                    <a:pt x="212" y="203"/>
                    <a:pt x="193" y="170"/>
                  </a:cubicBezTo>
                  <a:cubicBezTo>
                    <a:pt x="203" y="143"/>
                    <a:pt x="179" y="100"/>
                    <a:pt x="166" y="79"/>
                  </a:cubicBezTo>
                  <a:cubicBezTo>
                    <a:pt x="153" y="56"/>
                    <a:pt x="141" y="31"/>
                    <a:pt x="120" y="15"/>
                  </a:cubicBezTo>
                  <a:cubicBezTo>
                    <a:pt x="112" y="9"/>
                    <a:pt x="102" y="3"/>
                    <a:pt x="92" y="2"/>
                  </a:cubicBezTo>
                  <a:cubicBezTo>
                    <a:pt x="78" y="0"/>
                    <a:pt x="66" y="9"/>
                    <a:pt x="53" y="13"/>
                  </a:cubicBezTo>
                  <a:cubicBezTo>
                    <a:pt x="52" y="14"/>
                    <a:pt x="51" y="15"/>
                    <a:pt x="51" y="16"/>
                  </a:cubicBezTo>
                  <a:cubicBezTo>
                    <a:pt x="28" y="27"/>
                    <a:pt x="13" y="53"/>
                    <a:pt x="17" y="82"/>
                  </a:cubicBezTo>
                  <a:cubicBezTo>
                    <a:pt x="18" y="93"/>
                    <a:pt x="20" y="103"/>
                    <a:pt x="24" y="114"/>
                  </a:cubicBezTo>
                  <a:cubicBezTo>
                    <a:pt x="0" y="124"/>
                    <a:pt x="6" y="154"/>
                    <a:pt x="15" y="175"/>
                  </a:cubicBezTo>
                  <a:cubicBezTo>
                    <a:pt x="25" y="197"/>
                    <a:pt x="37" y="215"/>
                    <a:pt x="50" y="235"/>
                  </a:cubicBezTo>
                  <a:cubicBezTo>
                    <a:pt x="53" y="239"/>
                    <a:pt x="58" y="245"/>
                    <a:pt x="60" y="250"/>
                  </a:cubicBezTo>
                  <a:cubicBezTo>
                    <a:pt x="61" y="253"/>
                    <a:pt x="61" y="255"/>
                    <a:pt x="61" y="258"/>
                  </a:cubicBezTo>
                  <a:cubicBezTo>
                    <a:pt x="61" y="258"/>
                    <a:pt x="61" y="259"/>
                    <a:pt x="61" y="259"/>
                  </a:cubicBezTo>
                  <a:cubicBezTo>
                    <a:pt x="61" y="263"/>
                    <a:pt x="60" y="268"/>
                    <a:pt x="61" y="273"/>
                  </a:cubicBezTo>
                  <a:cubicBezTo>
                    <a:pt x="64" y="295"/>
                    <a:pt x="94" y="303"/>
                    <a:pt x="101" y="279"/>
                  </a:cubicBezTo>
                  <a:cubicBezTo>
                    <a:pt x="103" y="271"/>
                    <a:pt x="104" y="258"/>
                    <a:pt x="97" y="252"/>
                  </a:cubicBezTo>
                  <a:cubicBezTo>
                    <a:pt x="90" y="245"/>
                    <a:pt x="82" y="247"/>
                    <a:pt x="75" y="250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3" y="245"/>
                    <a:pt x="68" y="241"/>
                    <a:pt x="65" y="237"/>
                  </a:cubicBezTo>
                  <a:cubicBezTo>
                    <a:pt x="52" y="222"/>
                    <a:pt x="40" y="206"/>
                    <a:pt x="31" y="187"/>
                  </a:cubicBezTo>
                  <a:cubicBezTo>
                    <a:pt x="26" y="177"/>
                    <a:pt x="17" y="163"/>
                    <a:pt x="16" y="152"/>
                  </a:cubicBezTo>
                  <a:cubicBezTo>
                    <a:pt x="14" y="141"/>
                    <a:pt x="17" y="129"/>
                    <a:pt x="26" y="122"/>
                  </a:cubicBezTo>
                  <a:cubicBezTo>
                    <a:pt x="30" y="135"/>
                    <a:pt x="35" y="148"/>
                    <a:pt x="39" y="161"/>
                  </a:cubicBezTo>
                  <a:cubicBezTo>
                    <a:pt x="42" y="174"/>
                    <a:pt x="47" y="184"/>
                    <a:pt x="54" y="195"/>
                  </a:cubicBezTo>
                  <a:cubicBezTo>
                    <a:pt x="60" y="205"/>
                    <a:pt x="64" y="218"/>
                    <a:pt x="71" y="226"/>
                  </a:cubicBezTo>
                  <a:cubicBezTo>
                    <a:pt x="77" y="233"/>
                    <a:pt x="84" y="233"/>
                    <a:pt x="91" y="231"/>
                  </a:cubicBezTo>
                  <a:cubicBezTo>
                    <a:pt x="98" y="243"/>
                    <a:pt x="101" y="260"/>
                    <a:pt x="108" y="272"/>
                  </a:cubicBezTo>
                  <a:cubicBezTo>
                    <a:pt x="117" y="287"/>
                    <a:pt x="125" y="303"/>
                    <a:pt x="133" y="318"/>
                  </a:cubicBezTo>
                  <a:cubicBezTo>
                    <a:pt x="139" y="329"/>
                    <a:pt x="146" y="348"/>
                    <a:pt x="160" y="350"/>
                  </a:cubicBezTo>
                  <a:cubicBezTo>
                    <a:pt x="165" y="350"/>
                    <a:pt x="171" y="349"/>
                    <a:pt x="178" y="347"/>
                  </a:cubicBezTo>
                  <a:cubicBezTo>
                    <a:pt x="183" y="354"/>
                    <a:pt x="187" y="362"/>
                    <a:pt x="191" y="370"/>
                  </a:cubicBezTo>
                  <a:cubicBezTo>
                    <a:pt x="195" y="377"/>
                    <a:pt x="199" y="390"/>
                    <a:pt x="207" y="392"/>
                  </a:cubicBezTo>
                  <a:cubicBezTo>
                    <a:pt x="221" y="396"/>
                    <a:pt x="230" y="381"/>
                    <a:pt x="245" y="389"/>
                  </a:cubicBezTo>
                  <a:cubicBezTo>
                    <a:pt x="253" y="393"/>
                    <a:pt x="258" y="401"/>
                    <a:pt x="263" y="408"/>
                  </a:cubicBezTo>
                  <a:cubicBezTo>
                    <a:pt x="255" y="407"/>
                    <a:pt x="247" y="408"/>
                    <a:pt x="239" y="410"/>
                  </a:cubicBezTo>
                  <a:cubicBezTo>
                    <a:pt x="215" y="416"/>
                    <a:pt x="193" y="426"/>
                    <a:pt x="168" y="422"/>
                  </a:cubicBezTo>
                  <a:cubicBezTo>
                    <a:pt x="148" y="420"/>
                    <a:pt x="135" y="414"/>
                    <a:pt x="115" y="420"/>
                  </a:cubicBezTo>
                  <a:cubicBezTo>
                    <a:pt x="110" y="421"/>
                    <a:pt x="104" y="423"/>
                    <a:pt x="98" y="424"/>
                  </a:cubicBezTo>
                  <a:cubicBezTo>
                    <a:pt x="88" y="427"/>
                    <a:pt x="84" y="425"/>
                    <a:pt x="74" y="424"/>
                  </a:cubicBezTo>
                  <a:cubicBezTo>
                    <a:pt x="65" y="424"/>
                    <a:pt x="56" y="427"/>
                    <a:pt x="47" y="427"/>
                  </a:cubicBezTo>
                  <a:cubicBezTo>
                    <a:pt x="42" y="428"/>
                    <a:pt x="42" y="434"/>
                    <a:pt x="47" y="434"/>
                  </a:cubicBezTo>
                  <a:cubicBezTo>
                    <a:pt x="58" y="435"/>
                    <a:pt x="68" y="433"/>
                    <a:pt x="79" y="434"/>
                  </a:cubicBezTo>
                  <a:cubicBezTo>
                    <a:pt x="87" y="435"/>
                    <a:pt x="93" y="435"/>
                    <a:pt x="101" y="433"/>
                  </a:cubicBezTo>
                  <a:cubicBezTo>
                    <a:pt x="111" y="430"/>
                    <a:pt x="122" y="425"/>
                    <a:pt x="133" y="425"/>
                  </a:cubicBezTo>
                  <a:cubicBezTo>
                    <a:pt x="144" y="425"/>
                    <a:pt x="156" y="430"/>
                    <a:pt x="167" y="432"/>
                  </a:cubicBezTo>
                  <a:cubicBezTo>
                    <a:pt x="184" y="435"/>
                    <a:pt x="202" y="432"/>
                    <a:pt x="219" y="428"/>
                  </a:cubicBezTo>
                  <a:cubicBezTo>
                    <a:pt x="228" y="425"/>
                    <a:pt x="236" y="421"/>
                    <a:pt x="244" y="419"/>
                  </a:cubicBezTo>
                  <a:cubicBezTo>
                    <a:pt x="253" y="417"/>
                    <a:pt x="262" y="417"/>
                    <a:pt x="271" y="417"/>
                  </a:cubicBezTo>
                  <a:cubicBezTo>
                    <a:pt x="273" y="419"/>
                    <a:pt x="275" y="421"/>
                    <a:pt x="276" y="422"/>
                  </a:cubicBezTo>
                  <a:cubicBezTo>
                    <a:pt x="280" y="425"/>
                    <a:pt x="288" y="424"/>
                    <a:pt x="287" y="418"/>
                  </a:cubicBezTo>
                  <a:cubicBezTo>
                    <a:pt x="286" y="407"/>
                    <a:pt x="279" y="402"/>
                    <a:pt x="273" y="394"/>
                  </a:cubicBezTo>
                  <a:moveTo>
                    <a:pt x="91" y="268"/>
                  </a:moveTo>
                  <a:cubicBezTo>
                    <a:pt x="90" y="270"/>
                    <a:pt x="90" y="272"/>
                    <a:pt x="90" y="274"/>
                  </a:cubicBezTo>
                  <a:cubicBezTo>
                    <a:pt x="89" y="282"/>
                    <a:pt x="86" y="282"/>
                    <a:pt x="80" y="273"/>
                  </a:cubicBezTo>
                  <a:cubicBezTo>
                    <a:pt x="72" y="266"/>
                    <a:pt x="74" y="266"/>
                    <a:pt x="75" y="261"/>
                  </a:cubicBezTo>
                  <a:cubicBezTo>
                    <a:pt x="76" y="261"/>
                    <a:pt x="77" y="261"/>
                    <a:pt x="78" y="261"/>
                  </a:cubicBezTo>
                  <a:cubicBezTo>
                    <a:pt x="86" y="260"/>
                    <a:pt x="89" y="258"/>
                    <a:pt x="91" y="268"/>
                  </a:cubicBezTo>
                  <a:moveTo>
                    <a:pt x="84" y="218"/>
                  </a:moveTo>
                  <a:cubicBezTo>
                    <a:pt x="82" y="218"/>
                    <a:pt x="79" y="211"/>
                    <a:pt x="78" y="210"/>
                  </a:cubicBezTo>
                  <a:cubicBezTo>
                    <a:pt x="64" y="187"/>
                    <a:pt x="52" y="164"/>
                    <a:pt x="44" y="138"/>
                  </a:cubicBezTo>
                  <a:cubicBezTo>
                    <a:pt x="42" y="130"/>
                    <a:pt x="39" y="121"/>
                    <a:pt x="36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0" y="96"/>
                    <a:pt x="24" y="79"/>
                    <a:pt x="28" y="61"/>
                  </a:cubicBezTo>
                  <a:cubicBezTo>
                    <a:pt x="33" y="32"/>
                    <a:pt x="56" y="20"/>
                    <a:pt x="84" y="16"/>
                  </a:cubicBezTo>
                  <a:cubicBezTo>
                    <a:pt x="85" y="16"/>
                    <a:pt x="86" y="16"/>
                    <a:pt x="86" y="15"/>
                  </a:cubicBezTo>
                  <a:cubicBezTo>
                    <a:pt x="88" y="15"/>
                    <a:pt x="89" y="15"/>
                    <a:pt x="90" y="15"/>
                  </a:cubicBezTo>
                  <a:cubicBezTo>
                    <a:pt x="102" y="18"/>
                    <a:pt x="113" y="27"/>
                    <a:pt x="120" y="35"/>
                  </a:cubicBezTo>
                  <a:cubicBezTo>
                    <a:pt x="137" y="52"/>
                    <a:pt x="147" y="74"/>
                    <a:pt x="159" y="95"/>
                  </a:cubicBezTo>
                  <a:cubicBezTo>
                    <a:pt x="169" y="112"/>
                    <a:pt x="180" y="138"/>
                    <a:pt x="180" y="158"/>
                  </a:cubicBezTo>
                  <a:cubicBezTo>
                    <a:pt x="180" y="161"/>
                    <a:pt x="179" y="163"/>
                    <a:pt x="178" y="165"/>
                  </a:cubicBezTo>
                  <a:cubicBezTo>
                    <a:pt x="178" y="166"/>
                    <a:pt x="177" y="167"/>
                    <a:pt x="177" y="168"/>
                  </a:cubicBezTo>
                  <a:cubicBezTo>
                    <a:pt x="168" y="181"/>
                    <a:pt x="143" y="191"/>
                    <a:pt x="131" y="197"/>
                  </a:cubicBezTo>
                  <a:cubicBezTo>
                    <a:pt x="120" y="202"/>
                    <a:pt x="109" y="207"/>
                    <a:pt x="99" y="212"/>
                  </a:cubicBezTo>
                  <a:cubicBezTo>
                    <a:pt x="97" y="212"/>
                    <a:pt x="85" y="218"/>
                    <a:pt x="84" y="218"/>
                  </a:cubicBezTo>
                  <a:moveTo>
                    <a:pt x="164" y="336"/>
                  </a:moveTo>
                  <a:cubicBezTo>
                    <a:pt x="155" y="335"/>
                    <a:pt x="147" y="316"/>
                    <a:pt x="144" y="309"/>
                  </a:cubicBezTo>
                  <a:cubicBezTo>
                    <a:pt x="139" y="298"/>
                    <a:pt x="131" y="287"/>
                    <a:pt x="125" y="275"/>
                  </a:cubicBezTo>
                  <a:cubicBezTo>
                    <a:pt x="117" y="261"/>
                    <a:pt x="110" y="246"/>
                    <a:pt x="102" y="232"/>
                  </a:cubicBezTo>
                  <a:cubicBezTo>
                    <a:pt x="101" y="231"/>
                    <a:pt x="100" y="229"/>
                    <a:pt x="99" y="228"/>
                  </a:cubicBezTo>
                  <a:cubicBezTo>
                    <a:pt x="102" y="226"/>
                    <a:pt x="106" y="224"/>
                    <a:pt x="109" y="223"/>
                  </a:cubicBezTo>
                  <a:cubicBezTo>
                    <a:pt x="133" y="212"/>
                    <a:pt x="158" y="201"/>
                    <a:pt x="180" y="186"/>
                  </a:cubicBezTo>
                  <a:cubicBezTo>
                    <a:pt x="181" y="185"/>
                    <a:pt x="182" y="184"/>
                    <a:pt x="184" y="183"/>
                  </a:cubicBezTo>
                  <a:cubicBezTo>
                    <a:pt x="199" y="208"/>
                    <a:pt x="216" y="232"/>
                    <a:pt x="225" y="260"/>
                  </a:cubicBezTo>
                  <a:cubicBezTo>
                    <a:pt x="227" y="266"/>
                    <a:pt x="231" y="273"/>
                    <a:pt x="231" y="280"/>
                  </a:cubicBezTo>
                  <a:cubicBezTo>
                    <a:pt x="233" y="291"/>
                    <a:pt x="230" y="295"/>
                    <a:pt x="223" y="300"/>
                  </a:cubicBezTo>
                  <a:cubicBezTo>
                    <a:pt x="211" y="309"/>
                    <a:pt x="198" y="321"/>
                    <a:pt x="185" y="328"/>
                  </a:cubicBezTo>
                  <a:cubicBezTo>
                    <a:pt x="181" y="330"/>
                    <a:pt x="168" y="336"/>
                    <a:pt x="164" y="336"/>
                  </a:cubicBezTo>
                  <a:moveTo>
                    <a:pt x="258" y="366"/>
                  </a:moveTo>
                  <a:cubicBezTo>
                    <a:pt x="256" y="371"/>
                    <a:pt x="256" y="376"/>
                    <a:pt x="256" y="382"/>
                  </a:cubicBezTo>
                  <a:cubicBezTo>
                    <a:pt x="249" y="376"/>
                    <a:pt x="241" y="371"/>
                    <a:pt x="229" y="373"/>
                  </a:cubicBezTo>
                  <a:cubicBezTo>
                    <a:pt x="226" y="374"/>
                    <a:pt x="213" y="380"/>
                    <a:pt x="211" y="379"/>
                  </a:cubicBezTo>
                  <a:cubicBezTo>
                    <a:pt x="207" y="378"/>
                    <a:pt x="200" y="362"/>
                    <a:pt x="198" y="358"/>
                  </a:cubicBezTo>
                  <a:cubicBezTo>
                    <a:pt x="195" y="352"/>
                    <a:pt x="191" y="347"/>
                    <a:pt x="187" y="343"/>
                  </a:cubicBezTo>
                  <a:cubicBezTo>
                    <a:pt x="191" y="340"/>
                    <a:pt x="195" y="338"/>
                    <a:pt x="198" y="336"/>
                  </a:cubicBezTo>
                  <a:cubicBezTo>
                    <a:pt x="202" y="333"/>
                    <a:pt x="207" y="330"/>
                    <a:pt x="211" y="327"/>
                  </a:cubicBezTo>
                  <a:cubicBezTo>
                    <a:pt x="215" y="330"/>
                    <a:pt x="216" y="335"/>
                    <a:pt x="219" y="339"/>
                  </a:cubicBezTo>
                  <a:cubicBezTo>
                    <a:pt x="221" y="342"/>
                    <a:pt x="224" y="346"/>
                    <a:pt x="226" y="350"/>
                  </a:cubicBezTo>
                  <a:cubicBezTo>
                    <a:pt x="226" y="350"/>
                    <a:pt x="225" y="350"/>
                    <a:pt x="225" y="350"/>
                  </a:cubicBezTo>
                  <a:cubicBezTo>
                    <a:pt x="224" y="354"/>
                    <a:pt x="224" y="357"/>
                    <a:pt x="225" y="360"/>
                  </a:cubicBezTo>
                  <a:cubicBezTo>
                    <a:pt x="225" y="363"/>
                    <a:pt x="229" y="365"/>
                    <a:pt x="232" y="365"/>
                  </a:cubicBezTo>
                  <a:cubicBezTo>
                    <a:pt x="242" y="366"/>
                    <a:pt x="252" y="351"/>
                    <a:pt x="241" y="344"/>
                  </a:cubicBezTo>
                  <a:cubicBezTo>
                    <a:pt x="239" y="343"/>
                    <a:pt x="237" y="344"/>
                    <a:pt x="236" y="345"/>
                  </a:cubicBezTo>
                  <a:cubicBezTo>
                    <a:pt x="235" y="345"/>
                    <a:pt x="235" y="346"/>
                    <a:pt x="235" y="346"/>
                  </a:cubicBezTo>
                  <a:cubicBezTo>
                    <a:pt x="233" y="342"/>
                    <a:pt x="229" y="338"/>
                    <a:pt x="226" y="334"/>
                  </a:cubicBezTo>
                  <a:cubicBezTo>
                    <a:pt x="223" y="330"/>
                    <a:pt x="221" y="326"/>
                    <a:pt x="217" y="323"/>
                  </a:cubicBezTo>
                  <a:cubicBezTo>
                    <a:pt x="222" y="320"/>
                    <a:pt x="227" y="316"/>
                    <a:pt x="232" y="313"/>
                  </a:cubicBezTo>
                  <a:cubicBezTo>
                    <a:pt x="236" y="321"/>
                    <a:pt x="242" y="329"/>
                    <a:pt x="247" y="336"/>
                  </a:cubicBezTo>
                  <a:cubicBezTo>
                    <a:pt x="250" y="341"/>
                    <a:pt x="260" y="349"/>
                    <a:pt x="261" y="354"/>
                  </a:cubicBezTo>
                  <a:cubicBezTo>
                    <a:pt x="264" y="363"/>
                    <a:pt x="259" y="360"/>
                    <a:pt x="258" y="36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" name="chenying0907 385"/>
            <p:cNvSpPr/>
            <p:nvPr/>
          </p:nvSpPr>
          <p:spPr bwMode="auto">
            <a:xfrm>
              <a:off x="3392489" y="4124326"/>
              <a:ext cx="60325" cy="257175"/>
            </a:xfrm>
            <a:custGeom>
              <a:avLst/>
              <a:gdLst>
                <a:gd name="T0" fmla="*/ 28 w 28"/>
                <a:gd name="T1" fmla="*/ 2 h 120"/>
                <a:gd name="T2" fmla="*/ 25 w 28"/>
                <a:gd name="T3" fmla="*/ 2 h 120"/>
                <a:gd name="T4" fmla="*/ 19 w 28"/>
                <a:gd name="T5" fmla="*/ 27 h 120"/>
                <a:gd name="T6" fmla="*/ 10 w 28"/>
                <a:gd name="T7" fmla="*/ 59 h 120"/>
                <a:gd name="T8" fmla="*/ 1 w 28"/>
                <a:gd name="T9" fmla="*/ 119 h 120"/>
                <a:gd name="T10" fmla="*/ 2 w 28"/>
                <a:gd name="T11" fmla="*/ 119 h 120"/>
                <a:gd name="T12" fmla="*/ 14 w 28"/>
                <a:gd name="T13" fmla="*/ 53 h 120"/>
                <a:gd name="T14" fmla="*/ 22 w 28"/>
                <a:gd name="T15" fmla="*/ 22 h 120"/>
                <a:gd name="T16" fmla="*/ 28 w 28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0">
                  <a:moveTo>
                    <a:pt x="28" y="2"/>
                  </a:moveTo>
                  <a:cubicBezTo>
                    <a:pt x="27" y="0"/>
                    <a:pt x="25" y="0"/>
                    <a:pt x="25" y="2"/>
                  </a:cubicBezTo>
                  <a:cubicBezTo>
                    <a:pt x="26" y="10"/>
                    <a:pt x="21" y="19"/>
                    <a:pt x="19" y="27"/>
                  </a:cubicBezTo>
                  <a:cubicBezTo>
                    <a:pt x="16" y="38"/>
                    <a:pt x="13" y="48"/>
                    <a:pt x="10" y="59"/>
                  </a:cubicBezTo>
                  <a:cubicBezTo>
                    <a:pt x="5" y="78"/>
                    <a:pt x="0" y="99"/>
                    <a:pt x="1" y="119"/>
                  </a:cubicBezTo>
                  <a:cubicBezTo>
                    <a:pt x="1" y="120"/>
                    <a:pt x="2" y="120"/>
                    <a:pt x="2" y="119"/>
                  </a:cubicBezTo>
                  <a:cubicBezTo>
                    <a:pt x="4" y="97"/>
                    <a:pt x="8" y="74"/>
                    <a:pt x="14" y="53"/>
                  </a:cubicBezTo>
                  <a:cubicBezTo>
                    <a:pt x="17" y="43"/>
                    <a:pt x="19" y="33"/>
                    <a:pt x="22" y="22"/>
                  </a:cubicBezTo>
                  <a:cubicBezTo>
                    <a:pt x="24" y="15"/>
                    <a:pt x="28" y="9"/>
                    <a:pt x="2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" name="chenying0907 386"/>
            <p:cNvSpPr/>
            <p:nvPr/>
          </p:nvSpPr>
          <p:spPr bwMode="auto">
            <a:xfrm>
              <a:off x="3429001" y="4181476"/>
              <a:ext cx="46038" cy="242888"/>
            </a:xfrm>
            <a:custGeom>
              <a:avLst/>
              <a:gdLst>
                <a:gd name="T0" fmla="*/ 18 w 21"/>
                <a:gd name="T1" fmla="*/ 2 h 113"/>
                <a:gd name="T2" fmla="*/ 3 w 21"/>
                <a:gd name="T3" fmla="*/ 79 h 113"/>
                <a:gd name="T4" fmla="*/ 2 w 21"/>
                <a:gd name="T5" fmla="*/ 96 h 113"/>
                <a:gd name="T6" fmla="*/ 0 w 21"/>
                <a:gd name="T7" fmla="*/ 105 h 113"/>
                <a:gd name="T8" fmla="*/ 5 w 21"/>
                <a:gd name="T9" fmla="*/ 113 h 113"/>
                <a:gd name="T10" fmla="*/ 5 w 21"/>
                <a:gd name="T11" fmla="*/ 112 h 113"/>
                <a:gd name="T12" fmla="*/ 6 w 21"/>
                <a:gd name="T13" fmla="*/ 95 h 113"/>
                <a:gd name="T14" fmla="*/ 7 w 21"/>
                <a:gd name="T15" fmla="*/ 66 h 113"/>
                <a:gd name="T16" fmla="*/ 21 w 21"/>
                <a:gd name="T17" fmla="*/ 2 h 113"/>
                <a:gd name="T18" fmla="*/ 18 w 21"/>
                <a:gd name="T1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3">
                  <a:moveTo>
                    <a:pt x="18" y="2"/>
                  </a:moveTo>
                  <a:cubicBezTo>
                    <a:pt x="11" y="26"/>
                    <a:pt x="4" y="54"/>
                    <a:pt x="3" y="79"/>
                  </a:cubicBezTo>
                  <a:cubicBezTo>
                    <a:pt x="3" y="85"/>
                    <a:pt x="4" y="90"/>
                    <a:pt x="2" y="96"/>
                  </a:cubicBezTo>
                  <a:cubicBezTo>
                    <a:pt x="2" y="99"/>
                    <a:pt x="1" y="102"/>
                    <a:pt x="0" y="105"/>
                  </a:cubicBezTo>
                  <a:cubicBezTo>
                    <a:pt x="0" y="109"/>
                    <a:pt x="0" y="112"/>
                    <a:pt x="5" y="113"/>
                  </a:cubicBezTo>
                  <a:cubicBezTo>
                    <a:pt x="5" y="113"/>
                    <a:pt x="5" y="112"/>
                    <a:pt x="5" y="112"/>
                  </a:cubicBezTo>
                  <a:cubicBezTo>
                    <a:pt x="0" y="109"/>
                    <a:pt x="5" y="99"/>
                    <a:pt x="6" y="95"/>
                  </a:cubicBezTo>
                  <a:cubicBezTo>
                    <a:pt x="8" y="85"/>
                    <a:pt x="6" y="76"/>
                    <a:pt x="7" y="66"/>
                  </a:cubicBezTo>
                  <a:cubicBezTo>
                    <a:pt x="11" y="45"/>
                    <a:pt x="15" y="23"/>
                    <a:pt x="21" y="2"/>
                  </a:cubicBezTo>
                  <a:cubicBezTo>
                    <a:pt x="21" y="1"/>
                    <a:pt x="19" y="0"/>
                    <a:pt x="1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" name="chenying0907 387"/>
            <p:cNvSpPr/>
            <p:nvPr/>
          </p:nvSpPr>
          <p:spPr bwMode="auto">
            <a:xfrm>
              <a:off x="3440114" y="4198939"/>
              <a:ext cx="55563" cy="285750"/>
            </a:xfrm>
            <a:custGeom>
              <a:avLst/>
              <a:gdLst>
                <a:gd name="T0" fmla="*/ 23 w 26"/>
                <a:gd name="T1" fmla="*/ 1 h 133"/>
                <a:gd name="T2" fmla="*/ 16 w 26"/>
                <a:gd name="T3" fmla="*/ 35 h 133"/>
                <a:gd name="T4" fmla="*/ 8 w 26"/>
                <a:gd name="T5" fmla="*/ 74 h 133"/>
                <a:gd name="T6" fmla="*/ 6 w 26"/>
                <a:gd name="T7" fmla="*/ 109 h 133"/>
                <a:gd name="T8" fmla="*/ 6 w 26"/>
                <a:gd name="T9" fmla="*/ 132 h 133"/>
                <a:gd name="T10" fmla="*/ 8 w 26"/>
                <a:gd name="T11" fmla="*/ 131 h 133"/>
                <a:gd name="T12" fmla="*/ 8 w 26"/>
                <a:gd name="T13" fmla="*/ 113 h 133"/>
                <a:gd name="T14" fmla="*/ 8 w 26"/>
                <a:gd name="T15" fmla="*/ 101 h 133"/>
                <a:gd name="T16" fmla="*/ 13 w 26"/>
                <a:gd name="T17" fmla="*/ 66 h 133"/>
                <a:gd name="T18" fmla="*/ 19 w 26"/>
                <a:gd name="T19" fmla="*/ 36 h 133"/>
                <a:gd name="T20" fmla="*/ 26 w 26"/>
                <a:gd name="T21" fmla="*/ 2 h 133"/>
                <a:gd name="T22" fmla="*/ 23 w 26"/>
                <a:gd name="T23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33">
                  <a:moveTo>
                    <a:pt x="23" y="1"/>
                  </a:moveTo>
                  <a:cubicBezTo>
                    <a:pt x="18" y="11"/>
                    <a:pt x="18" y="24"/>
                    <a:pt x="16" y="35"/>
                  </a:cubicBezTo>
                  <a:cubicBezTo>
                    <a:pt x="14" y="48"/>
                    <a:pt x="11" y="61"/>
                    <a:pt x="8" y="74"/>
                  </a:cubicBezTo>
                  <a:cubicBezTo>
                    <a:pt x="6" y="86"/>
                    <a:pt x="6" y="97"/>
                    <a:pt x="6" y="109"/>
                  </a:cubicBezTo>
                  <a:cubicBezTo>
                    <a:pt x="5" y="117"/>
                    <a:pt x="0" y="126"/>
                    <a:pt x="6" y="132"/>
                  </a:cubicBezTo>
                  <a:cubicBezTo>
                    <a:pt x="7" y="133"/>
                    <a:pt x="8" y="132"/>
                    <a:pt x="8" y="131"/>
                  </a:cubicBezTo>
                  <a:cubicBezTo>
                    <a:pt x="4" y="126"/>
                    <a:pt x="8" y="119"/>
                    <a:pt x="8" y="113"/>
                  </a:cubicBezTo>
                  <a:cubicBezTo>
                    <a:pt x="9" y="109"/>
                    <a:pt x="9" y="105"/>
                    <a:pt x="8" y="101"/>
                  </a:cubicBezTo>
                  <a:cubicBezTo>
                    <a:pt x="8" y="89"/>
                    <a:pt x="10" y="78"/>
                    <a:pt x="13" y="66"/>
                  </a:cubicBezTo>
                  <a:cubicBezTo>
                    <a:pt x="15" y="56"/>
                    <a:pt x="17" y="46"/>
                    <a:pt x="19" y="36"/>
                  </a:cubicBezTo>
                  <a:cubicBezTo>
                    <a:pt x="20" y="26"/>
                    <a:pt x="20" y="11"/>
                    <a:pt x="26" y="2"/>
                  </a:cubicBezTo>
                  <a:cubicBezTo>
                    <a:pt x="26" y="1"/>
                    <a:pt x="24" y="0"/>
                    <a:pt x="23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" name="chenying0907 388"/>
            <p:cNvSpPr/>
            <p:nvPr/>
          </p:nvSpPr>
          <p:spPr bwMode="auto">
            <a:xfrm>
              <a:off x="3476626" y="4268789"/>
              <a:ext cx="41275" cy="258763"/>
            </a:xfrm>
            <a:custGeom>
              <a:avLst/>
              <a:gdLst>
                <a:gd name="T0" fmla="*/ 16 w 19"/>
                <a:gd name="T1" fmla="*/ 1 h 120"/>
                <a:gd name="T2" fmla="*/ 1 w 19"/>
                <a:gd name="T3" fmla="*/ 119 h 120"/>
                <a:gd name="T4" fmla="*/ 4 w 19"/>
                <a:gd name="T5" fmla="*/ 119 h 120"/>
                <a:gd name="T6" fmla="*/ 10 w 19"/>
                <a:gd name="T7" fmla="*/ 56 h 120"/>
                <a:gd name="T8" fmla="*/ 19 w 19"/>
                <a:gd name="T9" fmla="*/ 1 h 120"/>
                <a:gd name="T10" fmla="*/ 16 w 19"/>
                <a:gd name="T11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0">
                  <a:moveTo>
                    <a:pt x="16" y="1"/>
                  </a:moveTo>
                  <a:cubicBezTo>
                    <a:pt x="13" y="41"/>
                    <a:pt x="0" y="78"/>
                    <a:pt x="1" y="119"/>
                  </a:cubicBezTo>
                  <a:cubicBezTo>
                    <a:pt x="1" y="120"/>
                    <a:pt x="4" y="120"/>
                    <a:pt x="4" y="119"/>
                  </a:cubicBezTo>
                  <a:cubicBezTo>
                    <a:pt x="5" y="97"/>
                    <a:pt x="6" y="77"/>
                    <a:pt x="10" y="56"/>
                  </a:cubicBezTo>
                  <a:cubicBezTo>
                    <a:pt x="13" y="38"/>
                    <a:pt x="17" y="20"/>
                    <a:pt x="19" y="1"/>
                  </a:cubicBezTo>
                  <a:cubicBezTo>
                    <a:pt x="19" y="0"/>
                    <a:pt x="16" y="0"/>
                    <a:pt x="16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" name="chenying0907 389"/>
            <p:cNvSpPr/>
            <p:nvPr/>
          </p:nvSpPr>
          <p:spPr bwMode="auto">
            <a:xfrm>
              <a:off x="3506789" y="4313239"/>
              <a:ext cx="36513" cy="257175"/>
            </a:xfrm>
            <a:custGeom>
              <a:avLst/>
              <a:gdLst>
                <a:gd name="T0" fmla="*/ 15 w 17"/>
                <a:gd name="T1" fmla="*/ 1 h 120"/>
                <a:gd name="T2" fmla="*/ 10 w 17"/>
                <a:gd name="T3" fmla="*/ 31 h 120"/>
                <a:gd name="T4" fmla="*/ 8 w 17"/>
                <a:gd name="T5" fmla="*/ 60 h 120"/>
                <a:gd name="T6" fmla="*/ 3 w 17"/>
                <a:gd name="T7" fmla="*/ 118 h 120"/>
                <a:gd name="T8" fmla="*/ 4 w 17"/>
                <a:gd name="T9" fmla="*/ 119 h 120"/>
                <a:gd name="T10" fmla="*/ 7 w 17"/>
                <a:gd name="T11" fmla="*/ 93 h 120"/>
                <a:gd name="T12" fmla="*/ 10 w 17"/>
                <a:gd name="T13" fmla="*/ 62 h 120"/>
                <a:gd name="T14" fmla="*/ 12 w 17"/>
                <a:gd name="T15" fmla="*/ 32 h 120"/>
                <a:gd name="T16" fmla="*/ 17 w 17"/>
                <a:gd name="T17" fmla="*/ 1 h 120"/>
                <a:gd name="T18" fmla="*/ 15 w 17"/>
                <a:gd name="T19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0">
                  <a:moveTo>
                    <a:pt x="15" y="1"/>
                  </a:moveTo>
                  <a:cubicBezTo>
                    <a:pt x="15" y="11"/>
                    <a:pt x="11" y="22"/>
                    <a:pt x="10" y="31"/>
                  </a:cubicBezTo>
                  <a:cubicBezTo>
                    <a:pt x="9" y="41"/>
                    <a:pt x="8" y="51"/>
                    <a:pt x="8" y="60"/>
                  </a:cubicBezTo>
                  <a:cubicBezTo>
                    <a:pt x="6" y="80"/>
                    <a:pt x="0" y="99"/>
                    <a:pt x="3" y="118"/>
                  </a:cubicBezTo>
                  <a:cubicBezTo>
                    <a:pt x="3" y="119"/>
                    <a:pt x="4" y="120"/>
                    <a:pt x="4" y="119"/>
                  </a:cubicBezTo>
                  <a:cubicBezTo>
                    <a:pt x="5" y="110"/>
                    <a:pt x="6" y="101"/>
                    <a:pt x="7" y="93"/>
                  </a:cubicBezTo>
                  <a:cubicBezTo>
                    <a:pt x="7" y="83"/>
                    <a:pt x="10" y="72"/>
                    <a:pt x="10" y="62"/>
                  </a:cubicBezTo>
                  <a:cubicBezTo>
                    <a:pt x="11" y="52"/>
                    <a:pt x="11" y="42"/>
                    <a:pt x="12" y="32"/>
                  </a:cubicBezTo>
                  <a:cubicBezTo>
                    <a:pt x="14" y="22"/>
                    <a:pt x="17" y="11"/>
                    <a:pt x="17" y="1"/>
                  </a:cubicBezTo>
                  <a:cubicBezTo>
                    <a:pt x="17" y="0"/>
                    <a:pt x="15" y="0"/>
                    <a:pt x="15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" name="chenying0907 390"/>
            <p:cNvSpPr/>
            <p:nvPr/>
          </p:nvSpPr>
          <p:spPr bwMode="auto">
            <a:xfrm>
              <a:off x="3535364" y="4398964"/>
              <a:ext cx="25400" cy="201613"/>
            </a:xfrm>
            <a:custGeom>
              <a:avLst/>
              <a:gdLst>
                <a:gd name="T0" fmla="*/ 12 w 12"/>
                <a:gd name="T1" fmla="*/ 1 h 94"/>
                <a:gd name="T2" fmla="*/ 9 w 12"/>
                <a:gd name="T3" fmla="*/ 1 h 94"/>
                <a:gd name="T4" fmla="*/ 4 w 12"/>
                <a:gd name="T5" fmla="*/ 53 h 94"/>
                <a:gd name="T6" fmla="*/ 2 w 12"/>
                <a:gd name="T7" fmla="*/ 76 h 94"/>
                <a:gd name="T8" fmla="*/ 0 w 12"/>
                <a:gd name="T9" fmla="*/ 93 h 94"/>
                <a:gd name="T10" fmla="*/ 0 w 12"/>
                <a:gd name="T11" fmla="*/ 94 h 94"/>
                <a:gd name="T12" fmla="*/ 4 w 12"/>
                <a:gd name="T13" fmla="*/ 89 h 94"/>
                <a:gd name="T14" fmla="*/ 4 w 12"/>
                <a:gd name="T15" fmla="*/ 82 h 94"/>
                <a:gd name="T16" fmla="*/ 6 w 12"/>
                <a:gd name="T17" fmla="*/ 67 h 94"/>
                <a:gd name="T18" fmla="*/ 9 w 12"/>
                <a:gd name="T19" fmla="*/ 32 h 94"/>
                <a:gd name="T20" fmla="*/ 12 w 12"/>
                <a:gd name="T2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4">
                  <a:moveTo>
                    <a:pt x="12" y="1"/>
                  </a:moveTo>
                  <a:cubicBezTo>
                    <a:pt x="12" y="0"/>
                    <a:pt x="9" y="0"/>
                    <a:pt x="9" y="1"/>
                  </a:cubicBezTo>
                  <a:cubicBezTo>
                    <a:pt x="10" y="19"/>
                    <a:pt x="5" y="35"/>
                    <a:pt x="4" y="53"/>
                  </a:cubicBezTo>
                  <a:cubicBezTo>
                    <a:pt x="4" y="61"/>
                    <a:pt x="3" y="68"/>
                    <a:pt x="2" y="76"/>
                  </a:cubicBezTo>
                  <a:cubicBezTo>
                    <a:pt x="1" y="80"/>
                    <a:pt x="4" y="91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3" y="94"/>
                    <a:pt x="4" y="92"/>
                    <a:pt x="4" y="89"/>
                  </a:cubicBezTo>
                  <a:cubicBezTo>
                    <a:pt x="5" y="87"/>
                    <a:pt x="4" y="84"/>
                    <a:pt x="4" y="82"/>
                  </a:cubicBezTo>
                  <a:cubicBezTo>
                    <a:pt x="4" y="77"/>
                    <a:pt x="6" y="72"/>
                    <a:pt x="6" y="67"/>
                  </a:cubicBezTo>
                  <a:cubicBezTo>
                    <a:pt x="8" y="55"/>
                    <a:pt x="8" y="44"/>
                    <a:pt x="9" y="32"/>
                  </a:cubicBezTo>
                  <a:cubicBezTo>
                    <a:pt x="11" y="22"/>
                    <a:pt x="12" y="12"/>
                    <a:pt x="12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" name="chenying0907 391"/>
            <p:cNvSpPr/>
            <p:nvPr/>
          </p:nvSpPr>
          <p:spPr bwMode="auto">
            <a:xfrm>
              <a:off x="3562351" y="4508501"/>
              <a:ext cx="19050" cy="166688"/>
            </a:xfrm>
            <a:custGeom>
              <a:avLst/>
              <a:gdLst>
                <a:gd name="T0" fmla="*/ 6 w 9"/>
                <a:gd name="T1" fmla="*/ 2 h 78"/>
                <a:gd name="T2" fmla="*/ 1 w 9"/>
                <a:gd name="T3" fmla="*/ 42 h 78"/>
                <a:gd name="T4" fmla="*/ 2 w 9"/>
                <a:gd name="T5" fmla="*/ 78 h 78"/>
                <a:gd name="T6" fmla="*/ 3 w 9"/>
                <a:gd name="T7" fmla="*/ 78 h 78"/>
                <a:gd name="T8" fmla="*/ 5 w 9"/>
                <a:gd name="T9" fmla="*/ 39 h 78"/>
                <a:gd name="T10" fmla="*/ 9 w 9"/>
                <a:gd name="T11" fmla="*/ 3 h 78"/>
                <a:gd name="T12" fmla="*/ 6 w 9"/>
                <a:gd name="T1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8">
                  <a:moveTo>
                    <a:pt x="6" y="2"/>
                  </a:moveTo>
                  <a:cubicBezTo>
                    <a:pt x="3" y="15"/>
                    <a:pt x="3" y="29"/>
                    <a:pt x="1" y="42"/>
                  </a:cubicBezTo>
                  <a:cubicBezTo>
                    <a:pt x="0" y="53"/>
                    <a:pt x="0" y="66"/>
                    <a:pt x="2" y="78"/>
                  </a:cubicBezTo>
                  <a:cubicBezTo>
                    <a:pt x="2" y="78"/>
                    <a:pt x="3" y="78"/>
                    <a:pt x="3" y="78"/>
                  </a:cubicBezTo>
                  <a:cubicBezTo>
                    <a:pt x="5" y="65"/>
                    <a:pt x="3" y="52"/>
                    <a:pt x="5" y="39"/>
                  </a:cubicBezTo>
                  <a:cubicBezTo>
                    <a:pt x="7" y="27"/>
                    <a:pt x="6" y="15"/>
                    <a:pt x="9" y="3"/>
                  </a:cubicBezTo>
                  <a:cubicBezTo>
                    <a:pt x="9" y="1"/>
                    <a:pt x="6" y="0"/>
                    <a:pt x="6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" name="chenying0907 392"/>
            <p:cNvSpPr/>
            <p:nvPr/>
          </p:nvSpPr>
          <p:spPr bwMode="auto">
            <a:xfrm>
              <a:off x="3598864" y="4503739"/>
              <a:ext cx="26988" cy="184150"/>
            </a:xfrm>
            <a:custGeom>
              <a:avLst/>
              <a:gdLst>
                <a:gd name="T0" fmla="*/ 6 w 12"/>
                <a:gd name="T1" fmla="*/ 1 h 86"/>
                <a:gd name="T2" fmla="*/ 5 w 12"/>
                <a:gd name="T3" fmla="*/ 3 h 86"/>
                <a:gd name="T4" fmla="*/ 6 w 12"/>
                <a:gd name="T5" fmla="*/ 22 h 86"/>
                <a:gd name="T6" fmla="*/ 3 w 12"/>
                <a:gd name="T7" fmla="*/ 43 h 86"/>
                <a:gd name="T8" fmla="*/ 2 w 12"/>
                <a:gd name="T9" fmla="*/ 84 h 86"/>
                <a:gd name="T10" fmla="*/ 4 w 12"/>
                <a:gd name="T11" fmla="*/ 84 h 86"/>
                <a:gd name="T12" fmla="*/ 4 w 12"/>
                <a:gd name="T13" fmla="*/ 57 h 86"/>
                <a:gd name="T14" fmla="*/ 7 w 12"/>
                <a:gd name="T15" fmla="*/ 28 h 86"/>
                <a:gd name="T16" fmla="*/ 6 w 12"/>
                <a:gd name="T17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6">
                  <a:moveTo>
                    <a:pt x="6" y="1"/>
                  </a:moveTo>
                  <a:cubicBezTo>
                    <a:pt x="5" y="0"/>
                    <a:pt x="4" y="2"/>
                    <a:pt x="5" y="3"/>
                  </a:cubicBezTo>
                  <a:cubicBezTo>
                    <a:pt x="9" y="8"/>
                    <a:pt x="7" y="16"/>
                    <a:pt x="6" y="22"/>
                  </a:cubicBezTo>
                  <a:cubicBezTo>
                    <a:pt x="5" y="29"/>
                    <a:pt x="4" y="36"/>
                    <a:pt x="3" y="43"/>
                  </a:cubicBezTo>
                  <a:cubicBezTo>
                    <a:pt x="1" y="56"/>
                    <a:pt x="0" y="71"/>
                    <a:pt x="2" y="84"/>
                  </a:cubicBezTo>
                  <a:cubicBezTo>
                    <a:pt x="2" y="86"/>
                    <a:pt x="4" y="86"/>
                    <a:pt x="4" y="84"/>
                  </a:cubicBezTo>
                  <a:cubicBezTo>
                    <a:pt x="5" y="75"/>
                    <a:pt x="4" y="66"/>
                    <a:pt x="4" y="57"/>
                  </a:cubicBezTo>
                  <a:cubicBezTo>
                    <a:pt x="4" y="47"/>
                    <a:pt x="6" y="38"/>
                    <a:pt x="7" y="28"/>
                  </a:cubicBezTo>
                  <a:cubicBezTo>
                    <a:pt x="8" y="20"/>
                    <a:pt x="12" y="8"/>
                    <a:pt x="6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" name="chenying0907 393"/>
            <p:cNvSpPr/>
            <p:nvPr/>
          </p:nvSpPr>
          <p:spPr bwMode="auto">
            <a:xfrm>
              <a:off x="3621089" y="4594226"/>
              <a:ext cx="20638" cy="195263"/>
            </a:xfrm>
            <a:custGeom>
              <a:avLst/>
              <a:gdLst>
                <a:gd name="T0" fmla="*/ 9 w 10"/>
                <a:gd name="T1" fmla="*/ 3 h 91"/>
                <a:gd name="T2" fmla="*/ 6 w 10"/>
                <a:gd name="T3" fmla="*/ 2 h 91"/>
                <a:gd name="T4" fmla="*/ 2 w 10"/>
                <a:gd name="T5" fmla="*/ 43 h 91"/>
                <a:gd name="T6" fmla="*/ 2 w 10"/>
                <a:gd name="T7" fmla="*/ 90 h 91"/>
                <a:gd name="T8" fmla="*/ 4 w 10"/>
                <a:gd name="T9" fmla="*/ 90 h 91"/>
                <a:gd name="T10" fmla="*/ 5 w 10"/>
                <a:gd name="T11" fmla="*/ 47 h 91"/>
                <a:gd name="T12" fmla="*/ 9 w 10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1">
                  <a:moveTo>
                    <a:pt x="9" y="3"/>
                  </a:moveTo>
                  <a:cubicBezTo>
                    <a:pt x="10" y="1"/>
                    <a:pt x="7" y="0"/>
                    <a:pt x="6" y="2"/>
                  </a:cubicBezTo>
                  <a:cubicBezTo>
                    <a:pt x="3" y="15"/>
                    <a:pt x="2" y="30"/>
                    <a:pt x="2" y="43"/>
                  </a:cubicBezTo>
                  <a:cubicBezTo>
                    <a:pt x="1" y="58"/>
                    <a:pt x="0" y="75"/>
                    <a:pt x="2" y="90"/>
                  </a:cubicBezTo>
                  <a:cubicBezTo>
                    <a:pt x="2" y="91"/>
                    <a:pt x="4" y="91"/>
                    <a:pt x="4" y="90"/>
                  </a:cubicBezTo>
                  <a:cubicBezTo>
                    <a:pt x="6" y="76"/>
                    <a:pt x="4" y="61"/>
                    <a:pt x="5" y="47"/>
                  </a:cubicBezTo>
                  <a:cubicBezTo>
                    <a:pt x="5" y="33"/>
                    <a:pt x="6" y="16"/>
                    <a:pt x="9" y="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" name="chenying0907 394"/>
            <p:cNvSpPr/>
            <p:nvPr/>
          </p:nvSpPr>
          <p:spPr bwMode="auto">
            <a:xfrm>
              <a:off x="3648076" y="4584701"/>
              <a:ext cx="23813" cy="207963"/>
            </a:xfrm>
            <a:custGeom>
              <a:avLst/>
              <a:gdLst>
                <a:gd name="T0" fmla="*/ 11 w 11"/>
                <a:gd name="T1" fmla="*/ 1 h 97"/>
                <a:gd name="T2" fmla="*/ 9 w 11"/>
                <a:gd name="T3" fmla="*/ 1 h 97"/>
                <a:gd name="T4" fmla="*/ 4 w 11"/>
                <a:gd name="T5" fmla="*/ 97 h 97"/>
                <a:gd name="T6" fmla="*/ 6 w 11"/>
                <a:gd name="T7" fmla="*/ 97 h 97"/>
                <a:gd name="T8" fmla="*/ 7 w 11"/>
                <a:gd name="T9" fmla="*/ 51 h 97"/>
                <a:gd name="T10" fmla="*/ 11 w 11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7">
                  <a:moveTo>
                    <a:pt x="11" y="1"/>
                  </a:moveTo>
                  <a:cubicBezTo>
                    <a:pt x="11" y="0"/>
                    <a:pt x="9" y="0"/>
                    <a:pt x="9" y="1"/>
                  </a:cubicBezTo>
                  <a:cubicBezTo>
                    <a:pt x="7" y="33"/>
                    <a:pt x="0" y="65"/>
                    <a:pt x="4" y="97"/>
                  </a:cubicBezTo>
                  <a:cubicBezTo>
                    <a:pt x="4" y="97"/>
                    <a:pt x="6" y="97"/>
                    <a:pt x="6" y="97"/>
                  </a:cubicBezTo>
                  <a:cubicBezTo>
                    <a:pt x="8" y="82"/>
                    <a:pt x="6" y="66"/>
                    <a:pt x="7" y="51"/>
                  </a:cubicBezTo>
                  <a:cubicBezTo>
                    <a:pt x="8" y="34"/>
                    <a:pt x="11" y="18"/>
                    <a:pt x="11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" name="chenying0907 395"/>
            <p:cNvSpPr/>
            <p:nvPr/>
          </p:nvSpPr>
          <p:spPr bwMode="auto">
            <a:xfrm>
              <a:off x="3676651" y="4664076"/>
              <a:ext cx="23813" cy="168275"/>
            </a:xfrm>
            <a:custGeom>
              <a:avLst/>
              <a:gdLst>
                <a:gd name="T0" fmla="*/ 6 w 11"/>
                <a:gd name="T1" fmla="*/ 74 h 78"/>
                <a:gd name="T2" fmla="*/ 5 w 11"/>
                <a:gd name="T3" fmla="*/ 68 h 78"/>
                <a:gd name="T4" fmla="*/ 6 w 11"/>
                <a:gd name="T5" fmla="*/ 60 h 78"/>
                <a:gd name="T6" fmla="*/ 6 w 11"/>
                <a:gd name="T7" fmla="*/ 43 h 78"/>
                <a:gd name="T8" fmla="*/ 11 w 11"/>
                <a:gd name="T9" fmla="*/ 2 h 78"/>
                <a:gd name="T10" fmla="*/ 8 w 11"/>
                <a:gd name="T11" fmla="*/ 2 h 78"/>
                <a:gd name="T12" fmla="*/ 3 w 11"/>
                <a:gd name="T13" fmla="*/ 48 h 78"/>
                <a:gd name="T14" fmla="*/ 4 w 11"/>
                <a:gd name="T15" fmla="*/ 77 h 78"/>
                <a:gd name="T16" fmla="*/ 5 w 11"/>
                <a:gd name="T17" fmla="*/ 78 h 78"/>
                <a:gd name="T18" fmla="*/ 7 w 11"/>
                <a:gd name="T19" fmla="*/ 77 h 78"/>
                <a:gd name="T20" fmla="*/ 8 w 11"/>
                <a:gd name="T21" fmla="*/ 76 h 78"/>
                <a:gd name="T22" fmla="*/ 8 w 11"/>
                <a:gd name="T23" fmla="*/ 74 h 78"/>
                <a:gd name="T24" fmla="*/ 6 w 11"/>
                <a:gd name="T25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78">
                  <a:moveTo>
                    <a:pt x="6" y="74"/>
                  </a:moveTo>
                  <a:cubicBezTo>
                    <a:pt x="6" y="75"/>
                    <a:pt x="5" y="68"/>
                    <a:pt x="5" y="68"/>
                  </a:cubicBezTo>
                  <a:cubicBezTo>
                    <a:pt x="5" y="65"/>
                    <a:pt x="5" y="63"/>
                    <a:pt x="6" y="60"/>
                  </a:cubicBezTo>
                  <a:cubicBezTo>
                    <a:pt x="6" y="54"/>
                    <a:pt x="6" y="49"/>
                    <a:pt x="6" y="43"/>
                  </a:cubicBezTo>
                  <a:cubicBezTo>
                    <a:pt x="8" y="29"/>
                    <a:pt x="10" y="16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7" y="17"/>
                    <a:pt x="4" y="33"/>
                    <a:pt x="3" y="48"/>
                  </a:cubicBezTo>
                  <a:cubicBezTo>
                    <a:pt x="3" y="57"/>
                    <a:pt x="0" y="69"/>
                    <a:pt x="4" y="77"/>
                  </a:cubicBezTo>
                  <a:cubicBezTo>
                    <a:pt x="4" y="78"/>
                    <a:pt x="5" y="78"/>
                    <a:pt x="5" y="78"/>
                  </a:cubicBezTo>
                  <a:cubicBezTo>
                    <a:pt x="6" y="78"/>
                    <a:pt x="6" y="78"/>
                    <a:pt x="7" y="77"/>
                  </a:cubicBezTo>
                  <a:cubicBezTo>
                    <a:pt x="7" y="77"/>
                    <a:pt x="8" y="77"/>
                    <a:pt x="8" y="76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7" y="73"/>
                    <a:pt x="6" y="7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8" name="chenying0907 396"/>
            <p:cNvSpPr/>
            <p:nvPr/>
          </p:nvSpPr>
          <p:spPr bwMode="auto">
            <a:xfrm>
              <a:off x="3725864" y="4735514"/>
              <a:ext cx="17463" cy="49213"/>
            </a:xfrm>
            <a:custGeom>
              <a:avLst/>
              <a:gdLst>
                <a:gd name="T0" fmla="*/ 5 w 8"/>
                <a:gd name="T1" fmla="*/ 1 h 23"/>
                <a:gd name="T2" fmla="*/ 0 w 8"/>
                <a:gd name="T3" fmla="*/ 21 h 23"/>
                <a:gd name="T4" fmla="*/ 2 w 8"/>
                <a:gd name="T5" fmla="*/ 22 h 23"/>
                <a:gd name="T6" fmla="*/ 8 w 8"/>
                <a:gd name="T7" fmla="*/ 2 h 23"/>
                <a:gd name="T8" fmla="*/ 5 w 8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5" y="1"/>
                  </a:moveTo>
                  <a:cubicBezTo>
                    <a:pt x="4" y="8"/>
                    <a:pt x="1" y="14"/>
                    <a:pt x="0" y="21"/>
                  </a:cubicBezTo>
                  <a:cubicBezTo>
                    <a:pt x="0" y="22"/>
                    <a:pt x="2" y="23"/>
                    <a:pt x="2" y="22"/>
                  </a:cubicBezTo>
                  <a:cubicBezTo>
                    <a:pt x="5" y="15"/>
                    <a:pt x="6" y="8"/>
                    <a:pt x="8" y="2"/>
                  </a:cubicBezTo>
                  <a:cubicBezTo>
                    <a:pt x="8" y="0"/>
                    <a:pt x="6" y="0"/>
                    <a:pt x="5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29" name="PA_组合 16"/>
          <p:cNvGrpSpPr/>
          <p:nvPr>
            <p:custDataLst>
              <p:tags r:id="rId3"/>
            </p:custDataLst>
          </p:nvPr>
        </p:nvGrpSpPr>
        <p:grpSpPr>
          <a:xfrm>
            <a:off x="1008179" y="340428"/>
            <a:ext cx="5011420" cy="570308"/>
            <a:chOff x="1786655" y="491683"/>
            <a:chExt cx="6681894" cy="760176"/>
          </a:xfrm>
        </p:grpSpPr>
        <p:sp>
          <p:nvSpPr>
            <p:cNvPr id="30" name="矩形 29"/>
            <p:cNvSpPr/>
            <p:nvPr/>
          </p:nvSpPr>
          <p:spPr>
            <a:xfrm>
              <a:off x="1786655" y="945460"/>
              <a:ext cx="5375831" cy="306399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defTabSz="685800">
                <a:defRPr/>
              </a:pPr>
              <a:endPara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786655" y="491683"/>
              <a:ext cx="6681894" cy="531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buClrTx/>
                <a:buSzTx/>
                <a:buFontTx/>
              </a:pPr>
              <a:r>
                <a:rPr lang="zh-CN" altLang="en-US" sz="2000" b="1" dirty="0">
                  <a:solidFill>
                    <a:schemeClr val="accent1"/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</a:rPr>
                <a:t>Analysis of SNPs</a:t>
              </a:r>
              <a:endParaRPr lang="en-US" altLang="zh-CN" sz="2000" b="1" dirty="0">
                <a:solidFill>
                  <a:schemeClr val="accent1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93"/>
          <p:cNvSpPr>
            <a:spLocks noEditPoints="1"/>
          </p:cNvSpPr>
          <p:nvPr/>
        </p:nvSpPr>
        <p:spPr bwMode="auto">
          <a:xfrm>
            <a:off x="1070948" y="1489599"/>
            <a:ext cx="7766075" cy="1969861"/>
          </a:xfrm>
          <a:custGeom>
            <a:avLst/>
            <a:gdLst>
              <a:gd name="T0" fmla="*/ 459 w 560"/>
              <a:gd name="T1" fmla="*/ 55 h 142"/>
              <a:gd name="T2" fmla="*/ 384 w 560"/>
              <a:gd name="T3" fmla="*/ 94 h 142"/>
              <a:gd name="T4" fmla="*/ 318 w 560"/>
              <a:gd name="T5" fmla="*/ 126 h 142"/>
              <a:gd name="T6" fmla="*/ 317 w 560"/>
              <a:gd name="T7" fmla="*/ 112 h 142"/>
              <a:gd name="T8" fmla="*/ 282 w 560"/>
              <a:gd name="T9" fmla="*/ 72 h 142"/>
              <a:gd name="T10" fmla="*/ 248 w 560"/>
              <a:gd name="T11" fmla="*/ 89 h 142"/>
              <a:gd name="T12" fmla="*/ 229 w 560"/>
              <a:gd name="T13" fmla="*/ 100 h 142"/>
              <a:gd name="T14" fmla="*/ 217 w 560"/>
              <a:gd name="T15" fmla="*/ 108 h 142"/>
              <a:gd name="T16" fmla="*/ 122 w 560"/>
              <a:gd name="T17" fmla="*/ 105 h 142"/>
              <a:gd name="T18" fmla="*/ 90 w 560"/>
              <a:gd name="T19" fmla="*/ 120 h 142"/>
              <a:gd name="T20" fmla="*/ 73 w 560"/>
              <a:gd name="T21" fmla="*/ 125 h 142"/>
              <a:gd name="T22" fmla="*/ 77 w 560"/>
              <a:gd name="T23" fmla="*/ 104 h 142"/>
              <a:gd name="T24" fmla="*/ 39 w 560"/>
              <a:gd name="T25" fmla="*/ 110 h 142"/>
              <a:gd name="T26" fmla="*/ 3 w 560"/>
              <a:gd name="T27" fmla="*/ 137 h 142"/>
              <a:gd name="T28" fmla="*/ 73 w 560"/>
              <a:gd name="T29" fmla="*/ 96 h 142"/>
              <a:gd name="T30" fmla="*/ 135 w 560"/>
              <a:gd name="T31" fmla="*/ 105 h 142"/>
              <a:gd name="T32" fmla="*/ 191 w 560"/>
              <a:gd name="T33" fmla="*/ 80 h 142"/>
              <a:gd name="T34" fmla="*/ 210 w 560"/>
              <a:gd name="T35" fmla="*/ 73 h 142"/>
              <a:gd name="T36" fmla="*/ 214 w 560"/>
              <a:gd name="T37" fmla="*/ 79 h 142"/>
              <a:gd name="T38" fmla="*/ 232 w 560"/>
              <a:gd name="T39" fmla="*/ 105 h 142"/>
              <a:gd name="T40" fmla="*/ 281 w 560"/>
              <a:gd name="T41" fmla="*/ 78 h 142"/>
              <a:gd name="T42" fmla="*/ 312 w 560"/>
              <a:gd name="T43" fmla="*/ 114 h 142"/>
              <a:gd name="T44" fmla="*/ 323 w 560"/>
              <a:gd name="T45" fmla="*/ 130 h 142"/>
              <a:gd name="T46" fmla="*/ 413 w 560"/>
              <a:gd name="T47" fmla="*/ 85 h 142"/>
              <a:gd name="T48" fmla="*/ 478 w 560"/>
              <a:gd name="T49" fmla="*/ 51 h 142"/>
              <a:gd name="T50" fmla="*/ 528 w 560"/>
              <a:gd name="T51" fmla="*/ 32 h 142"/>
              <a:gd name="T52" fmla="*/ 499 w 560"/>
              <a:gd name="T53" fmla="*/ 22 h 142"/>
              <a:gd name="T54" fmla="*/ 560 w 560"/>
              <a:gd name="T55" fmla="*/ 2 h 142"/>
              <a:gd name="T56" fmla="*/ 536 w 560"/>
              <a:gd name="T57" fmla="*/ 27 h 142"/>
              <a:gd name="T58" fmla="*/ 498 w 560"/>
              <a:gd name="T59" fmla="*/ 65 h 142"/>
              <a:gd name="T60" fmla="*/ 506 w 560"/>
              <a:gd name="T61" fmla="*/ 39 h 142"/>
              <a:gd name="T62" fmla="*/ 479 w 560"/>
              <a:gd name="T63" fmla="*/ 52 h 142"/>
              <a:gd name="T64" fmla="*/ 455 w 560"/>
              <a:gd name="T65" fmla="*/ 65 h 142"/>
              <a:gd name="T66" fmla="*/ 428 w 560"/>
              <a:gd name="T67" fmla="*/ 79 h 142"/>
              <a:gd name="T68" fmla="*/ 373 w 560"/>
              <a:gd name="T69" fmla="*/ 108 h 142"/>
              <a:gd name="T70" fmla="*/ 317 w 560"/>
              <a:gd name="T71" fmla="*/ 138 h 142"/>
              <a:gd name="T72" fmla="*/ 307 w 560"/>
              <a:gd name="T73" fmla="*/ 108 h 142"/>
              <a:gd name="T74" fmla="*/ 299 w 560"/>
              <a:gd name="T75" fmla="*/ 73 h 142"/>
              <a:gd name="T76" fmla="*/ 277 w 560"/>
              <a:gd name="T77" fmla="*/ 85 h 142"/>
              <a:gd name="T78" fmla="*/ 215 w 560"/>
              <a:gd name="T79" fmla="*/ 117 h 142"/>
              <a:gd name="T80" fmla="*/ 202 w 560"/>
              <a:gd name="T81" fmla="*/ 78 h 142"/>
              <a:gd name="T82" fmla="*/ 183 w 560"/>
              <a:gd name="T83" fmla="*/ 87 h 142"/>
              <a:gd name="T84" fmla="*/ 150 w 560"/>
              <a:gd name="T85" fmla="*/ 102 h 142"/>
              <a:gd name="T86" fmla="*/ 121 w 560"/>
              <a:gd name="T87" fmla="*/ 114 h 142"/>
              <a:gd name="T88" fmla="*/ 68 w 560"/>
              <a:gd name="T89" fmla="*/ 135 h 142"/>
              <a:gd name="T90" fmla="*/ 68 w 560"/>
              <a:gd name="T91" fmla="*/ 108 h 142"/>
              <a:gd name="T92" fmla="*/ 26 w 560"/>
              <a:gd name="T93" fmla="*/ 126 h 142"/>
              <a:gd name="T94" fmla="*/ 5 w 560"/>
              <a:gd name="T95" fmla="*/ 139 h 142"/>
              <a:gd name="T96" fmla="*/ 0 w 560"/>
              <a:gd name="T97" fmla="*/ 139 h 142"/>
              <a:gd name="T98" fmla="*/ 4 w 560"/>
              <a:gd name="T99" fmla="*/ 129 h 142"/>
              <a:gd name="T100" fmla="*/ 74 w 560"/>
              <a:gd name="T101" fmla="*/ 87 h 142"/>
              <a:gd name="T102" fmla="*/ 83 w 560"/>
              <a:gd name="T103" fmla="*/ 93 h 142"/>
              <a:gd name="T104" fmla="*/ 100 w 560"/>
              <a:gd name="T105" fmla="*/ 113 h 142"/>
              <a:gd name="T106" fmla="*/ 194 w 560"/>
              <a:gd name="T107" fmla="*/ 73 h 142"/>
              <a:gd name="T108" fmla="*/ 221 w 560"/>
              <a:gd name="T109" fmla="*/ 100 h 142"/>
              <a:gd name="T110" fmla="*/ 317 w 560"/>
              <a:gd name="T111" fmla="*/ 53 h 142"/>
              <a:gd name="T112" fmla="*/ 371 w 560"/>
              <a:gd name="T113" fmla="*/ 100 h 142"/>
              <a:gd name="T114" fmla="*/ 438 w 560"/>
              <a:gd name="T115" fmla="*/ 64 h 142"/>
              <a:gd name="T116" fmla="*/ 490 w 560"/>
              <a:gd name="T117" fmla="*/ 31 h 142"/>
              <a:gd name="T118" fmla="*/ 476 w 560"/>
              <a:gd name="T119" fmla="*/ 30 h 142"/>
              <a:gd name="T120" fmla="*/ 480 w 560"/>
              <a:gd name="T121" fmla="*/ 25 h 142"/>
              <a:gd name="T122" fmla="*/ 556 w 560"/>
              <a:gd name="T123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60" h="142">
                <a:moveTo>
                  <a:pt x="511" y="32"/>
                </a:moveTo>
                <a:lnTo>
                  <a:pt x="496" y="38"/>
                </a:lnTo>
                <a:lnTo>
                  <a:pt x="482" y="43"/>
                </a:lnTo>
                <a:lnTo>
                  <a:pt x="468" y="50"/>
                </a:lnTo>
                <a:lnTo>
                  <a:pt x="467" y="51"/>
                </a:lnTo>
                <a:lnTo>
                  <a:pt x="464" y="53"/>
                </a:lnTo>
                <a:lnTo>
                  <a:pt x="461" y="54"/>
                </a:lnTo>
                <a:lnTo>
                  <a:pt x="459" y="55"/>
                </a:lnTo>
                <a:lnTo>
                  <a:pt x="443" y="64"/>
                </a:lnTo>
                <a:lnTo>
                  <a:pt x="426" y="72"/>
                </a:lnTo>
                <a:lnTo>
                  <a:pt x="423" y="75"/>
                </a:lnTo>
                <a:lnTo>
                  <a:pt x="419" y="77"/>
                </a:lnTo>
                <a:lnTo>
                  <a:pt x="414" y="78"/>
                </a:lnTo>
                <a:lnTo>
                  <a:pt x="406" y="84"/>
                </a:lnTo>
                <a:lnTo>
                  <a:pt x="396" y="88"/>
                </a:lnTo>
                <a:lnTo>
                  <a:pt x="384" y="94"/>
                </a:lnTo>
                <a:lnTo>
                  <a:pt x="373" y="101"/>
                </a:lnTo>
                <a:lnTo>
                  <a:pt x="361" y="106"/>
                </a:lnTo>
                <a:lnTo>
                  <a:pt x="349" y="113"/>
                </a:lnTo>
                <a:lnTo>
                  <a:pt x="337" y="117"/>
                </a:lnTo>
                <a:lnTo>
                  <a:pt x="326" y="124"/>
                </a:lnTo>
                <a:lnTo>
                  <a:pt x="324" y="125"/>
                </a:lnTo>
                <a:lnTo>
                  <a:pt x="320" y="126"/>
                </a:lnTo>
                <a:lnTo>
                  <a:pt x="318" y="126"/>
                </a:lnTo>
                <a:lnTo>
                  <a:pt x="317" y="125"/>
                </a:lnTo>
                <a:lnTo>
                  <a:pt x="316" y="124"/>
                </a:lnTo>
                <a:lnTo>
                  <a:pt x="316" y="123"/>
                </a:lnTo>
                <a:lnTo>
                  <a:pt x="317" y="122"/>
                </a:lnTo>
                <a:lnTo>
                  <a:pt x="318" y="120"/>
                </a:lnTo>
                <a:lnTo>
                  <a:pt x="318" y="116"/>
                </a:lnTo>
                <a:lnTo>
                  <a:pt x="318" y="114"/>
                </a:lnTo>
                <a:lnTo>
                  <a:pt x="317" y="112"/>
                </a:lnTo>
                <a:lnTo>
                  <a:pt x="317" y="98"/>
                </a:lnTo>
                <a:lnTo>
                  <a:pt x="317" y="84"/>
                </a:lnTo>
                <a:lnTo>
                  <a:pt x="316" y="80"/>
                </a:lnTo>
                <a:lnTo>
                  <a:pt x="315" y="78"/>
                </a:lnTo>
                <a:lnTo>
                  <a:pt x="314" y="67"/>
                </a:lnTo>
                <a:lnTo>
                  <a:pt x="313" y="57"/>
                </a:lnTo>
                <a:lnTo>
                  <a:pt x="298" y="64"/>
                </a:lnTo>
                <a:lnTo>
                  <a:pt x="282" y="72"/>
                </a:lnTo>
                <a:lnTo>
                  <a:pt x="277" y="75"/>
                </a:lnTo>
                <a:lnTo>
                  <a:pt x="270" y="78"/>
                </a:lnTo>
                <a:lnTo>
                  <a:pt x="265" y="81"/>
                </a:lnTo>
                <a:lnTo>
                  <a:pt x="260" y="84"/>
                </a:lnTo>
                <a:lnTo>
                  <a:pt x="256" y="86"/>
                </a:lnTo>
                <a:lnTo>
                  <a:pt x="252" y="87"/>
                </a:lnTo>
                <a:lnTo>
                  <a:pt x="251" y="88"/>
                </a:lnTo>
                <a:lnTo>
                  <a:pt x="248" y="89"/>
                </a:lnTo>
                <a:lnTo>
                  <a:pt x="247" y="89"/>
                </a:lnTo>
                <a:lnTo>
                  <a:pt x="245" y="90"/>
                </a:lnTo>
                <a:lnTo>
                  <a:pt x="244" y="91"/>
                </a:lnTo>
                <a:lnTo>
                  <a:pt x="243" y="92"/>
                </a:lnTo>
                <a:lnTo>
                  <a:pt x="236" y="96"/>
                </a:lnTo>
                <a:lnTo>
                  <a:pt x="231" y="98"/>
                </a:lnTo>
                <a:lnTo>
                  <a:pt x="230" y="99"/>
                </a:lnTo>
                <a:lnTo>
                  <a:pt x="229" y="100"/>
                </a:lnTo>
                <a:lnTo>
                  <a:pt x="228" y="100"/>
                </a:lnTo>
                <a:lnTo>
                  <a:pt x="226" y="102"/>
                </a:lnTo>
                <a:lnTo>
                  <a:pt x="224" y="104"/>
                </a:lnTo>
                <a:lnTo>
                  <a:pt x="222" y="106"/>
                </a:lnTo>
                <a:lnTo>
                  <a:pt x="220" y="108"/>
                </a:lnTo>
                <a:lnTo>
                  <a:pt x="219" y="106"/>
                </a:lnTo>
                <a:lnTo>
                  <a:pt x="218" y="106"/>
                </a:lnTo>
                <a:lnTo>
                  <a:pt x="217" y="108"/>
                </a:lnTo>
                <a:lnTo>
                  <a:pt x="217" y="87"/>
                </a:lnTo>
                <a:lnTo>
                  <a:pt x="216" y="66"/>
                </a:lnTo>
                <a:lnTo>
                  <a:pt x="200" y="72"/>
                </a:lnTo>
                <a:lnTo>
                  <a:pt x="186" y="77"/>
                </a:lnTo>
                <a:lnTo>
                  <a:pt x="162" y="89"/>
                </a:lnTo>
                <a:lnTo>
                  <a:pt x="137" y="100"/>
                </a:lnTo>
                <a:lnTo>
                  <a:pt x="130" y="103"/>
                </a:lnTo>
                <a:lnTo>
                  <a:pt x="122" y="105"/>
                </a:lnTo>
                <a:lnTo>
                  <a:pt x="119" y="106"/>
                </a:lnTo>
                <a:lnTo>
                  <a:pt x="116" y="109"/>
                </a:lnTo>
                <a:lnTo>
                  <a:pt x="112" y="110"/>
                </a:lnTo>
                <a:lnTo>
                  <a:pt x="109" y="111"/>
                </a:lnTo>
                <a:lnTo>
                  <a:pt x="103" y="114"/>
                </a:lnTo>
                <a:lnTo>
                  <a:pt x="98" y="116"/>
                </a:lnTo>
                <a:lnTo>
                  <a:pt x="94" y="118"/>
                </a:lnTo>
                <a:lnTo>
                  <a:pt x="90" y="120"/>
                </a:lnTo>
                <a:lnTo>
                  <a:pt x="88" y="120"/>
                </a:lnTo>
                <a:lnTo>
                  <a:pt x="86" y="121"/>
                </a:lnTo>
                <a:lnTo>
                  <a:pt x="84" y="122"/>
                </a:lnTo>
                <a:lnTo>
                  <a:pt x="82" y="123"/>
                </a:lnTo>
                <a:lnTo>
                  <a:pt x="78" y="125"/>
                </a:lnTo>
                <a:lnTo>
                  <a:pt x="76" y="126"/>
                </a:lnTo>
                <a:lnTo>
                  <a:pt x="74" y="126"/>
                </a:lnTo>
                <a:lnTo>
                  <a:pt x="73" y="125"/>
                </a:lnTo>
                <a:lnTo>
                  <a:pt x="72" y="123"/>
                </a:lnTo>
                <a:lnTo>
                  <a:pt x="72" y="122"/>
                </a:lnTo>
                <a:lnTo>
                  <a:pt x="73" y="120"/>
                </a:lnTo>
                <a:lnTo>
                  <a:pt x="74" y="120"/>
                </a:lnTo>
                <a:lnTo>
                  <a:pt x="74" y="117"/>
                </a:lnTo>
                <a:lnTo>
                  <a:pt x="75" y="116"/>
                </a:lnTo>
                <a:lnTo>
                  <a:pt x="75" y="115"/>
                </a:lnTo>
                <a:lnTo>
                  <a:pt x="77" y="104"/>
                </a:lnTo>
                <a:lnTo>
                  <a:pt x="80" y="94"/>
                </a:lnTo>
                <a:lnTo>
                  <a:pt x="82" y="85"/>
                </a:lnTo>
                <a:lnTo>
                  <a:pt x="76" y="88"/>
                </a:lnTo>
                <a:lnTo>
                  <a:pt x="70" y="91"/>
                </a:lnTo>
                <a:lnTo>
                  <a:pt x="64" y="94"/>
                </a:lnTo>
                <a:lnTo>
                  <a:pt x="60" y="98"/>
                </a:lnTo>
                <a:lnTo>
                  <a:pt x="50" y="104"/>
                </a:lnTo>
                <a:lnTo>
                  <a:pt x="39" y="110"/>
                </a:lnTo>
                <a:lnTo>
                  <a:pt x="25" y="118"/>
                </a:lnTo>
                <a:lnTo>
                  <a:pt x="10" y="128"/>
                </a:lnTo>
                <a:lnTo>
                  <a:pt x="8" y="129"/>
                </a:lnTo>
                <a:lnTo>
                  <a:pt x="6" y="130"/>
                </a:lnTo>
                <a:lnTo>
                  <a:pt x="5" y="132"/>
                </a:lnTo>
                <a:lnTo>
                  <a:pt x="4" y="133"/>
                </a:lnTo>
                <a:lnTo>
                  <a:pt x="3" y="135"/>
                </a:lnTo>
                <a:lnTo>
                  <a:pt x="3" y="137"/>
                </a:lnTo>
                <a:lnTo>
                  <a:pt x="5" y="136"/>
                </a:lnTo>
                <a:lnTo>
                  <a:pt x="7" y="135"/>
                </a:lnTo>
                <a:lnTo>
                  <a:pt x="10" y="133"/>
                </a:lnTo>
                <a:lnTo>
                  <a:pt x="11" y="132"/>
                </a:lnTo>
                <a:lnTo>
                  <a:pt x="13" y="130"/>
                </a:lnTo>
                <a:lnTo>
                  <a:pt x="16" y="129"/>
                </a:lnTo>
                <a:lnTo>
                  <a:pt x="44" y="112"/>
                </a:lnTo>
                <a:lnTo>
                  <a:pt x="73" y="96"/>
                </a:lnTo>
                <a:lnTo>
                  <a:pt x="71" y="109"/>
                </a:lnTo>
                <a:lnTo>
                  <a:pt x="67" y="120"/>
                </a:lnTo>
                <a:lnTo>
                  <a:pt x="66" y="132"/>
                </a:lnTo>
                <a:lnTo>
                  <a:pt x="85" y="126"/>
                </a:lnTo>
                <a:lnTo>
                  <a:pt x="102" y="118"/>
                </a:lnTo>
                <a:lnTo>
                  <a:pt x="120" y="112"/>
                </a:lnTo>
                <a:lnTo>
                  <a:pt x="127" y="108"/>
                </a:lnTo>
                <a:lnTo>
                  <a:pt x="135" y="105"/>
                </a:lnTo>
                <a:lnTo>
                  <a:pt x="144" y="102"/>
                </a:lnTo>
                <a:lnTo>
                  <a:pt x="159" y="96"/>
                </a:lnTo>
                <a:lnTo>
                  <a:pt x="175" y="88"/>
                </a:lnTo>
                <a:lnTo>
                  <a:pt x="180" y="86"/>
                </a:lnTo>
                <a:lnTo>
                  <a:pt x="184" y="84"/>
                </a:lnTo>
                <a:lnTo>
                  <a:pt x="186" y="84"/>
                </a:lnTo>
                <a:lnTo>
                  <a:pt x="190" y="82"/>
                </a:lnTo>
                <a:lnTo>
                  <a:pt x="191" y="80"/>
                </a:lnTo>
                <a:lnTo>
                  <a:pt x="194" y="79"/>
                </a:lnTo>
                <a:lnTo>
                  <a:pt x="197" y="77"/>
                </a:lnTo>
                <a:lnTo>
                  <a:pt x="200" y="76"/>
                </a:lnTo>
                <a:lnTo>
                  <a:pt x="204" y="75"/>
                </a:lnTo>
                <a:lnTo>
                  <a:pt x="206" y="74"/>
                </a:lnTo>
                <a:lnTo>
                  <a:pt x="207" y="73"/>
                </a:lnTo>
                <a:lnTo>
                  <a:pt x="209" y="73"/>
                </a:lnTo>
                <a:lnTo>
                  <a:pt x="210" y="73"/>
                </a:lnTo>
                <a:lnTo>
                  <a:pt x="211" y="74"/>
                </a:lnTo>
                <a:lnTo>
                  <a:pt x="212" y="75"/>
                </a:lnTo>
                <a:lnTo>
                  <a:pt x="211" y="77"/>
                </a:lnTo>
                <a:lnTo>
                  <a:pt x="211" y="79"/>
                </a:lnTo>
                <a:lnTo>
                  <a:pt x="212" y="79"/>
                </a:lnTo>
                <a:lnTo>
                  <a:pt x="212" y="79"/>
                </a:lnTo>
                <a:lnTo>
                  <a:pt x="214" y="79"/>
                </a:lnTo>
                <a:lnTo>
                  <a:pt x="214" y="79"/>
                </a:lnTo>
                <a:lnTo>
                  <a:pt x="214" y="80"/>
                </a:lnTo>
                <a:lnTo>
                  <a:pt x="214" y="80"/>
                </a:lnTo>
                <a:lnTo>
                  <a:pt x="212" y="80"/>
                </a:lnTo>
                <a:lnTo>
                  <a:pt x="212" y="80"/>
                </a:lnTo>
                <a:lnTo>
                  <a:pt x="211" y="81"/>
                </a:lnTo>
                <a:lnTo>
                  <a:pt x="212" y="98"/>
                </a:lnTo>
                <a:lnTo>
                  <a:pt x="212" y="114"/>
                </a:lnTo>
                <a:lnTo>
                  <a:pt x="232" y="105"/>
                </a:lnTo>
                <a:lnTo>
                  <a:pt x="251" y="96"/>
                </a:lnTo>
                <a:lnTo>
                  <a:pt x="270" y="86"/>
                </a:lnTo>
                <a:lnTo>
                  <a:pt x="271" y="85"/>
                </a:lnTo>
                <a:lnTo>
                  <a:pt x="274" y="84"/>
                </a:lnTo>
                <a:lnTo>
                  <a:pt x="275" y="82"/>
                </a:lnTo>
                <a:lnTo>
                  <a:pt x="277" y="81"/>
                </a:lnTo>
                <a:lnTo>
                  <a:pt x="279" y="80"/>
                </a:lnTo>
                <a:lnTo>
                  <a:pt x="281" y="78"/>
                </a:lnTo>
                <a:lnTo>
                  <a:pt x="284" y="77"/>
                </a:lnTo>
                <a:lnTo>
                  <a:pt x="288" y="76"/>
                </a:lnTo>
                <a:lnTo>
                  <a:pt x="294" y="70"/>
                </a:lnTo>
                <a:lnTo>
                  <a:pt x="302" y="67"/>
                </a:lnTo>
                <a:lnTo>
                  <a:pt x="310" y="68"/>
                </a:lnTo>
                <a:lnTo>
                  <a:pt x="310" y="85"/>
                </a:lnTo>
                <a:lnTo>
                  <a:pt x="310" y="100"/>
                </a:lnTo>
                <a:lnTo>
                  <a:pt x="312" y="114"/>
                </a:lnTo>
                <a:lnTo>
                  <a:pt x="312" y="115"/>
                </a:lnTo>
                <a:lnTo>
                  <a:pt x="312" y="115"/>
                </a:lnTo>
                <a:lnTo>
                  <a:pt x="311" y="115"/>
                </a:lnTo>
                <a:lnTo>
                  <a:pt x="311" y="116"/>
                </a:lnTo>
                <a:lnTo>
                  <a:pt x="312" y="124"/>
                </a:lnTo>
                <a:lnTo>
                  <a:pt x="313" y="129"/>
                </a:lnTo>
                <a:lnTo>
                  <a:pt x="314" y="136"/>
                </a:lnTo>
                <a:lnTo>
                  <a:pt x="323" y="130"/>
                </a:lnTo>
                <a:lnTo>
                  <a:pt x="332" y="127"/>
                </a:lnTo>
                <a:lnTo>
                  <a:pt x="344" y="120"/>
                </a:lnTo>
                <a:lnTo>
                  <a:pt x="355" y="113"/>
                </a:lnTo>
                <a:lnTo>
                  <a:pt x="360" y="111"/>
                </a:lnTo>
                <a:lnTo>
                  <a:pt x="364" y="109"/>
                </a:lnTo>
                <a:lnTo>
                  <a:pt x="380" y="100"/>
                </a:lnTo>
                <a:lnTo>
                  <a:pt x="397" y="92"/>
                </a:lnTo>
                <a:lnTo>
                  <a:pt x="413" y="85"/>
                </a:lnTo>
                <a:lnTo>
                  <a:pt x="424" y="78"/>
                </a:lnTo>
                <a:lnTo>
                  <a:pt x="435" y="73"/>
                </a:lnTo>
                <a:lnTo>
                  <a:pt x="444" y="67"/>
                </a:lnTo>
                <a:lnTo>
                  <a:pt x="454" y="63"/>
                </a:lnTo>
                <a:lnTo>
                  <a:pt x="456" y="61"/>
                </a:lnTo>
                <a:lnTo>
                  <a:pt x="460" y="60"/>
                </a:lnTo>
                <a:lnTo>
                  <a:pt x="463" y="58"/>
                </a:lnTo>
                <a:lnTo>
                  <a:pt x="478" y="51"/>
                </a:lnTo>
                <a:lnTo>
                  <a:pt x="492" y="44"/>
                </a:lnTo>
                <a:lnTo>
                  <a:pt x="502" y="38"/>
                </a:lnTo>
                <a:lnTo>
                  <a:pt x="512" y="32"/>
                </a:lnTo>
                <a:lnTo>
                  <a:pt x="511" y="32"/>
                </a:lnTo>
                <a:close/>
                <a:moveTo>
                  <a:pt x="532" y="28"/>
                </a:moveTo>
                <a:lnTo>
                  <a:pt x="531" y="29"/>
                </a:lnTo>
                <a:lnTo>
                  <a:pt x="529" y="30"/>
                </a:lnTo>
                <a:lnTo>
                  <a:pt x="528" y="32"/>
                </a:lnTo>
                <a:lnTo>
                  <a:pt x="527" y="33"/>
                </a:lnTo>
                <a:lnTo>
                  <a:pt x="527" y="34"/>
                </a:lnTo>
                <a:lnTo>
                  <a:pt x="528" y="32"/>
                </a:lnTo>
                <a:lnTo>
                  <a:pt x="530" y="31"/>
                </a:lnTo>
                <a:lnTo>
                  <a:pt x="531" y="30"/>
                </a:lnTo>
                <a:lnTo>
                  <a:pt x="532" y="28"/>
                </a:lnTo>
                <a:close/>
                <a:moveTo>
                  <a:pt x="500" y="22"/>
                </a:moveTo>
                <a:lnTo>
                  <a:pt x="499" y="22"/>
                </a:lnTo>
                <a:lnTo>
                  <a:pt x="497" y="24"/>
                </a:lnTo>
                <a:lnTo>
                  <a:pt x="496" y="24"/>
                </a:lnTo>
                <a:lnTo>
                  <a:pt x="496" y="25"/>
                </a:lnTo>
                <a:lnTo>
                  <a:pt x="498" y="24"/>
                </a:lnTo>
                <a:lnTo>
                  <a:pt x="500" y="22"/>
                </a:lnTo>
                <a:close/>
                <a:moveTo>
                  <a:pt x="556" y="0"/>
                </a:moveTo>
                <a:lnTo>
                  <a:pt x="558" y="1"/>
                </a:lnTo>
                <a:lnTo>
                  <a:pt x="560" y="2"/>
                </a:lnTo>
                <a:lnTo>
                  <a:pt x="557" y="6"/>
                </a:lnTo>
                <a:lnTo>
                  <a:pt x="553" y="9"/>
                </a:lnTo>
                <a:lnTo>
                  <a:pt x="548" y="13"/>
                </a:lnTo>
                <a:lnTo>
                  <a:pt x="547" y="16"/>
                </a:lnTo>
                <a:lnTo>
                  <a:pt x="544" y="18"/>
                </a:lnTo>
                <a:lnTo>
                  <a:pt x="542" y="21"/>
                </a:lnTo>
                <a:lnTo>
                  <a:pt x="539" y="24"/>
                </a:lnTo>
                <a:lnTo>
                  <a:pt x="536" y="27"/>
                </a:lnTo>
                <a:lnTo>
                  <a:pt x="521" y="43"/>
                </a:lnTo>
                <a:lnTo>
                  <a:pt x="507" y="58"/>
                </a:lnTo>
                <a:lnTo>
                  <a:pt x="506" y="60"/>
                </a:lnTo>
                <a:lnTo>
                  <a:pt x="505" y="61"/>
                </a:lnTo>
                <a:lnTo>
                  <a:pt x="504" y="63"/>
                </a:lnTo>
                <a:lnTo>
                  <a:pt x="503" y="64"/>
                </a:lnTo>
                <a:lnTo>
                  <a:pt x="500" y="65"/>
                </a:lnTo>
                <a:lnTo>
                  <a:pt x="498" y="65"/>
                </a:lnTo>
                <a:lnTo>
                  <a:pt x="497" y="64"/>
                </a:lnTo>
                <a:lnTo>
                  <a:pt x="498" y="62"/>
                </a:lnTo>
                <a:lnTo>
                  <a:pt x="498" y="61"/>
                </a:lnTo>
                <a:lnTo>
                  <a:pt x="498" y="60"/>
                </a:lnTo>
                <a:lnTo>
                  <a:pt x="505" y="50"/>
                </a:lnTo>
                <a:lnTo>
                  <a:pt x="510" y="39"/>
                </a:lnTo>
                <a:lnTo>
                  <a:pt x="508" y="39"/>
                </a:lnTo>
                <a:lnTo>
                  <a:pt x="506" y="39"/>
                </a:lnTo>
                <a:lnTo>
                  <a:pt x="505" y="40"/>
                </a:lnTo>
                <a:lnTo>
                  <a:pt x="503" y="41"/>
                </a:lnTo>
                <a:lnTo>
                  <a:pt x="494" y="45"/>
                </a:lnTo>
                <a:lnTo>
                  <a:pt x="485" y="50"/>
                </a:lnTo>
                <a:lnTo>
                  <a:pt x="483" y="51"/>
                </a:lnTo>
                <a:lnTo>
                  <a:pt x="482" y="52"/>
                </a:lnTo>
                <a:lnTo>
                  <a:pt x="480" y="52"/>
                </a:lnTo>
                <a:lnTo>
                  <a:pt x="479" y="52"/>
                </a:lnTo>
                <a:lnTo>
                  <a:pt x="474" y="55"/>
                </a:lnTo>
                <a:lnTo>
                  <a:pt x="470" y="57"/>
                </a:lnTo>
                <a:lnTo>
                  <a:pt x="467" y="60"/>
                </a:lnTo>
                <a:lnTo>
                  <a:pt x="462" y="62"/>
                </a:lnTo>
                <a:lnTo>
                  <a:pt x="461" y="62"/>
                </a:lnTo>
                <a:lnTo>
                  <a:pt x="459" y="62"/>
                </a:lnTo>
                <a:lnTo>
                  <a:pt x="458" y="63"/>
                </a:lnTo>
                <a:lnTo>
                  <a:pt x="455" y="65"/>
                </a:lnTo>
                <a:lnTo>
                  <a:pt x="451" y="67"/>
                </a:lnTo>
                <a:lnTo>
                  <a:pt x="448" y="68"/>
                </a:lnTo>
                <a:lnTo>
                  <a:pt x="445" y="70"/>
                </a:lnTo>
                <a:lnTo>
                  <a:pt x="442" y="73"/>
                </a:lnTo>
                <a:lnTo>
                  <a:pt x="437" y="74"/>
                </a:lnTo>
                <a:lnTo>
                  <a:pt x="434" y="77"/>
                </a:lnTo>
                <a:lnTo>
                  <a:pt x="430" y="79"/>
                </a:lnTo>
                <a:lnTo>
                  <a:pt x="428" y="79"/>
                </a:lnTo>
                <a:lnTo>
                  <a:pt x="426" y="80"/>
                </a:lnTo>
                <a:lnTo>
                  <a:pt x="425" y="80"/>
                </a:lnTo>
                <a:lnTo>
                  <a:pt x="406" y="91"/>
                </a:lnTo>
                <a:lnTo>
                  <a:pt x="387" y="100"/>
                </a:lnTo>
                <a:lnTo>
                  <a:pt x="384" y="102"/>
                </a:lnTo>
                <a:lnTo>
                  <a:pt x="379" y="103"/>
                </a:lnTo>
                <a:lnTo>
                  <a:pt x="376" y="106"/>
                </a:lnTo>
                <a:lnTo>
                  <a:pt x="373" y="108"/>
                </a:lnTo>
                <a:lnTo>
                  <a:pt x="368" y="109"/>
                </a:lnTo>
                <a:lnTo>
                  <a:pt x="365" y="111"/>
                </a:lnTo>
                <a:lnTo>
                  <a:pt x="361" y="113"/>
                </a:lnTo>
                <a:lnTo>
                  <a:pt x="358" y="114"/>
                </a:lnTo>
                <a:lnTo>
                  <a:pt x="346" y="123"/>
                </a:lnTo>
                <a:lnTo>
                  <a:pt x="332" y="129"/>
                </a:lnTo>
                <a:lnTo>
                  <a:pt x="318" y="137"/>
                </a:lnTo>
                <a:lnTo>
                  <a:pt x="317" y="138"/>
                </a:lnTo>
                <a:lnTo>
                  <a:pt x="316" y="140"/>
                </a:lnTo>
                <a:lnTo>
                  <a:pt x="315" y="141"/>
                </a:lnTo>
                <a:lnTo>
                  <a:pt x="313" y="141"/>
                </a:lnTo>
                <a:lnTo>
                  <a:pt x="312" y="141"/>
                </a:lnTo>
                <a:lnTo>
                  <a:pt x="311" y="139"/>
                </a:lnTo>
                <a:lnTo>
                  <a:pt x="310" y="128"/>
                </a:lnTo>
                <a:lnTo>
                  <a:pt x="308" y="117"/>
                </a:lnTo>
                <a:lnTo>
                  <a:pt x="307" y="108"/>
                </a:lnTo>
                <a:lnTo>
                  <a:pt x="306" y="98"/>
                </a:lnTo>
                <a:lnTo>
                  <a:pt x="306" y="93"/>
                </a:lnTo>
                <a:lnTo>
                  <a:pt x="307" y="89"/>
                </a:lnTo>
                <a:lnTo>
                  <a:pt x="307" y="79"/>
                </a:lnTo>
                <a:lnTo>
                  <a:pt x="306" y="69"/>
                </a:lnTo>
                <a:lnTo>
                  <a:pt x="303" y="70"/>
                </a:lnTo>
                <a:lnTo>
                  <a:pt x="301" y="70"/>
                </a:lnTo>
                <a:lnTo>
                  <a:pt x="299" y="73"/>
                </a:lnTo>
                <a:lnTo>
                  <a:pt x="296" y="73"/>
                </a:lnTo>
                <a:lnTo>
                  <a:pt x="295" y="74"/>
                </a:lnTo>
                <a:lnTo>
                  <a:pt x="292" y="77"/>
                </a:lnTo>
                <a:lnTo>
                  <a:pt x="288" y="79"/>
                </a:lnTo>
                <a:lnTo>
                  <a:pt x="283" y="80"/>
                </a:lnTo>
                <a:lnTo>
                  <a:pt x="281" y="82"/>
                </a:lnTo>
                <a:lnTo>
                  <a:pt x="279" y="84"/>
                </a:lnTo>
                <a:lnTo>
                  <a:pt x="277" y="85"/>
                </a:lnTo>
                <a:lnTo>
                  <a:pt x="275" y="86"/>
                </a:lnTo>
                <a:lnTo>
                  <a:pt x="272" y="88"/>
                </a:lnTo>
                <a:lnTo>
                  <a:pt x="254" y="98"/>
                </a:lnTo>
                <a:lnTo>
                  <a:pt x="236" y="108"/>
                </a:lnTo>
                <a:lnTo>
                  <a:pt x="217" y="116"/>
                </a:lnTo>
                <a:lnTo>
                  <a:pt x="217" y="116"/>
                </a:lnTo>
                <a:lnTo>
                  <a:pt x="217" y="117"/>
                </a:lnTo>
                <a:lnTo>
                  <a:pt x="215" y="117"/>
                </a:lnTo>
                <a:lnTo>
                  <a:pt x="214" y="118"/>
                </a:lnTo>
                <a:lnTo>
                  <a:pt x="212" y="120"/>
                </a:lnTo>
                <a:lnTo>
                  <a:pt x="211" y="120"/>
                </a:lnTo>
                <a:lnTo>
                  <a:pt x="209" y="120"/>
                </a:lnTo>
                <a:lnTo>
                  <a:pt x="209" y="97"/>
                </a:lnTo>
                <a:lnTo>
                  <a:pt x="209" y="76"/>
                </a:lnTo>
                <a:lnTo>
                  <a:pt x="205" y="77"/>
                </a:lnTo>
                <a:lnTo>
                  <a:pt x="202" y="78"/>
                </a:lnTo>
                <a:lnTo>
                  <a:pt x="197" y="80"/>
                </a:lnTo>
                <a:lnTo>
                  <a:pt x="194" y="81"/>
                </a:lnTo>
                <a:lnTo>
                  <a:pt x="192" y="84"/>
                </a:lnTo>
                <a:lnTo>
                  <a:pt x="191" y="85"/>
                </a:lnTo>
                <a:lnTo>
                  <a:pt x="190" y="86"/>
                </a:lnTo>
                <a:lnTo>
                  <a:pt x="187" y="86"/>
                </a:lnTo>
                <a:lnTo>
                  <a:pt x="185" y="87"/>
                </a:lnTo>
                <a:lnTo>
                  <a:pt x="183" y="87"/>
                </a:lnTo>
                <a:lnTo>
                  <a:pt x="180" y="88"/>
                </a:lnTo>
                <a:lnTo>
                  <a:pt x="178" y="90"/>
                </a:lnTo>
                <a:lnTo>
                  <a:pt x="174" y="91"/>
                </a:lnTo>
                <a:lnTo>
                  <a:pt x="170" y="93"/>
                </a:lnTo>
                <a:lnTo>
                  <a:pt x="166" y="96"/>
                </a:lnTo>
                <a:lnTo>
                  <a:pt x="161" y="98"/>
                </a:lnTo>
                <a:lnTo>
                  <a:pt x="156" y="100"/>
                </a:lnTo>
                <a:lnTo>
                  <a:pt x="150" y="102"/>
                </a:lnTo>
                <a:lnTo>
                  <a:pt x="145" y="104"/>
                </a:lnTo>
                <a:lnTo>
                  <a:pt x="143" y="104"/>
                </a:lnTo>
                <a:lnTo>
                  <a:pt x="142" y="105"/>
                </a:lnTo>
                <a:lnTo>
                  <a:pt x="139" y="106"/>
                </a:lnTo>
                <a:lnTo>
                  <a:pt x="137" y="108"/>
                </a:lnTo>
                <a:lnTo>
                  <a:pt x="135" y="108"/>
                </a:lnTo>
                <a:lnTo>
                  <a:pt x="133" y="108"/>
                </a:lnTo>
                <a:lnTo>
                  <a:pt x="121" y="114"/>
                </a:lnTo>
                <a:lnTo>
                  <a:pt x="109" y="118"/>
                </a:lnTo>
                <a:lnTo>
                  <a:pt x="97" y="124"/>
                </a:lnTo>
                <a:lnTo>
                  <a:pt x="85" y="128"/>
                </a:lnTo>
                <a:lnTo>
                  <a:pt x="74" y="134"/>
                </a:lnTo>
                <a:lnTo>
                  <a:pt x="73" y="133"/>
                </a:lnTo>
                <a:lnTo>
                  <a:pt x="72" y="133"/>
                </a:lnTo>
                <a:lnTo>
                  <a:pt x="71" y="134"/>
                </a:lnTo>
                <a:lnTo>
                  <a:pt x="68" y="135"/>
                </a:lnTo>
                <a:lnTo>
                  <a:pt x="67" y="136"/>
                </a:lnTo>
                <a:lnTo>
                  <a:pt x="66" y="136"/>
                </a:lnTo>
                <a:lnTo>
                  <a:pt x="65" y="136"/>
                </a:lnTo>
                <a:lnTo>
                  <a:pt x="63" y="136"/>
                </a:lnTo>
                <a:lnTo>
                  <a:pt x="62" y="136"/>
                </a:lnTo>
                <a:lnTo>
                  <a:pt x="64" y="124"/>
                </a:lnTo>
                <a:lnTo>
                  <a:pt x="68" y="112"/>
                </a:lnTo>
                <a:lnTo>
                  <a:pt x="68" y="108"/>
                </a:lnTo>
                <a:lnTo>
                  <a:pt x="70" y="104"/>
                </a:lnTo>
                <a:lnTo>
                  <a:pt x="71" y="101"/>
                </a:lnTo>
                <a:lnTo>
                  <a:pt x="67" y="102"/>
                </a:lnTo>
                <a:lnTo>
                  <a:pt x="64" y="103"/>
                </a:lnTo>
                <a:lnTo>
                  <a:pt x="62" y="105"/>
                </a:lnTo>
                <a:lnTo>
                  <a:pt x="46" y="114"/>
                </a:lnTo>
                <a:lnTo>
                  <a:pt x="30" y="124"/>
                </a:lnTo>
                <a:lnTo>
                  <a:pt x="26" y="126"/>
                </a:lnTo>
                <a:lnTo>
                  <a:pt x="22" y="128"/>
                </a:lnTo>
                <a:lnTo>
                  <a:pt x="18" y="132"/>
                </a:lnTo>
                <a:lnTo>
                  <a:pt x="15" y="133"/>
                </a:lnTo>
                <a:lnTo>
                  <a:pt x="12" y="135"/>
                </a:lnTo>
                <a:lnTo>
                  <a:pt x="10" y="137"/>
                </a:lnTo>
                <a:lnTo>
                  <a:pt x="8" y="138"/>
                </a:lnTo>
                <a:lnTo>
                  <a:pt x="6" y="138"/>
                </a:lnTo>
                <a:lnTo>
                  <a:pt x="5" y="139"/>
                </a:lnTo>
                <a:lnTo>
                  <a:pt x="3" y="139"/>
                </a:lnTo>
                <a:lnTo>
                  <a:pt x="3" y="140"/>
                </a:lnTo>
                <a:lnTo>
                  <a:pt x="2" y="140"/>
                </a:lnTo>
                <a:lnTo>
                  <a:pt x="2" y="141"/>
                </a:lnTo>
                <a:lnTo>
                  <a:pt x="2" y="142"/>
                </a:lnTo>
                <a:lnTo>
                  <a:pt x="1" y="142"/>
                </a:lnTo>
                <a:lnTo>
                  <a:pt x="0" y="141"/>
                </a:lnTo>
                <a:lnTo>
                  <a:pt x="0" y="139"/>
                </a:lnTo>
                <a:lnTo>
                  <a:pt x="0" y="137"/>
                </a:lnTo>
                <a:lnTo>
                  <a:pt x="0" y="134"/>
                </a:lnTo>
                <a:lnTo>
                  <a:pt x="0" y="132"/>
                </a:lnTo>
                <a:lnTo>
                  <a:pt x="1" y="129"/>
                </a:lnTo>
                <a:lnTo>
                  <a:pt x="2" y="129"/>
                </a:lnTo>
                <a:lnTo>
                  <a:pt x="2" y="129"/>
                </a:lnTo>
                <a:lnTo>
                  <a:pt x="3" y="129"/>
                </a:lnTo>
                <a:lnTo>
                  <a:pt x="4" y="129"/>
                </a:lnTo>
                <a:lnTo>
                  <a:pt x="5" y="129"/>
                </a:lnTo>
                <a:lnTo>
                  <a:pt x="6" y="128"/>
                </a:lnTo>
                <a:lnTo>
                  <a:pt x="7" y="127"/>
                </a:lnTo>
                <a:lnTo>
                  <a:pt x="19" y="120"/>
                </a:lnTo>
                <a:lnTo>
                  <a:pt x="31" y="112"/>
                </a:lnTo>
                <a:lnTo>
                  <a:pt x="44" y="105"/>
                </a:lnTo>
                <a:lnTo>
                  <a:pt x="59" y="96"/>
                </a:lnTo>
                <a:lnTo>
                  <a:pt x="74" y="87"/>
                </a:lnTo>
                <a:lnTo>
                  <a:pt x="78" y="85"/>
                </a:lnTo>
                <a:lnTo>
                  <a:pt x="83" y="82"/>
                </a:lnTo>
                <a:lnTo>
                  <a:pt x="87" y="80"/>
                </a:lnTo>
                <a:lnTo>
                  <a:pt x="87" y="82"/>
                </a:lnTo>
                <a:lnTo>
                  <a:pt x="87" y="86"/>
                </a:lnTo>
                <a:lnTo>
                  <a:pt x="86" y="88"/>
                </a:lnTo>
                <a:lnTo>
                  <a:pt x="85" y="91"/>
                </a:lnTo>
                <a:lnTo>
                  <a:pt x="83" y="93"/>
                </a:lnTo>
                <a:lnTo>
                  <a:pt x="80" y="101"/>
                </a:lnTo>
                <a:lnTo>
                  <a:pt x="78" y="109"/>
                </a:lnTo>
                <a:lnTo>
                  <a:pt x="78" y="116"/>
                </a:lnTo>
                <a:lnTo>
                  <a:pt x="77" y="118"/>
                </a:lnTo>
                <a:lnTo>
                  <a:pt x="77" y="120"/>
                </a:lnTo>
                <a:lnTo>
                  <a:pt x="86" y="118"/>
                </a:lnTo>
                <a:lnTo>
                  <a:pt x="95" y="115"/>
                </a:lnTo>
                <a:lnTo>
                  <a:pt x="100" y="113"/>
                </a:lnTo>
                <a:lnTo>
                  <a:pt x="106" y="111"/>
                </a:lnTo>
                <a:lnTo>
                  <a:pt x="112" y="108"/>
                </a:lnTo>
                <a:lnTo>
                  <a:pt x="119" y="104"/>
                </a:lnTo>
                <a:lnTo>
                  <a:pt x="125" y="102"/>
                </a:lnTo>
                <a:lnTo>
                  <a:pt x="148" y="92"/>
                </a:lnTo>
                <a:lnTo>
                  <a:pt x="171" y="82"/>
                </a:lnTo>
                <a:lnTo>
                  <a:pt x="182" y="77"/>
                </a:lnTo>
                <a:lnTo>
                  <a:pt x="194" y="73"/>
                </a:lnTo>
                <a:lnTo>
                  <a:pt x="206" y="67"/>
                </a:lnTo>
                <a:lnTo>
                  <a:pt x="218" y="63"/>
                </a:lnTo>
                <a:lnTo>
                  <a:pt x="219" y="66"/>
                </a:lnTo>
                <a:lnTo>
                  <a:pt x="219" y="69"/>
                </a:lnTo>
                <a:lnTo>
                  <a:pt x="219" y="74"/>
                </a:lnTo>
                <a:lnTo>
                  <a:pt x="218" y="77"/>
                </a:lnTo>
                <a:lnTo>
                  <a:pt x="220" y="88"/>
                </a:lnTo>
                <a:lnTo>
                  <a:pt x="221" y="100"/>
                </a:lnTo>
                <a:lnTo>
                  <a:pt x="233" y="94"/>
                </a:lnTo>
                <a:lnTo>
                  <a:pt x="245" y="88"/>
                </a:lnTo>
                <a:lnTo>
                  <a:pt x="257" y="82"/>
                </a:lnTo>
                <a:lnTo>
                  <a:pt x="270" y="77"/>
                </a:lnTo>
                <a:lnTo>
                  <a:pt x="293" y="64"/>
                </a:lnTo>
                <a:lnTo>
                  <a:pt x="315" y="52"/>
                </a:lnTo>
                <a:lnTo>
                  <a:pt x="316" y="53"/>
                </a:lnTo>
                <a:lnTo>
                  <a:pt x="317" y="53"/>
                </a:lnTo>
                <a:lnTo>
                  <a:pt x="317" y="62"/>
                </a:lnTo>
                <a:lnTo>
                  <a:pt x="317" y="73"/>
                </a:lnTo>
                <a:lnTo>
                  <a:pt x="319" y="89"/>
                </a:lnTo>
                <a:lnTo>
                  <a:pt x="320" y="104"/>
                </a:lnTo>
                <a:lnTo>
                  <a:pt x="322" y="121"/>
                </a:lnTo>
                <a:lnTo>
                  <a:pt x="340" y="114"/>
                </a:lnTo>
                <a:lnTo>
                  <a:pt x="358" y="106"/>
                </a:lnTo>
                <a:lnTo>
                  <a:pt x="371" y="100"/>
                </a:lnTo>
                <a:lnTo>
                  <a:pt x="383" y="92"/>
                </a:lnTo>
                <a:lnTo>
                  <a:pt x="396" y="86"/>
                </a:lnTo>
                <a:lnTo>
                  <a:pt x="397" y="85"/>
                </a:lnTo>
                <a:lnTo>
                  <a:pt x="399" y="84"/>
                </a:lnTo>
                <a:lnTo>
                  <a:pt x="401" y="84"/>
                </a:lnTo>
                <a:lnTo>
                  <a:pt x="402" y="81"/>
                </a:lnTo>
                <a:lnTo>
                  <a:pt x="421" y="73"/>
                </a:lnTo>
                <a:lnTo>
                  <a:pt x="438" y="64"/>
                </a:lnTo>
                <a:lnTo>
                  <a:pt x="438" y="64"/>
                </a:lnTo>
                <a:lnTo>
                  <a:pt x="439" y="63"/>
                </a:lnTo>
                <a:lnTo>
                  <a:pt x="440" y="63"/>
                </a:lnTo>
                <a:lnTo>
                  <a:pt x="469" y="48"/>
                </a:lnTo>
                <a:lnTo>
                  <a:pt x="499" y="32"/>
                </a:lnTo>
                <a:lnTo>
                  <a:pt x="496" y="31"/>
                </a:lnTo>
                <a:lnTo>
                  <a:pt x="493" y="30"/>
                </a:lnTo>
                <a:lnTo>
                  <a:pt x="490" y="31"/>
                </a:lnTo>
                <a:lnTo>
                  <a:pt x="486" y="32"/>
                </a:lnTo>
                <a:lnTo>
                  <a:pt x="485" y="32"/>
                </a:lnTo>
                <a:lnTo>
                  <a:pt x="485" y="32"/>
                </a:lnTo>
                <a:lnTo>
                  <a:pt x="485" y="31"/>
                </a:lnTo>
                <a:lnTo>
                  <a:pt x="485" y="31"/>
                </a:lnTo>
                <a:lnTo>
                  <a:pt x="482" y="31"/>
                </a:lnTo>
                <a:lnTo>
                  <a:pt x="479" y="30"/>
                </a:lnTo>
                <a:lnTo>
                  <a:pt x="476" y="30"/>
                </a:lnTo>
                <a:lnTo>
                  <a:pt x="474" y="31"/>
                </a:lnTo>
                <a:lnTo>
                  <a:pt x="474" y="29"/>
                </a:lnTo>
                <a:lnTo>
                  <a:pt x="474" y="28"/>
                </a:lnTo>
                <a:lnTo>
                  <a:pt x="475" y="27"/>
                </a:lnTo>
                <a:lnTo>
                  <a:pt x="478" y="27"/>
                </a:lnTo>
                <a:lnTo>
                  <a:pt x="479" y="26"/>
                </a:lnTo>
                <a:lnTo>
                  <a:pt x="479" y="26"/>
                </a:lnTo>
                <a:lnTo>
                  <a:pt x="480" y="25"/>
                </a:lnTo>
                <a:lnTo>
                  <a:pt x="502" y="18"/>
                </a:lnTo>
                <a:lnTo>
                  <a:pt x="522" y="12"/>
                </a:lnTo>
                <a:lnTo>
                  <a:pt x="530" y="9"/>
                </a:lnTo>
                <a:lnTo>
                  <a:pt x="538" y="7"/>
                </a:lnTo>
                <a:lnTo>
                  <a:pt x="544" y="4"/>
                </a:lnTo>
                <a:lnTo>
                  <a:pt x="548" y="3"/>
                </a:lnTo>
                <a:lnTo>
                  <a:pt x="553" y="2"/>
                </a:lnTo>
                <a:lnTo>
                  <a:pt x="556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2"/>
            </a:solidFill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901065" y="3507105"/>
            <a:ext cx="2607310" cy="3454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ea typeface="叶根友小京楷简体" panose="02010601030101010101" pitchFamily="2" charset="-122"/>
                <a:cs typeface="Times New Roman" panose="02020603050405020304" charset="0"/>
              </a:rPr>
              <a:t>genetic relationship</a:t>
            </a:r>
            <a:endParaRPr lang="en-US" altLang="zh-CN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ea typeface="叶根友小京楷简体" panose="02010601030101010101" pitchFamily="2" charset="-122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01065" y="1696720"/>
            <a:ext cx="2875915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ea typeface="叶根友小京楷简体" panose="02010601030101010101" pitchFamily="2" charset="-122"/>
                <a:cs typeface="Times New Roman" panose="02020603050405020304" charset="0"/>
              </a:rPr>
              <a:t>susceptibility to disease</a:t>
            </a:r>
            <a:endParaRPr lang="en-US" altLang="zh-CN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ea typeface="叶根友小京楷简体" panose="02010601030101010101" pitchFamily="2" charset="-122"/>
              <a:cs typeface="Times New Roman" panose="02020603050405020304" charset="0"/>
            </a:endParaRPr>
          </a:p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ea typeface="叶根友小京楷简体" panose="02010601030101010101" pitchFamily="2" charset="-122"/>
                <a:cs typeface="Times New Roman" panose="02020603050405020304" charset="0"/>
              </a:rPr>
              <a:t>personalized medicine</a:t>
            </a:r>
            <a:endParaRPr lang="en-US" altLang="zh-CN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ea typeface="叶根友小京楷简体" panose="02010601030101010101" pitchFamily="2" charset="-122"/>
              <a:cs typeface="Times New Roman" panose="02020603050405020304" charset="0"/>
            </a:endParaRPr>
          </a:p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ea typeface="叶根友小京楷简体" panose="02010601030101010101" pitchFamily="2" charset="-122"/>
                <a:cs typeface="Times New Roman" panose="02020603050405020304" charset="0"/>
                <a:sym typeface="+mn-ea"/>
              </a:rPr>
              <a:t>disease prevention</a:t>
            </a:r>
            <a:endParaRPr lang="en-US" altLang="zh-CN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ea typeface="叶根友小京楷简体" panose="02010601030101010101" pitchFamily="2" charset="-122"/>
              <a:cs typeface="Times New Roman" panose="020206030504050203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677920" y="3459480"/>
            <a:ext cx="3359785" cy="3454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ea typeface="叶根友小京楷简体" panose="02010601030101010101" pitchFamily="2" charset="-122"/>
                <a:cs typeface="Times New Roman" panose="02020603050405020304" charset="0"/>
              </a:rPr>
              <a:t>forensic medical study</a:t>
            </a:r>
            <a:endParaRPr lang="en-US" altLang="zh-CN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ea typeface="叶根友小京楷简体" panose="02010601030101010101" pitchFamily="2" charset="-122"/>
              <a:cs typeface="Times New Roman" panose="02020603050405020304" charset="0"/>
            </a:endParaRPr>
          </a:p>
        </p:txBody>
      </p:sp>
      <p:grpSp>
        <p:nvGrpSpPr>
          <p:cNvPr id="15" name="PA_组合 2"/>
          <p:cNvGrpSpPr/>
          <p:nvPr>
            <p:custDataLst>
              <p:tags r:id="rId1"/>
            </p:custDataLst>
          </p:nvPr>
        </p:nvGrpSpPr>
        <p:grpSpPr>
          <a:xfrm>
            <a:off x="457508" y="315277"/>
            <a:ext cx="443943" cy="667822"/>
            <a:chOff x="3327401" y="4108451"/>
            <a:chExt cx="620713" cy="933450"/>
          </a:xfrm>
          <a:solidFill>
            <a:schemeClr val="accent3"/>
          </a:solidFill>
        </p:grpSpPr>
        <p:sp>
          <p:nvSpPr>
            <p:cNvPr id="17" name="chenying0907 384"/>
            <p:cNvSpPr>
              <a:spLocks noEditPoints="1"/>
            </p:cNvSpPr>
            <p:nvPr/>
          </p:nvSpPr>
          <p:spPr bwMode="auto">
            <a:xfrm>
              <a:off x="3327401" y="4108451"/>
              <a:ext cx="620713" cy="933450"/>
            </a:xfrm>
            <a:custGeom>
              <a:avLst/>
              <a:gdLst>
                <a:gd name="T0" fmla="*/ 269 w 288"/>
                <a:gd name="T1" fmla="*/ 376 h 435"/>
                <a:gd name="T2" fmla="*/ 270 w 288"/>
                <a:gd name="T3" fmla="*/ 345 h 435"/>
                <a:gd name="T4" fmla="*/ 244 w 288"/>
                <a:gd name="T5" fmla="*/ 271 h 435"/>
                <a:gd name="T6" fmla="*/ 166 w 288"/>
                <a:gd name="T7" fmla="*/ 79 h 435"/>
                <a:gd name="T8" fmla="*/ 92 w 288"/>
                <a:gd name="T9" fmla="*/ 2 h 435"/>
                <a:gd name="T10" fmla="*/ 51 w 288"/>
                <a:gd name="T11" fmla="*/ 16 h 435"/>
                <a:gd name="T12" fmla="*/ 24 w 288"/>
                <a:gd name="T13" fmla="*/ 114 h 435"/>
                <a:gd name="T14" fmla="*/ 50 w 288"/>
                <a:gd name="T15" fmla="*/ 235 h 435"/>
                <a:gd name="T16" fmla="*/ 61 w 288"/>
                <a:gd name="T17" fmla="*/ 258 h 435"/>
                <a:gd name="T18" fmla="*/ 61 w 288"/>
                <a:gd name="T19" fmla="*/ 273 h 435"/>
                <a:gd name="T20" fmla="*/ 97 w 288"/>
                <a:gd name="T21" fmla="*/ 252 h 435"/>
                <a:gd name="T22" fmla="*/ 75 w 288"/>
                <a:gd name="T23" fmla="*/ 250 h 435"/>
                <a:gd name="T24" fmla="*/ 31 w 288"/>
                <a:gd name="T25" fmla="*/ 187 h 435"/>
                <a:gd name="T26" fmla="*/ 26 w 288"/>
                <a:gd name="T27" fmla="*/ 122 h 435"/>
                <a:gd name="T28" fmla="*/ 54 w 288"/>
                <a:gd name="T29" fmla="*/ 195 h 435"/>
                <a:gd name="T30" fmla="*/ 91 w 288"/>
                <a:gd name="T31" fmla="*/ 231 h 435"/>
                <a:gd name="T32" fmla="*/ 133 w 288"/>
                <a:gd name="T33" fmla="*/ 318 h 435"/>
                <a:gd name="T34" fmla="*/ 178 w 288"/>
                <a:gd name="T35" fmla="*/ 347 h 435"/>
                <a:gd name="T36" fmla="*/ 207 w 288"/>
                <a:gd name="T37" fmla="*/ 392 h 435"/>
                <a:gd name="T38" fmla="*/ 263 w 288"/>
                <a:gd name="T39" fmla="*/ 408 h 435"/>
                <a:gd name="T40" fmla="*/ 168 w 288"/>
                <a:gd name="T41" fmla="*/ 422 h 435"/>
                <a:gd name="T42" fmla="*/ 98 w 288"/>
                <a:gd name="T43" fmla="*/ 424 h 435"/>
                <a:gd name="T44" fmla="*/ 47 w 288"/>
                <a:gd name="T45" fmla="*/ 427 h 435"/>
                <a:gd name="T46" fmla="*/ 79 w 288"/>
                <a:gd name="T47" fmla="*/ 434 h 435"/>
                <a:gd name="T48" fmla="*/ 133 w 288"/>
                <a:gd name="T49" fmla="*/ 425 h 435"/>
                <a:gd name="T50" fmla="*/ 219 w 288"/>
                <a:gd name="T51" fmla="*/ 428 h 435"/>
                <a:gd name="T52" fmla="*/ 271 w 288"/>
                <a:gd name="T53" fmla="*/ 417 h 435"/>
                <a:gd name="T54" fmla="*/ 287 w 288"/>
                <a:gd name="T55" fmla="*/ 418 h 435"/>
                <a:gd name="T56" fmla="*/ 91 w 288"/>
                <a:gd name="T57" fmla="*/ 268 h 435"/>
                <a:gd name="T58" fmla="*/ 80 w 288"/>
                <a:gd name="T59" fmla="*/ 273 h 435"/>
                <a:gd name="T60" fmla="*/ 78 w 288"/>
                <a:gd name="T61" fmla="*/ 261 h 435"/>
                <a:gd name="T62" fmla="*/ 84 w 288"/>
                <a:gd name="T63" fmla="*/ 218 h 435"/>
                <a:gd name="T64" fmla="*/ 44 w 288"/>
                <a:gd name="T65" fmla="*/ 138 h 435"/>
                <a:gd name="T66" fmla="*/ 36 w 288"/>
                <a:gd name="T67" fmla="*/ 113 h 435"/>
                <a:gd name="T68" fmla="*/ 84 w 288"/>
                <a:gd name="T69" fmla="*/ 16 h 435"/>
                <a:gd name="T70" fmla="*/ 90 w 288"/>
                <a:gd name="T71" fmla="*/ 15 h 435"/>
                <a:gd name="T72" fmla="*/ 159 w 288"/>
                <a:gd name="T73" fmla="*/ 95 h 435"/>
                <a:gd name="T74" fmla="*/ 178 w 288"/>
                <a:gd name="T75" fmla="*/ 165 h 435"/>
                <a:gd name="T76" fmla="*/ 131 w 288"/>
                <a:gd name="T77" fmla="*/ 197 h 435"/>
                <a:gd name="T78" fmla="*/ 84 w 288"/>
                <a:gd name="T79" fmla="*/ 218 h 435"/>
                <a:gd name="T80" fmla="*/ 144 w 288"/>
                <a:gd name="T81" fmla="*/ 309 h 435"/>
                <a:gd name="T82" fmla="*/ 102 w 288"/>
                <a:gd name="T83" fmla="*/ 232 h 435"/>
                <a:gd name="T84" fmla="*/ 109 w 288"/>
                <a:gd name="T85" fmla="*/ 223 h 435"/>
                <a:gd name="T86" fmla="*/ 184 w 288"/>
                <a:gd name="T87" fmla="*/ 183 h 435"/>
                <a:gd name="T88" fmla="*/ 231 w 288"/>
                <a:gd name="T89" fmla="*/ 280 h 435"/>
                <a:gd name="T90" fmla="*/ 185 w 288"/>
                <a:gd name="T91" fmla="*/ 328 h 435"/>
                <a:gd name="T92" fmla="*/ 258 w 288"/>
                <a:gd name="T93" fmla="*/ 366 h 435"/>
                <a:gd name="T94" fmla="*/ 229 w 288"/>
                <a:gd name="T95" fmla="*/ 373 h 435"/>
                <a:gd name="T96" fmla="*/ 198 w 288"/>
                <a:gd name="T97" fmla="*/ 358 h 435"/>
                <a:gd name="T98" fmla="*/ 198 w 288"/>
                <a:gd name="T99" fmla="*/ 336 h 435"/>
                <a:gd name="T100" fmla="*/ 219 w 288"/>
                <a:gd name="T101" fmla="*/ 339 h 435"/>
                <a:gd name="T102" fmla="*/ 225 w 288"/>
                <a:gd name="T103" fmla="*/ 350 h 435"/>
                <a:gd name="T104" fmla="*/ 232 w 288"/>
                <a:gd name="T105" fmla="*/ 365 h 435"/>
                <a:gd name="T106" fmla="*/ 236 w 288"/>
                <a:gd name="T107" fmla="*/ 345 h 435"/>
                <a:gd name="T108" fmla="*/ 226 w 288"/>
                <a:gd name="T109" fmla="*/ 334 h 435"/>
                <a:gd name="T110" fmla="*/ 232 w 288"/>
                <a:gd name="T111" fmla="*/ 313 h 435"/>
                <a:gd name="T112" fmla="*/ 261 w 288"/>
                <a:gd name="T113" fmla="*/ 35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" h="435">
                  <a:moveTo>
                    <a:pt x="273" y="394"/>
                  </a:moveTo>
                  <a:cubicBezTo>
                    <a:pt x="270" y="389"/>
                    <a:pt x="268" y="382"/>
                    <a:pt x="269" y="376"/>
                  </a:cubicBezTo>
                  <a:cubicBezTo>
                    <a:pt x="269" y="369"/>
                    <a:pt x="273" y="369"/>
                    <a:pt x="275" y="363"/>
                  </a:cubicBezTo>
                  <a:cubicBezTo>
                    <a:pt x="278" y="355"/>
                    <a:pt x="274" y="351"/>
                    <a:pt x="270" y="345"/>
                  </a:cubicBezTo>
                  <a:cubicBezTo>
                    <a:pt x="259" y="333"/>
                    <a:pt x="249" y="319"/>
                    <a:pt x="241" y="305"/>
                  </a:cubicBezTo>
                  <a:cubicBezTo>
                    <a:pt x="250" y="296"/>
                    <a:pt x="247" y="282"/>
                    <a:pt x="244" y="271"/>
                  </a:cubicBezTo>
                  <a:cubicBezTo>
                    <a:pt x="233" y="234"/>
                    <a:pt x="212" y="203"/>
                    <a:pt x="193" y="170"/>
                  </a:cubicBezTo>
                  <a:cubicBezTo>
                    <a:pt x="203" y="143"/>
                    <a:pt x="179" y="100"/>
                    <a:pt x="166" y="79"/>
                  </a:cubicBezTo>
                  <a:cubicBezTo>
                    <a:pt x="153" y="56"/>
                    <a:pt x="141" y="31"/>
                    <a:pt x="120" y="15"/>
                  </a:cubicBezTo>
                  <a:cubicBezTo>
                    <a:pt x="112" y="9"/>
                    <a:pt x="102" y="3"/>
                    <a:pt x="92" y="2"/>
                  </a:cubicBezTo>
                  <a:cubicBezTo>
                    <a:pt x="78" y="0"/>
                    <a:pt x="66" y="9"/>
                    <a:pt x="53" y="13"/>
                  </a:cubicBezTo>
                  <a:cubicBezTo>
                    <a:pt x="52" y="14"/>
                    <a:pt x="51" y="15"/>
                    <a:pt x="51" y="16"/>
                  </a:cubicBezTo>
                  <a:cubicBezTo>
                    <a:pt x="28" y="27"/>
                    <a:pt x="13" y="53"/>
                    <a:pt x="17" y="82"/>
                  </a:cubicBezTo>
                  <a:cubicBezTo>
                    <a:pt x="18" y="93"/>
                    <a:pt x="20" y="103"/>
                    <a:pt x="24" y="114"/>
                  </a:cubicBezTo>
                  <a:cubicBezTo>
                    <a:pt x="0" y="124"/>
                    <a:pt x="6" y="154"/>
                    <a:pt x="15" y="175"/>
                  </a:cubicBezTo>
                  <a:cubicBezTo>
                    <a:pt x="25" y="197"/>
                    <a:pt x="37" y="215"/>
                    <a:pt x="50" y="235"/>
                  </a:cubicBezTo>
                  <a:cubicBezTo>
                    <a:pt x="53" y="239"/>
                    <a:pt x="58" y="245"/>
                    <a:pt x="60" y="250"/>
                  </a:cubicBezTo>
                  <a:cubicBezTo>
                    <a:pt x="61" y="253"/>
                    <a:pt x="61" y="255"/>
                    <a:pt x="61" y="258"/>
                  </a:cubicBezTo>
                  <a:cubicBezTo>
                    <a:pt x="61" y="258"/>
                    <a:pt x="61" y="259"/>
                    <a:pt x="61" y="259"/>
                  </a:cubicBezTo>
                  <a:cubicBezTo>
                    <a:pt x="61" y="263"/>
                    <a:pt x="60" y="268"/>
                    <a:pt x="61" y="273"/>
                  </a:cubicBezTo>
                  <a:cubicBezTo>
                    <a:pt x="64" y="295"/>
                    <a:pt x="94" y="303"/>
                    <a:pt x="101" y="279"/>
                  </a:cubicBezTo>
                  <a:cubicBezTo>
                    <a:pt x="103" y="271"/>
                    <a:pt x="104" y="258"/>
                    <a:pt x="97" y="252"/>
                  </a:cubicBezTo>
                  <a:cubicBezTo>
                    <a:pt x="90" y="245"/>
                    <a:pt x="82" y="247"/>
                    <a:pt x="75" y="250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3" y="245"/>
                    <a:pt x="68" y="241"/>
                    <a:pt x="65" y="237"/>
                  </a:cubicBezTo>
                  <a:cubicBezTo>
                    <a:pt x="52" y="222"/>
                    <a:pt x="40" y="206"/>
                    <a:pt x="31" y="187"/>
                  </a:cubicBezTo>
                  <a:cubicBezTo>
                    <a:pt x="26" y="177"/>
                    <a:pt x="17" y="163"/>
                    <a:pt x="16" y="152"/>
                  </a:cubicBezTo>
                  <a:cubicBezTo>
                    <a:pt x="14" y="141"/>
                    <a:pt x="17" y="129"/>
                    <a:pt x="26" y="122"/>
                  </a:cubicBezTo>
                  <a:cubicBezTo>
                    <a:pt x="30" y="135"/>
                    <a:pt x="35" y="148"/>
                    <a:pt x="39" y="161"/>
                  </a:cubicBezTo>
                  <a:cubicBezTo>
                    <a:pt x="42" y="174"/>
                    <a:pt x="47" y="184"/>
                    <a:pt x="54" y="195"/>
                  </a:cubicBezTo>
                  <a:cubicBezTo>
                    <a:pt x="60" y="205"/>
                    <a:pt x="64" y="218"/>
                    <a:pt x="71" y="226"/>
                  </a:cubicBezTo>
                  <a:cubicBezTo>
                    <a:pt x="77" y="233"/>
                    <a:pt x="84" y="233"/>
                    <a:pt x="91" y="231"/>
                  </a:cubicBezTo>
                  <a:cubicBezTo>
                    <a:pt x="98" y="243"/>
                    <a:pt x="101" y="260"/>
                    <a:pt x="108" y="272"/>
                  </a:cubicBezTo>
                  <a:cubicBezTo>
                    <a:pt x="117" y="287"/>
                    <a:pt x="125" y="303"/>
                    <a:pt x="133" y="318"/>
                  </a:cubicBezTo>
                  <a:cubicBezTo>
                    <a:pt x="139" y="329"/>
                    <a:pt x="146" y="348"/>
                    <a:pt x="160" y="350"/>
                  </a:cubicBezTo>
                  <a:cubicBezTo>
                    <a:pt x="165" y="350"/>
                    <a:pt x="171" y="349"/>
                    <a:pt x="178" y="347"/>
                  </a:cubicBezTo>
                  <a:cubicBezTo>
                    <a:pt x="183" y="354"/>
                    <a:pt x="187" y="362"/>
                    <a:pt x="191" y="370"/>
                  </a:cubicBezTo>
                  <a:cubicBezTo>
                    <a:pt x="195" y="377"/>
                    <a:pt x="199" y="390"/>
                    <a:pt x="207" y="392"/>
                  </a:cubicBezTo>
                  <a:cubicBezTo>
                    <a:pt x="221" y="396"/>
                    <a:pt x="230" y="381"/>
                    <a:pt x="245" y="389"/>
                  </a:cubicBezTo>
                  <a:cubicBezTo>
                    <a:pt x="253" y="393"/>
                    <a:pt x="258" y="401"/>
                    <a:pt x="263" y="408"/>
                  </a:cubicBezTo>
                  <a:cubicBezTo>
                    <a:pt x="255" y="407"/>
                    <a:pt x="247" y="408"/>
                    <a:pt x="239" y="410"/>
                  </a:cubicBezTo>
                  <a:cubicBezTo>
                    <a:pt x="215" y="416"/>
                    <a:pt x="193" y="426"/>
                    <a:pt x="168" y="422"/>
                  </a:cubicBezTo>
                  <a:cubicBezTo>
                    <a:pt x="148" y="420"/>
                    <a:pt x="135" y="414"/>
                    <a:pt x="115" y="420"/>
                  </a:cubicBezTo>
                  <a:cubicBezTo>
                    <a:pt x="110" y="421"/>
                    <a:pt x="104" y="423"/>
                    <a:pt x="98" y="424"/>
                  </a:cubicBezTo>
                  <a:cubicBezTo>
                    <a:pt x="88" y="427"/>
                    <a:pt x="84" y="425"/>
                    <a:pt x="74" y="424"/>
                  </a:cubicBezTo>
                  <a:cubicBezTo>
                    <a:pt x="65" y="424"/>
                    <a:pt x="56" y="427"/>
                    <a:pt x="47" y="427"/>
                  </a:cubicBezTo>
                  <a:cubicBezTo>
                    <a:pt x="42" y="428"/>
                    <a:pt x="42" y="434"/>
                    <a:pt x="47" y="434"/>
                  </a:cubicBezTo>
                  <a:cubicBezTo>
                    <a:pt x="58" y="435"/>
                    <a:pt x="68" y="433"/>
                    <a:pt x="79" y="434"/>
                  </a:cubicBezTo>
                  <a:cubicBezTo>
                    <a:pt x="87" y="435"/>
                    <a:pt x="93" y="435"/>
                    <a:pt x="101" y="433"/>
                  </a:cubicBezTo>
                  <a:cubicBezTo>
                    <a:pt x="111" y="430"/>
                    <a:pt x="122" y="425"/>
                    <a:pt x="133" y="425"/>
                  </a:cubicBezTo>
                  <a:cubicBezTo>
                    <a:pt x="144" y="425"/>
                    <a:pt x="156" y="430"/>
                    <a:pt x="167" y="432"/>
                  </a:cubicBezTo>
                  <a:cubicBezTo>
                    <a:pt x="184" y="435"/>
                    <a:pt x="202" y="432"/>
                    <a:pt x="219" y="428"/>
                  </a:cubicBezTo>
                  <a:cubicBezTo>
                    <a:pt x="228" y="425"/>
                    <a:pt x="236" y="421"/>
                    <a:pt x="244" y="419"/>
                  </a:cubicBezTo>
                  <a:cubicBezTo>
                    <a:pt x="253" y="417"/>
                    <a:pt x="262" y="417"/>
                    <a:pt x="271" y="417"/>
                  </a:cubicBezTo>
                  <a:cubicBezTo>
                    <a:pt x="273" y="419"/>
                    <a:pt x="275" y="421"/>
                    <a:pt x="276" y="422"/>
                  </a:cubicBezTo>
                  <a:cubicBezTo>
                    <a:pt x="280" y="425"/>
                    <a:pt x="288" y="424"/>
                    <a:pt x="287" y="418"/>
                  </a:cubicBezTo>
                  <a:cubicBezTo>
                    <a:pt x="286" y="407"/>
                    <a:pt x="279" y="402"/>
                    <a:pt x="273" y="394"/>
                  </a:cubicBezTo>
                  <a:moveTo>
                    <a:pt x="91" y="268"/>
                  </a:moveTo>
                  <a:cubicBezTo>
                    <a:pt x="90" y="270"/>
                    <a:pt x="90" y="272"/>
                    <a:pt x="90" y="274"/>
                  </a:cubicBezTo>
                  <a:cubicBezTo>
                    <a:pt x="89" y="282"/>
                    <a:pt x="86" y="282"/>
                    <a:pt x="80" y="273"/>
                  </a:cubicBezTo>
                  <a:cubicBezTo>
                    <a:pt x="72" y="266"/>
                    <a:pt x="74" y="266"/>
                    <a:pt x="75" y="261"/>
                  </a:cubicBezTo>
                  <a:cubicBezTo>
                    <a:pt x="76" y="261"/>
                    <a:pt x="77" y="261"/>
                    <a:pt x="78" y="261"/>
                  </a:cubicBezTo>
                  <a:cubicBezTo>
                    <a:pt x="86" y="260"/>
                    <a:pt x="89" y="258"/>
                    <a:pt x="91" y="268"/>
                  </a:cubicBezTo>
                  <a:moveTo>
                    <a:pt x="84" y="218"/>
                  </a:moveTo>
                  <a:cubicBezTo>
                    <a:pt x="82" y="218"/>
                    <a:pt x="79" y="211"/>
                    <a:pt x="78" y="210"/>
                  </a:cubicBezTo>
                  <a:cubicBezTo>
                    <a:pt x="64" y="187"/>
                    <a:pt x="52" y="164"/>
                    <a:pt x="44" y="138"/>
                  </a:cubicBezTo>
                  <a:cubicBezTo>
                    <a:pt x="42" y="130"/>
                    <a:pt x="39" y="121"/>
                    <a:pt x="36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0" y="96"/>
                    <a:pt x="24" y="79"/>
                    <a:pt x="28" y="61"/>
                  </a:cubicBezTo>
                  <a:cubicBezTo>
                    <a:pt x="33" y="32"/>
                    <a:pt x="56" y="20"/>
                    <a:pt x="84" y="16"/>
                  </a:cubicBezTo>
                  <a:cubicBezTo>
                    <a:pt x="85" y="16"/>
                    <a:pt x="86" y="16"/>
                    <a:pt x="86" y="15"/>
                  </a:cubicBezTo>
                  <a:cubicBezTo>
                    <a:pt x="88" y="15"/>
                    <a:pt x="89" y="15"/>
                    <a:pt x="90" y="15"/>
                  </a:cubicBezTo>
                  <a:cubicBezTo>
                    <a:pt x="102" y="18"/>
                    <a:pt x="113" y="27"/>
                    <a:pt x="120" y="35"/>
                  </a:cubicBezTo>
                  <a:cubicBezTo>
                    <a:pt x="137" y="52"/>
                    <a:pt x="147" y="74"/>
                    <a:pt x="159" y="95"/>
                  </a:cubicBezTo>
                  <a:cubicBezTo>
                    <a:pt x="169" y="112"/>
                    <a:pt x="180" y="138"/>
                    <a:pt x="180" y="158"/>
                  </a:cubicBezTo>
                  <a:cubicBezTo>
                    <a:pt x="180" y="161"/>
                    <a:pt x="179" y="163"/>
                    <a:pt x="178" y="165"/>
                  </a:cubicBezTo>
                  <a:cubicBezTo>
                    <a:pt x="178" y="166"/>
                    <a:pt x="177" y="167"/>
                    <a:pt x="177" y="168"/>
                  </a:cubicBezTo>
                  <a:cubicBezTo>
                    <a:pt x="168" y="181"/>
                    <a:pt x="143" y="191"/>
                    <a:pt x="131" y="197"/>
                  </a:cubicBezTo>
                  <a:cubicBezTo>
                    <a:pt x="120" y="202"/>
                    <a:pt x="109" y="207"/>
                    <a:pt x="99" y="212"/>
                  </a:cubicBezTo>
                  <a:cubicBezTo>
                    <a:pt x="97" y="212"/>
                    <a:pt x="85" y="218"/>
                    <a:pt x="84" y="218"/>
                  </a:cubicBezTo>
                  <a:moveTo>
                    <a:pt x="164" y="336"/>
                  </a:moveTo>
                  <a:cubicBezTo>
                    <a:pt x="155" y="335"/>
                    <a:pt x="147" y="316"/>
                    <a:pt x="144" y="309"/>
                  </a:cubicBezTo>
                  <a:cubicBezTo>
                    <a:pt x="139" y="298"/>
                    <a:pt x="131" y="287"/>
                    <a:pt x="125" y="275"/>
                  </a:cubicBezTo>
                  <a:cubicBezTo>
                    <a:pt x="117" y="261"/>
                    <a:pt x="110" y="246"/>
                    <a:pt x="102" y="232"/>
                  </a:cubicBezTo>
                  <a:cubicBezTo>
                    <a:pt x="101" y="231"/>
                    <a:pt x="100" y="229"/>
                    <a:pt x="99" y="228"/>
                  </a:cubicBezTo>
                  <a:cubicBezTo>
                    <a:pt x="102" y="226"/>
                    <a:pt x="106" y="224"/>
                    <a:pt x="109" y="223"/>
                  </a:cubicBezTo>
                  <a:cubicBezTo>
                    <a:pt x="133" y="212"/>
                    <a:pt x="158" y="201"/>
                    <a:pt x="180" y="186"/>
                  </a:cubicBezTo>
                  <a:cubicBezTo>
                    <a:pt x="181" y="185"/>
                    <a:pt x="182" y="184"/>
                    <a:pt x="184" y="183"/>
                  </a:cubicBezTo>
                  <a:cubicBezTo>
                    <a:pt x="199" y="208"/>
                    <a:pt x="216" y="232"/>
                    <a:pt x="225" y="260"/>
                  </a:cubicBezTo>
                  <a:cubicBezTo>
                    <a:pt x="227" y="266"/>
                    <a:pt x="231" y="273"/>
                    <a:pt x="231" y="280"/>
                  </a:cubicBezTo>
                  <a:cubicBezTo>
                    <a:pt x="233" y="291"/>
                    <a:pt x="230" y="295"/>
                    <a:pt x="223" y="300"/>
                  </a:cubicBezTo>
                  <a:cubicBezTo>
                    <a:pt x="211" y="309"/>
                    <a:pt x="198" y="321"/>
                    <a:pt x="185" y="328"/>
                  </a:cubicBezTo>
                  <a:cubicBezTo>
                    <a:pt x="181" y="330"/>
                    <a:pt x="168" y="336"/>
                    <a:pt x="164" y="336"/>
                  </a:cubicBezTo>
                  <a:moveTo>
                    <a:pt x="258" y="366"/>
                  </a:moveTo>
                  <a:cubicBezTo>
                    <a:pt x="256" y="371"/>
                    <a:pt x="256" y="376"/>
                    <a:pt x="256" y="382"/>
                  </a:cubicBezTo>
                  <a:cubicBezTo>
                    <a:pt x="249" y="376"/>
                    <a:pt x="241" y="371"/>
                    <a:pt x="229" y="373"/>
                  </a:cubicBezTo>
                  <a:cubicBezTo>
                    <a:pt x="226" y="374"/>
                    <a:pt x="213" y="380"/>
                    <a:pt x="211" y="379"/>
                  </a:cubicBezTo>
                  <a:cubicBezTo>
                    <a:pt x="207" y="378"/>
                    <a:pt x="200" y="362"/>
                    <a:pt x="198" y="358"/>
                  </a:cubicBezTo>
                  <a:cubicBezTo>
                    <a:pt x="195" y="352"/>
                    <a:pt x="191" y="347"/>
                    <a:pt x="187" y="343"/>
                  </a:cubicBezTo>
                  <a:cubicBezTo>
                    <a:pt x="191" y="340"/>
                    <a:pt x="195" y="338"/>
                    <a:pt x="198" y="336"/>
                  </a:cubicBezTo>
                  <a:cubicBezTo>
                    <a:pt x="202" y="333"/>
                    <a:pt x="207" y="330"/>
                    <a:pt x="211" y="327"/>
                  </a:cubicBezTo>
                  <a:cubicBezTo>
                    <a:pt x="215" y="330"/>
                    <a:pt x="216" y="335"/>
                    <a:pt x="219" y="339"/>
                  </a:cubicBezTo>
                  <a:cubicBezTo>
                    <a:pt x="221" y="342"/>
                    <a:pt x="224" y="346"/>
                    <a:pt x="226" y="350"/>
                  </a:cubicBezTo>
                  <a:cubicBezTo>
                    <a:pt x="226" y="350"/>
                    <a:pt x="225" y="350"/>
                    <a:pt x="225" y="350"/>
                  </a:cubicBezTo>
                  <a:cubicBezTo>
                    <a:pt x="224" y="354"/>
                    <a:pt x="224" y="357"/>
                    <a:pt x="225" y="360"/>
                  </a:cubicBezTo>
                  <a:cubicBezTo>
                    <a:pt x="225" y="363"/>
                    <a:pt x="229" y="365"/>
                    <a:pt x="232" y="365"/>
                  </a:cubicBezTo>
                  <a:cubicBezTo>
                    <a:pt x="242" y="366"/>
                    <a:pt x="252" y="351"/>
                    <a:pt x="241" y="344"/>
                  </a:cubicBezTo>
                  <a:cubicBezTo>
                    <a:pt x="239" y="343"/>
                    <a:pt x="237" y="344"/>
                    <a:pt x="236" y="345"/>
                  </a:cubicBezTo>
                  <a:cubicBezTo>
                    <a:pt x="235" y="345"/>
                    <a:pt x="235" y="346"/>
                    <a:pt x="235" y="346"/>
                  </a:cubicBezTo>
                  <a:cubicBezTo>
                    <a:pt x="233" y="342"/>
                    <a:pt x="229" y="338"/>
                    <a:pt x="226" y="334"/>
                  </a:cubicBezTo>
                  <a:cubicBezTo>
                    <a:pt x="223" y="330"/>
                    <a:pt x="221" y="326"/>
                    <a:pt x="217" y="323"/>
                  </a:cubicBezTo>
                  <a:cubicBezTo>
                    <a:pt x="222" y="320"/>
                    <a:pt x="227" y="316"/>
                    <a:pt x="232" y="313"/>
                  </a:cubicBezTo>
                  <a:cubicBezTo>
                    <a:pt x="236" y="321"/>
                    <a:pt x="242" y="329"/>
                    <a:pt x="247" y="336"/>
                  </a:cubicBezTo>
                  <a:cubicBezTo>
                    <a:pt x="250" y="341"/>
                    <a:pt x="260" y="349"/>
                    <a:pt x="261" y="354"/>
                  </a:cubicBezTo>
                  <a:cubicBezTo>
                    <a:pt x="264" y="363"/>
                    <a:pt x="259" y="360"/>
                    <a:pt x="258" y="36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chenying0907 385"/>
            <p:cNvSpPr/>
            <p:nvPr/>
          </p:nvSpPr>
          <p:spPr bwMode="auto">
            <a:xfrm>
              <a:off x="3392489" y="4124326"/>
              <a:ext cx="60325" cy="257175"/>
            </a:xfrm>
            <a:custGeom>
              <a:avLst/>
              <a:gdLst>
                <a:gd name="T0" fmla="*/ 28 w 28"/>
                <a:gd name="T1" fmla="*/ 2 h 120"/>
                <a:gd name="T2" fmla="*/ 25 w 28"/>
                <a:gd name="T3" fmla="*/ 2 h 120"/>
                <a:gd name="T4" fmla="*/ 19 w 28"/>
                <a:gd name="T5" fmla="*/ 27 h 120"/>
                <a:gd name="T6" fmla="*/ 10 w 28"/>
                <a:gd name="T7" fmla="*/ 59 h 120"/>
                <a:gd name="T8" fmla="*/ 1 w 28"/>
                <a:gd name="T9" fmla="*/ 119 h 120"/>
                <a:gd name="T10" fmla="*/ 2 w 28"/>
                <a:gd name="T11" fmla="*/ 119 h 120"/>
                <a:gd name="T12" fmla="*/ 14 w 28"/>
                <a:gd name="T13" fmla="*/ 53 h 120"/>
                <a:gd name="T14" fmla="*/ 22 w 28"/>
                <a:gd name="T15" fmla="*/ 22 h 120"/>
                <a:gd name="T16" fmla="*/ 28 w 28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0">
                  <a:moveTo>
                    <a:pt x="28" y="2"/>
                  </a:moveTo>
                  <a:cubicBezTo>
                    <a:pt x="27" y="0"/>
                    <a:pt x="25" y="0"/>
                    <a:pt x="25" y="2"/>
                  </a:cubicBezTo>
                  <a:cubicBezTo>
                    <a:pt x="26" y="10"/>
                    <a:pt x="21" y="19"/>
                    <a:pt x="19" y="27"/>
                  </a:cubicBezTo>
                  <a:cubicBezTo>
                    <a:pt x="16" y="38"/>
                    <a:pt x="13" y="48"/>
                    <a:pt x="10" y="59"/>
                  </a:cubicBezTo>
                  <a:cubicBezTo>
                    <a:pt x="5" y="78"/>
                    <a:pt x="0" y="99"/>
                    <a:pt x="1" y="119"/>
                  </a:cubicBezTo>
                  <a:cubicBezTo>
                    <a:pt x="1" y="120"/>
                    <a:pt x="2" y="120"/>
                    <a:pt x="2" y="119"/>
                  </a:cubicBezTo>
                  <a:cubicBezTo>
                    <a:pt x="4" y="97"/>
                    <a:pt x="8" y="74"/>
                    <a:pt x="14" y="53"/>
                  </a:cubicBezTo>
                  <a:cubicBezTo>
                    <a:pt x="17" y="43"/>
                    <a:pt x="19" y="33"/>
                    <a:pt x="22" y="22"/>
                  </a:cubicBezTo>
                  <a:cubicBezTo>
                    <a:pt x="24" y="15"/>
                    <a:pt x="28" y="9"/>
                    <a:pt x="2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chenying0907 386"/>
            <p:cNvSpPr/>
            <p:nvPr/>
          </p:nvSpPr>
          <p:spPr bwMode="auto">
            <a:xfrm>
              <a:off x="3429001" y="4181476"/>
              <a:ext cx="46038" cy="242888"/>
            </a:xfrm>
            <a:custGeom>
              <a:avLst/>
              <a:gdLst>
                <a:gd name="T0" fmla="*/ 18 w 21"/>
                <a:gd name="T1" fmla="*/ 2 h 113"/>
                <a:gd name="T2" fmla="*/ 3 w 21"/>
                <a:gd name="T3" fmla="*/ 79 h 113"/>
                <a:gd name="T4" fmla="*/ 2 w 21"/>
                <a:gd name="T5" fmla="*/ 96 h 113"/>
                <a:gd name="T6" fmla="*/ 0 w 21"/>
                <a:gd name="T7" fmla="*/ 105 h 113"/>
                <a:gd name="T8" fmla="*/ 5 w 21"/>
                <a:gd name="T9" fmla="*/ 113 h 113"/>
                <a:gd name="T10" fmla="*/ 5 w 21"/>
                <a:gd name="T11" fmla="*/ 112 h 113"/>
                <a:gd name="T12" fmla="*/ 6 w 21"/>
                <a:gd name="T13" fmla="*/ 95 h 113"/>
                <a:gd name="T14" fmla="*/ 7 w 21"/>
                <a:gd name="T15" fmla="*/ 66 h 113"/>
                <a:gd name="T16" fmla="*/ 21 w 21"/>
                <a:gd name="T17" fmla="*/ 2 h 113"/>
                <a:gd name="T18" fmla="*/ 18 w 21"/>
                <a:gd name="T1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3">
                  <a:moveTo>
                    <a:pt x="18" y="2"/>
                  </a:moveTo>
                  <a:cubicBezTo>
                    <a:pt x="11" y="26"/>
                    <a:pt x="4" y="54"/>
                    <a:pt x="3" y="79"/>
                  </a:cubicBezTo>
                  <a:cubicBezTo>
                    <a:pt x="3" y="85"/>
                    <a:pt x="4" y="90"/>
                    <a:pt x="2" y="96"/>
                  </a:cubicBezTo>
                  <a:cubicBezTo>
                    <a:pt x="2" y="99"/>
                    <a:pt x="1" y="102"/>
                    <a:pt x="0" y="105"/>
                  </a:cubicBezTo>
                  <a:cubicBezTo>
                    <a:pt x="0" y="109"/>
                    <a:pt x="0" y="112"/>
                    <a:pt x="5" y="113"/>
                  </a:cubicBezTo>
                  <a:cubicBezTo>
                    <a:pt x="5" y="113"/>
                    <a:pt x="5" y="112"/>
                    <a:pt x="5" y="112"/>
                  </a:cubicBezTo>
                  <a:cubicBezTo>
                    <a:pt x="0" y="109"/>
                    <a:pt x="5" y="99"/>
                    <a:pt x="6" y="95"/>
                  </a:cubicBezTo>
                  <a:cubicBezTo>
                    <a:pt x="8" y="85"/>
                    <a:pt x="6" y="76"/>
                    <a:pt x="7" y="66"/>
                  </a:cubicBezTo>
                  <a:cubicBezTo>
                    <a:pt x="11" y="45"/>
                    <a:pt x="15" y="23"/>
                    <a:pt x="21" y="2"/>
                  </a:cubicBezTo>
                  <a:cubicBezTo>
                    <a:pt x="21" y="1"/>
                    <a:pt x="19" y="0"/>
                    <a:pt x="1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chenying0907 387"/>
            <p:cNvSpPr/>
            <p:nvPr/>
          </p:nvSpPr>
          <p:spPr bwMode="auto">
            <a:xfrm>
              <a:off x="3440114" y="4198939"/>
              <a:ext cx="55563" cy="285750"/>
            </a:xfrm>
            <a:custGeom>
              <a:avLst/>
              <a:gdLst>
                <a:gd name="T0" fmla="*/ 23 w 26"/>
                <a:gd name="T1" fmla="*/ 1 h 133"/>
                <a:gd name="T2" fmla="*/ 16 w 26"/>
                <a:gd name="T3" fmla="*/ 35 h 133"/>
                <a:gd name="T4" fmla="*/ 8 w 26"/>
                <a:gd name="T5" fmla="*/ 74 h 133"/>
                <a:gd name="T6" fmla="*/ 6 w 26"/>
                <a:gd name="T7" fmla="*/ 109 h 133"/>
                <a:gd name="T8" fmla="*/ 6 w 26"/>
                <a:gd name="T9" fmla="*/ 132 h 133"/>
                <a:gd name="T10" fmla="*/ 8 w 26"/>
                <a:gd name="T11" fmla="*/ 131 h 133"/>
                <a:gd name="T12" fmla="*/ 8 w 26"/>
                <a:gd name="T13" fmla="*/ 113 h 133"/>
                <a:gd name="T14" fmla="*/ 8 w 26"/>
                <a:gd name="T15" fmla="*/ 101 h 133"/>
                <a:gd name="T16" fmla="*/ 13 w 26"/>
                <a:gd name="T17" fmla="*/ 66 h 133"/>
                <a:gd name="T18" fmla="*/ 19 w 26"/>
                <a:gd name="T19" fmla="*/ 36 h 133"/>
                <a:gd name="T20" fmla="*/ 26 w 26"/>
                <a:gd name="T21" fmla="*/ 2 h 133"/>
                <a:gd name="T22" fmla="*/ 23 w 26"/>
                <a:gd name="T23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33">
                  <a:moveTo>
                    <a:pt x="23" y="1"/>
                  </a:moveTo>
                  <a:cubicBezTo>
                    <a:pt x="18" y="11"/>
                    <a:pt x="18" y="24"/>
                    <a:pt x="16" y="35"/>
                  </a:cubicBezTo>
                  <a:cubicBezTo>
                    <a:pt x="14" y="48"/>
                    <a:pt x="11" y="61"/>
                    <a:pt x="8" y="74"/>
                  </a:cubicBezTo>
                  <a:cubicBezTo>
                    <a:pt x="6" y="86"/>
                    <a:pt x="6" y="97"/>
                    <a:pt x="6" y="109"/>
                  </a:cubicBezTo>
                  <a:cubicBezTo>
                    <a:pt x="5" y="117"/>
                    <a:pt x="0" y="126"/>
                    <a:pt x="6" y="132"/>
                  </a:cubicBezTo>
                  <a:cubicBezTo>
                    <a:pt x="7" y="133"/>
                    <a:pt x="8" y="132"/>
                    <a:pt x="8" y="131"/>
                  </a:cubicBezTo>
                  <a:cubicBezTo>
                    <a:pt x="4" y="126"/>
                    <a:pt x="8" y="119"/>
                    <a:pt x="8" y="113"/>
                  </a:cubicBezTo>
                  <a:cubicBezTo>
                    <a:pt x="9" y="109"/>
                    <a:pt x="9" y="105"/>
                    <a:pt x="8" y="101"/>
                  </a:cubicBezTo>
                  <a:cubicBezTo>
                    <a:pt x="8" y="89"/>
                    <a:pt x="10" y="78"/>
                    <a:pt x="13" y="66"/>
                  </a:cubicBezTo>
                  <a:cubicBezTo>
                    <a:pt x="15" y="56"/>
                    <a:pt x="17" y="46"/>
                    <a:pt x="19" y="36"/>
                  </a:cubicBezTo>
                  <a:cubicBezTo>
                    <a:pt x="20" y="26"/>
                    <a:pt x="20" y="11"/>
                    <a:pt x="26" y="2"/>
                  </a:cubicBezTo>
                  <a:cubicBezTo>
                    <a:pt x="26" y="1"/>
                    <a:pt x="24" y="0"/>
                    <a:pt x="23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chenying0907 388"/>
            <p:cNvSpPr/>
            <p:nvPr/>
          </p:nvSpPr>
          <p:spPr bwMode="auto">
            <a:xfrm>
              <a:off x="3476626" y="4268789"/>
              <a:ext cx="41275" cy="258763"/>
            </a:xfrm>
            <a:custGeom>
              <a:avLst/>
              <a:gdLst>
                <a:gd name="T0" fmla="*/ 16 w 19"/>
                <a:gd name="T1" fmla="*/ 1 h 120"/>
                <a:gd name="T2" fmla="*/ 1 w 19"/>
                <a:gd name="T3" fmla="*/ 119 h 120"/>
                <a:gd name="T4" fmla="*/ 4 w 19"/>
                <a:gd name="T5" fmla="*/ 119 h 120"/>
                <a:gd name="T6" fmla="*/ 10 w 19"/>
                <a:gd name="T7" fmla="*/ 56 h 120"/>
                <a:gd name="T8" fmla="*/ 19 w 19"/>
                <a:gd name="T9" fmla="*/ 1 h 120"/>
                <a:gd name="T10" fmla="*/ 16 w 19"/>
                <a:gd name="T11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0">
                  <a:moveTo>
                    <a:pt x="16" y="1"/>
                  </a:moveTo>
                  <a:cubicBezTo>
                    <a:pt x="13" y="41"/>
                    <a:pt x="0" y="78"/>
                    <a:pt x="1" y="119"/>
                  </a:cubicBezTo>
                  <a:cubicBezTo>
                    <a:pt x="1" y="120"/>
                    <a:pt x="4" y="120"/>
                    <a:pt x="4" y="119"/>
                  </a:cubicBezTo>
                  <a:cubicBezTo>
                    <a:pt x="5" y="97"/>
                    <a:pt x="6" y="77"/>
                    <a:pt x="10" y="56"/>
                  </a:cubicBezTo>
                  <a:cubicBezTo>
                    <a:pt x="13" y="38"/>
                    <a:pt x="17" y="20"/>
                    <a:pt x="19" y="1"/>
                  </a:cubicBezTo>
                  <a:cubicBezTo>
                    <a:pt x="19" y="0"/>
                    <a:pt x="16" y="0"/>
                    <a:pt x="16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chenying0907 389"/>
            <p:cNvSpPr/>
            <p:nvPr/>
          </p:nvSpPr>
          <p:spPr bwMode="auto">
            <a:xfrm>
              <a:off x="3506789" y="4313239"/>
              <a:ext cx="36513" cy="257175"/>
            </a:xfrm>
            <a:custGeom>
              <a:avLst/>
              <a:gdLst>
                <a:gd name="T0" fmla="*/ 15 w 17"/>
                <a:gd name="T1" fmla="*/ 1 h 120"/>
                <a:gd name="T2" fmla="*/ 10 w 17"/>
                <a:gd name="T3" fmla="*/ 31 h 120"/>
                <a:gd name="T4" fmla="*/ 8 w 17"/>
                <a:gd name="T5" fmla="*/ 60 h 120"/>
                <a:gd name="T6" fmla="*/ 3 w 17"/>
                <a:gd name="T7" fmla="*/ 118 h 120"/>
                <a:gd name="T8" fmla="*/ 4 w 17"/>
                <a:gd name="T9" fmla="*/ 119 h 120"/>
                <a:gd name="T10" fmla="*/ 7 w 17"/>
                <a:gd name="T11" fmla="*/ 93 h 120"/>
                <a:gd name="T12" fmla="*/ 10 w 17"/>
                <a:gd name="T13" fmla="*/ 62 h 120"/>
                <a:gd name="T14" fmla="*/ 12 w 17"/>
                <a:gd name="T15" fmla="*/ 32 h 120"/>
                <a:gd name="T16" fmla="*/ 17 w 17"/>
                <a:gd name="T17" fmla="*/ 1 h 120"/>
                <a:gd name="T18" fmla="*/ 15 w 17"/>
                <a:gd name="T19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0">
                  <a:moveTo>
                    <a:pt x="15" y="1"/>
                  </a:moveTo>
                  <a:cubicBezTo>
                    <a:pt x="15" y="11"/>
                    <a:pt x="11" y="22"/>
                    <a:pt x="10" y="31"/>
                  </a:cubicBezTo>
                  <a:cubicBezTo>
                    <a:pt x="9" y="41"/>
                    <a:pt x="8" y="51"/>
                    <a:pt x="8" y="60"/>
                  </a:cubicBezTo>
                  <a:cubicBezTo>
                    <a:pt x="6" y="80"/>
                    <a:pt x="0" y="99"/>
                    <a:pt x="3" y="118"/>
                  </a:cubicBezTo>
                  <a:cubicBezTo>
                    <a:pt x="3" y="119"/>
                    <a:pt x="4" y="120"/>
                    <a:pt x="4" y="119"/>
                  </a:cubicBezTo>
                  <a:cubicBezTo>
                    <a:pt x="5" y="110"/>
                    <a:pt x="6" y="101"/>
                    <a:pt x="7" y="93"/>
                  </a:cubicBezTo>
                  <a:cubicBezTo>
                    <a:pt x="7" y="83"/>
                    <a:pt x="10" y="72"/>
                    <a:pt x="10" y="62"/>
                  </a:cubicBezTo>
                  <a:cubicBezTo>
                    <a:pt x="11" y="52"/>
                    <a:pt x="11" y="42"/>
                    <a:pt x="12" y="32"/>
                  </a:cubicBezTo>
                  <a:cubicBezTo>
                    <a:pt x="14" y="22"/>
                    <a:pt x="17" y="11"/>
                    <a:pt x="17" y="1"/>
                  </a:cubicBezTo>
                  <a:cubicBezTo>
                    <a:pt x="17" y="0"/>
                    <a:pt x="15" y="0"/>
                    <a:pt x="15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chenying0907 390"/>
            <p:cNvSpPr/>
            <p:nvPr/>
          </p:nvSpPr>
          <p:spPr bwMode="auto">
            <a:xfrm>
              <a:off x="3535364" y="4398964"/>
              <a:ext cx="25400" cy="201613"/>
            </a:xfrm>
            <a:custGeom>
              <a:avLst/>
              <a:gdLst>
                <a:gd name="T0" fmla="*/ 12 w 12"/>
                <a:gd name="T1" fmla="*/ 1 h 94"/>
                <a:gd name="T2" fmla="*/ 9 w 12"/>
                <a:gd name="T3" fmla="*/ 1 h 94"/>
                <a:gd name="T4" fmla="*/ 4 w 12"/>
                <a:gd name="T5" fmla="*/ 53 h 94"/>
                <a:gd name="T6" fmla="*/ 2 w 12"/>
                <a:gd name="T7" fmla="*/ 76 h 94"/>
                <a:gd name="T8" fmla="*/ 0 w 12"/>
                <a:gd name="T9" fmla="*/ 93 h 94"/>
                <a:gd name="T10" fmla="*/ 0 w 12"/>
                <a:gd name="T11" fmla="*/ 94 h 94"/>
                <a:gd name="T12" fmla="*/ 4 w 12"/>
                <a:gd name="T13" fmla="*/ 89 h 94"/>
                <a:gd name="T14" fmla="*/ 4 w 12"/>
                <a:gd name="T15" fmla="*/ 82 h 94"/>
                <a:gd name="T16" fmla="*/ 6 w 12"/>
                <a:gd name="T17" fmla="*/ 67 h 94"/>
                <a:gd name="T18" fmla="*/ 9 w 12"/>
                <a:gd name="T19" fmla="*/ 32 h 94"/>
                <a:gd name="T20" fmla="*/ 12 w 12"/>
                <a:gd name="T2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4">
                  <a:moveTo>
                    <a:pt x="12" y="1"/>
                  </a:moveTo>
                  <a:cubicBezTo>
                    <a:pt x="12" y="0"/>
                    <a:pt x="9" y="0"/>
                    <a:pt x="9" y="1"/>
                  </a:cubicBezTo>
                  <a:cubicBezTo>
                    <a:pt x="10" y="19"/>
                    <a:pt x="5" y="35"/>
                    <a:pt x="4" y="53"/>
                  </a:cubicBezTo>
                  <a:cubicBezTo>
                    <a:pt x="4" y="61"/>
                    <a:pt x="3" y="68"/>
                    <a:pt x="2" y="76"/>
                  </a:cubicBezTo>
                  <a:cubicBezTo>
                    <a:pt x="1" y="80"/>
                    <a:pt x="4" y="91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3" y="94"/>
                    <a:pt x="4" y="92"/>
                    <a:pt x="4" y="89"/>
                  </a:cubicBezTo>
                  <a:cubicBezTo>
                    <a:pt x="5" y="87"/>
                    <a:pt x="4" y="84"/>
                    <a:pt x="4" y="82"/>
                  </a:cubicBezTo>
                  <a:cubicBezTo>
                    <a:pt x="4" y="77"/>
                    <a:pt x="6" y="72"/>
                    <a:pt x="6" y="67"/>
                  </a:cubicBezTo>
                  <a:cubicBezTo>
                    <a:pt x="8" y="55"/>
                    <a:pt x="8" y="44"/>
                    <a:pt x="9" y="32"/>
                  </a:cubicBezTo>
                  <a:cubicBezTo>
                    <a:pt x="11" y="22"/>
                    <a:pt x="12" y="12"/>
                    <a:pt x="12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chenying0907 391"/>
            <p:cNvSpPr/>
            <p:nvPr/>
          </p:nvSpPr>
          <p:spPr bwMode="auto">
            <a:xfrm>
              <a:off x="3562351" y="4508501"/>
              <a:ext cx="19050" cy="166688"/>
            </a:xfrm>
            <a:custGeom>
              <a:avLst/>
              <a:gdLst>
                <a:gd name="T0" fmla="*/ 6 w 9"/>
                <a:gd name="T1" fmla="*/ 2 h 78"/>
                <a:gd name="T2" fmla="*/ 1 w 9"/>
                <a:gd name="T3" fmla="*/ 42 h 78"/>
                <a:gd name="T4" fmla="*/ 2 w 9"/>
                <a:gd name="T5" fmla="*/ 78 h 78"/>
                <a:gd name="T6" fmla="*/ 3 w 9"/>
                <a:gd name="T7" fmla="*/ 78 h 78"/>
                <a:gd name="T8" fmla="*/ 5 w 9"/>
                <a:gd name="T9" fmla="*/ 39 h 78"/>
                <a:gd name="T10" fmla="*/ 9 w 9"/>
                <a:gd name="T11" fmla="*/ 3 h 78"/>
                <a:gd name="T12" fmla="*/ 6 w 9"/>
                <a:gd name="T1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8">
                  <a:moveTo>
                    <a:pt x="6" y="2"/>
                  </a:moveTo>
                  <a:cubicBezTo>
                    <a:pt x="3" y="15"/>
                    <a:pt x="3" y="29"/>
                    <a:pt x="1" y="42"/>
                  </a:cubicBezTo>
                  <a:cubicBezTo>
                    <a:pt x="0" y="53"/>
                    <a:pt x="0" y="66"/>
                    <a:pt x="2" y="78"/>
                  </a:cubicBezTo>
                  <a:cubicBezTo>
                    <a:pt x="2" y="78"/>
                    <a:pt x="3" y="78"/>
                    <a:pt x="3" y="78"/>
                  </a:cubicBezTo>
                  <a:cubicBezTo>
                    <a:pt x="5" y="65"/>
                    <a:pt x="3" y="52"/>
                    <a:pt x="5" y="39"/>
                  </a:cubicBezTo>
                  <a:cubicBezTo>
                    <a:pt x="7" y="27"/>
                    <a:pt x="6" y="15"/>
                    <a:pt x="9" y="3"/>
                  </a:cubicBezTo>
                  <a:cubicBezTo>
                    <a:pt x="9" y="1"/>
                    <a:pt x="6" y="0"/>
                    <a:pt x="6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chenying0907 392"/>
            <p:cNvSpPr/>
            <p:nvPr/>
          </p:nvSpPr>
          <p:spPr bwMode="auto">
            <a:xfrm>
              <a:off x="3598864" y="4503739"/>
              <a:ext cx="26988" cy="184150"/>
            </a:xfrm>
            <a:custGeom>
              <a:avLst/>
              <a:gdLst>
                <a:gd name="T0" fmla="*/ 6 w 12"/>
                <a:gd name="T1" fmla="*/ 1 h 86"/>
                <a:gd name="T2" fmla="*/ 5 w 12"/>
                <a:gd name="T3" fmla="*/ 3 h 86"/>
                <a:gd name="T4" fmla="*/ 6 w 12"/>
                <a:gd name="T5" fmla="*/ 22 h 86"/>
                <a:gd name="T6" fmla="*/ 3 w 12"/>
                <a:gd name="T7" fmla="*/ 43 h 86"/>
                <a:gd name="T8" fmla="*/ 2 w 12"/>
                <a:gd name="T9" fmla="*/ 84 h 86"/>
                <a:gd name="T10" fmla="*/ 4 w 12"/>
                <a:gd name="T11" fmla="*/ 84 h 86"/>
                <a:gd name="T12" fmla="*/ 4 w 12"/>
                <a:gd name="T13" fmla="*/ 57 h 86"/>
                <a:gd name="T14" fmla="*/ 7 w 12"/>
                <a:gd name="T15" fmla="*/ 28 h 86"/>
                <a:gd name="T16" fmla="*/ 6 w 12"/>
                <a:gd name="T17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6">
                  <a:moveTo>
                    <a:pt x="6" y="1"/>
                  </a:moveTo>
                  <a:cubicBezTo>
                    <a:pt x="5" y="0"/>
                    <a:pt x="4" y="2"/>
                    <a:pt x="5" y="3"/>
                  </a:cubicBezTo>
                  <a:cubicBezTo>
                    <a:pt x="9" y="8"/>
                    <a:pt x="7" y="16"/>
                    <a:pt x="6" y="22"/>
                  </a:cubicBezTo>
                  <a:cubicBezTo>
                    <a:pt x="5" y="29"/>
                    <a:pt x="4" y="36"/>
                    <a:pt x="3" y="43"/>
                  </a:cubicBezTo>
                  <a:cubicBezTo>
                    <a:pt x="1" y="56"/>
                    <a:pt x="0" y="71"/>
                    <a:pt x="2" y="84"/>
                  </a:cubicBezTo>
                  <a:cubicBezTo>
                    <a:pt x="2" y="86"/>
                    <a:pt x="4" y="86"/>
                    <a:pt x="4" y="84"/>
                  </a:cubicBezTo>
                  <a:cubicBezTo>
                    <a:pt x="5" y="75"/>
                    <a:pt x="4" y="66"/>
                    <a:pt x="4" y="57"/>
                  </a:cubicBezTo>
                  <a:cubicBezTo>
                    <a:pt x="4" y="47"/>
                    <a:pt x="6" y="38"/>
                    <a:pt x="7" y="28"/>
                  </a:cubicBezTo>
                  <a:cubicBezTo>
                    <a:pt x="8" y="20"/>
                    <a:pt x="12" y="8"/>
                    <a:pt x="6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chenying0907 393"/>
            <p:cNvSpPr/>
            <p:nvPr/>
          </p:nvSpPr>
          <p:spPr bwMode="auto">
            <a:xfrm>
              <a:off x="3621089" y="4594226"/>
              <a:ext cx="20638" cy="195263"/>
            </a:xfrm>
            <a:custGeom>
              <a:avLst/>
              <a:gdLst>
                <a:gd name="T0" fmla="*/ 9 w 10"/>
                <a:gd name="T1" fmla="*/ 3 h 91"/>
                <a:gd name="T2" fmla="*/ 6 w 10"/>
                <a:gd name="T3" fmla="*/ 2 h 91"/>
                <a:gd name="T4" fmla="*/ 2 w 10"/>
                <a:gd name="T5" fmla="*/ 43 h 91"/>
                <a:gd name="T6" fmla="*/ 2 w 10"/>
                <a:gd name="T7" fmla="*/ 90 h 91"/>
                <a:gd name="T8" fmla="*/ 4 w 10"/>
                <a:gd name="T9" fmla="*/ 90 h 91"/>
                <a:gd name="T10" fmla="*/ 5 w 10"/>
                <a:gd name="T11" fmla="*/ 47 h 91"/>
                <a:gd name="T12" fmla="*/ 9 w 10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1">
                  <a:moveTo>
                    <a:pt x="9" y="3"/>
                  </a:moveTo>
                  <a:cubicBezTo>
                    <a:pt x="10" y="1"/>
                    <a:pt x="7" y="0"/>
                    <a:pt x="6" y="2"/>
                  </a:cubicBezTo>
                  <a:cubicBezTo>
                    <a:pt x="3" y="15"/>
                    <a:pt x="2" y="30"/>
                    <a:pt x="2" y="43"/>
                  </a:cubicBezTo>
                  <a:cubicBezTo>
                    <a:pt x="1" y="58"/>
                    <a:pt x="0" y="75"/>
                    <a:pt x="2" y="90"/>
                  </a:cubicBezTo>
                  <a:cubicBezTo>
                    <a:pt x="2" y="91"/>
                    <a:pt x="4" y="91"/>
                    <a:pt x="4" y="90"/>
                  </a:cubicBezTo>
                  <a:cubicBezTo>
                    <a:pt x="6" y="76"/>
                    <a:pt x="4" y="61"/>
                    <a:pt x="5" y="47"/>
                  </a:cubicBezTo>
                  <a:cubicBezTo>
                    <a:pt x="5" y="33"/>
                    <a:pt x="6" y="16"/>
                    <a:pt x="9" y="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chenying0907 394"/>
            <p:cNvSpPr/>
            <p:nvPr/>
          </p:nvSpPr>
          <p:spPr bwMode="auto">
            <a:xfrm>
              <a:off x="3648076" y="4584701"/>
              <a:ext cx="23813" cy="207963"/>
            </a:xfrm>
            <a:custGeom>
              <a:avLst/>
              <a:gdLst>
                <a:gd name="T0" fmla="*/ 11 w 11"/>
                <a:gd name="T1" fmla="*/ 1 h 97"/>
                <a:gd name="T2" fmla="*/ 9 w 11"/>
                <a:gd name="T3" fmla="*/ 1 h 97"/>
                <a:gd name="T4" fmla="*/ 4 w 11"/>
                <a:gd name="T5" fmla="*/ 97 h 97"/>
                <a:gd name="T6" fmla="*/ 6 w 11"/>
                <a:gd name="T7" fmla="*/ 97 h 97"/>
                <a:gd name="T8" fmla="*/ 7 w 11"/>
                <a:gd name="T9" fmla="*/ 51 h 97"/>
                <a:gd name="T10" fmla="*/ 11 w 11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7">
                  <a:moveTo>
                    <a:pt x="11" y="1"/>
                  </a:moveTo>
                  <a:cubicBezTo>
                    <a:pt x="11" y="0"/>
                    <a:pt x="9" y="0"/>
                    <a:pt x="9" y="1"/>
                  </a:cubicBezTo>
                  <a:cubicBezTo>
                    <a:pt x="7" y="33"/>
                    <a:pt x="0" y="65"/>
                    <a:pt x="4" y="97"/>
                  </a:cubicBezTo>
                  <a:cubicBezTo>
                    <a:pt x="4" y="97"/>
                    <a:pt x="6" y="97"/>
                    <a:pt x="6" y="97"/>
                  </a:cubicBezTo>
                  <a:cubicBezTo>
                    <a:pt x="8" y="82"/>
                    <a:pt x="6" y="66"/>
                    <a:pt x="7" y="51"/>
                  </a:cubicBezTo>
                  <a:cubicBezTo>
                    <a:pt x="8" y="34"/>
                    <a:pt x="11" y="18"/>
                    <a:pt x="11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chenying0907 395"/>
            <p:cNvSpPr/>
            <p:nvPr/>
          </p:nvSpPr>
          <p:spPr bwMode="auto">
            <a:xfrm>
              <a:off x="3676651" y="4664076"/>
              <a:ext cx="23813" cy="168275"/>
            </a:xfrm>
            <a:custGeom>
              <a:avLst/>
              <a:gdLst>
                <a:gd name="T0" fmla="*/ 6 w 11"/>
                <a:gd name="T1" fmla="*/ 74 h 78"/>
                <a:gd name="T2" fmla="*/ 5 w 11"/>
                <a:gd name="T3" fmla="*/ 68 h 78"/>
                <a:gd name="T4" fmla="*/ 6 w 11"/>
                <a:gd name="T5" fmla="*/ 60 h 78"/>
                <a:gd name="T6" fmla="*/ 6 w 11"/>
                <a:gd name="T7" fmla="*/ 43 h 78"/>
                <a:gd name="T8" fmla="*/ 11 w 11"/>
                <a:gd name="T9" fmla="*/ 2 h 78"/>
                <a:gd name="T10" fmla="*/ 8 w 11"/>
                <a:gd name="T11" fmla="*/ 2 h 78"/>
                <a:gd name="T12" fmla="*/ 3 w 11"/>
                <a:gd name="T13" fmla="*/ 48 h 78"/>
                <a:gd name="T14" fmla="*/ 4 w 11"/>
                <a:gd name="T15" fmla="*/ 77 h 78"/>
                <a:gd name="T16" fmla="*/ 5 w 11"/>
                <a:gd name="T17" fmla="*/ 78 h 78"/>
                <a:gd name="T18" fmla="*/ 7 w 11"/>
                <a:gd name="T19" fmla="*/ 77 h 78"/>
                <a:gd name="T20" fmla="*/ 8 w 11"/>
                <a:gd name="T21" fmla="*/ 76 h 78"/>
                <a:gd name="T22" fmla="*/ 8 w 11"/>
                <a:gd name="T23" fmla="*/ 74 h 78"/>
                <a:gd name="T24" fmla="*/ 6 w 11"/>
                <a:gd name="T25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78">
                  <a:moveTo>
                    <a:pt x="6" y="74"/>
                  </a:moveTo>
                  <a:cubicBezTo>
                    <a:pt x="6" y="75"/>
                    <a:pt x="5" y="68"/>
                    <a:pt x="5" y="68"/>
                  </a:cubicBezTo>
                  <a:cubicBezTo>
                    <a:pt x="5" y="65"/>
                    <a:pt x="5" y="63"/>
                    <a:pt x="6" y="60"/>
                  </a:cubicBezTo>
                  <a:cubicBezTo>
                    <a:pt x="6" y="54"/>
                    <a:pt x="6" y="49"/>
                    <a:pt x="6" y="43"/>
                  </a:cubicBezTo>
                  <a:cubicBezTo>
                    <a:pt x="8" y="29"/>
                    <a:pt x="10" y="16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7" y="17"/>
                    <a:pt x="4" y="33"/>
                    <a:pt x="3" y="48"/>
                  </a:cubicBezTo>
                  <a:cubicBezTo>
                    <a:pt x="3" y="57"/>
                    <a:pt x="0" y="69"/>
                    <a:pt x="4" y="77"/>
                  </a:cubicBezTo>
                  <a:cubicBezTo>
                    <a:pt x="4" y="78"/>
                    <a:pt x="5" y="78"/>
                    <a:pt x="5" y="78"/>
                  </a:cubicBezTo>
                  <a:cubicBezTo>
                    <a:pt x="6" y="78"/>
                    <a:pt x="6" y="78"/>
                    <a:pt x="7" y="77"/>
                  </a:cubicBezTo>
                  <a:cubicBezTo>
                    <a:pt x="7" y="77"/>
                    <a:pt x="8" y="77"/>
                    <a:pt x="8" y="76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7" y="73"/>
                    <a:pt x="6" y="7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chenying0907 396"/>
            <p:cNvSpPr/>
            <p:nvPr/>
          </p:nvSpPr>
          <p:spPr bwMode="auto">
            <a:xfrm>
              <a:off x="3725864" y="4735514"/>
              <a:ext cx="17463" cy="49213"/>
            </a:xfrm>
            <a:custGeom>
              <a:avLst/>
              <a:gdLst>
                <a:gd name="T0" fmla="*/ 5 w 8"/>
                <a:gd name="T1" fmla="*/ 1 h 23"/>
                <a:gd name="T2" fmla="*/ 0 w 8"/>
                <a:gd name="T3" fmla="*/ 21 h 23"/>
                <a:gd name="T4" fmla="*/ 2 w 8"/>
                <a:gd name="T5" fmla="*/ 22 h 23"/>
                <a:gd name="T6" fmla="*/ 8 w 8"/>
                <a:gd name="T7" fmla="*/ 2 h 23"/>
                <a:gd name="T8" fmla="*/ 5 w 8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5" y="1"/>
                  </a:moveTo>
                  <a:cubicBezTo>
                    <a:pt x="4" y="8"/>
                    <a:pt x="1" y="14"/>
                    <a:pt x="0" y="21"/>
                  </a:cubicBezTo>
                  <a:cubicBezTo>
                    <a:pt x="0" y="22"/>
                    <a:pt x="2" y="23"/>
                    <a:pt x="2" y="22"/>
                  </a:cubicBezTo>
                  <a:cubicBezTo>
                    <a:pt x="5" y="15"/>
                    <a:pt x="6" y="8"/>
                    <a:pt x="8" y="2"/>
                  </a:cubicBezTo>
                  <a:cubicBezTo>
                    <a:pt x="8" y="0"/>
                    <a:pt x="6" y="0"/>
                    <a:pt x="5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3" name="PA_组合 16"/>
          <p:cNvGrpSpPr/>
          <p:nvPr>
            <p:custDataLst>
              <p:tags r:id="rId2"/>
            </p:custDataLst>
          </p:nvPr>
        </p:nvGrpSpPr>
        <p:grpSpPr>
          <a:xfrm>
            <a:off x="1008179" y="340428"/>
            <a:ext cx="4031873" cy="570308"/>
            <a:chOff x="1786655" y="491683"/>
            <a:chExt cx="5375831" cy="760176"/>
          </a:xfrm>
        </p:grpSpPr>
        <p:sp>
          <p:nvSpPr>
            <p:cNvPr id="34" name="矩形 33"/>
            <p:cNvSpPr/>
            <p:nvPr/>
          </p:nvSpPr>
          <p:spPr>
            <a:xfrm>
              <a:off x="1786655" y="945460"/>
              <a:ext cx="5375831" cy="306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endPara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786655" y="491683"/>
              <a:ext cx="4442166" cy="531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sz="2000" b="1" dirty="0">
                  <a:solidFill>
                    <a:schemeClr val="accent1"/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  <a:sym typeface="+mn-ea"/>
                </a:rPr>
                <a:t>Significance</a:t>
              </a:r>
              <a:r>
                <a:rPr lang="zh-CN" altLang="en-US" sz="2000" b="1" dirty="0">
                  <a:solidFill>
                    <a:schemeClr val="accent1"/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  <a:sym typeface="+mn-ea"/>
                </a:rPr>
                <a:t> of SNPs</a:t>
              </a:r>
              <a:r>
                <a:rPr lang="en-US" altLang="zh-CN" sz="2000" b="1" dirty="0">
                  <a:solidFill>
                    <a:schemeClr val="accent1"/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  <a:sym typeface="+mn-ea"/>
                </a:rPr>
                <a:t>: </a:t>
              </a:r>
              <a:endParaRPr lang="en-US" sz="20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135120" y="1874520"/>
            <a:ext cx="3359785" cy="3454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ea typeface="叶根友小京楷简体" panose="02010601030101010101" pitchFamily="2" charset="-122"/>
                <a:cs typeface="Times New Roman" panose="02020603050405020304" charset="0"/>
                <a:sym typeface="+mn-ea"/>
              </a:rPr>
              <a:t>Human Genome Project</a:t>
            </a:r>
            <a:endParaRPr lang="en-US" altLang="zh-CN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ea typeface="叶根友小京楷简体" panose="02010601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8" grpId="0"/>
      <p:bldP spid="19" grpId="0"/>
      <p:bldP spid="20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19"/>
          <p:cNvSpPr/>
          <p:nvPr/>
        </p:nvSpPr>
        <p:spPr>
          <a:xfrm>
            <a:off x="3037205" y="3253105"/>
            <a:ext cx="1833245" cy="295275"/>
          </a:xfrm>
          <a:prstGeom prst="roundRect">
            <a:avLst>
              <a:gd name="adj" fmla="val 50000"/>
            </a:avLst>
          </a:prstGeom>
          <a:blipFill dpi="0" rotWithShape="1">
            <a:blip r:embed="rId1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Reported by Kai Tan</a:t>
            </a:r>
            <a:endParaRPr 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20"/>
          <p:cNvSpPr txBox="1"/>
          <p:nvPr/>
        </p:nvSpPr>
        <p:spPr>
          <a:xfrm>
            <a:off x="2121369" y="2124695"/>
            <a:ext cx="514794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pc="16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方正舒体" pitchFamily="2" charset="-122"/>
                <a:cs typeface="Times New Roman" panose="02020603050405020304" charset="0"/>
              </a:rPr>
              <a:t>Thank you for listening</a:t>
            </a:r>
            <a:r>
              <a:rPr lang="zh-CN" altLang="en-US" sz="3200" b="1" spc="16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方正舒体" pitchFamily="2" charset="-122"/>
                <a:cs typeface="Times New Roman" panose="02020603050405020304" charset="0"/>
              </a:rPr>
              <a:t>！</a:t>
            </a:r>
            <a:endParaRPr lang="zh-CN" altLang="en-US" sz="3200" b="1" spc="16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方正舒体" pitchFamily="2" charset="-122"/>
              <a:cs typeface="Times New Roman" panose="02020603050405020304" charset="0"/>
            </a:endParaRPr>
          </a:p>
        </p:txBody>
      </p:sp>
      <p:grpSp>
        <p:nvGrpSpPr>
          <p:cNvPr id="9" name="PA_chenying0907 115"/>
          <p:cNvGrpSpPr/>
          <p:nvPr>
            <p:custDataLst>
              <p:tags r:id="rId2"/>
            </p:custDataLst>
          </p:nvPr>
        </p:nvGrpSpPr>
        <p:grpSpPr>
          <a:xfrm rot="21073">
            <a:off x="2706277" y="2768383"/>
            <a:ext cx="4428851" cy="154356"/>
            <a:chOff x="2481804" y="4179888"/>
            <a:chExt cx="7313171" cy="325437"/>
          </a:xfrm>
          <a:solidFill>
            <a:schemeClr val="accent1"/>
          </a:solidFill>
        </p:grpSpPr>
        <p:sp>
          <p:nvSpPr>
            <p:cNvPr id="10" name="Freeform 35"/>
            <p:cNvSpPr/>
            <p:nvPr/>
          </p:nvSpPr>
          <p:spPr bwMode="auto">
            <a:xfrm>
              <a:off x="9686693" y="4210050"/>
              <a:ext cx="108282" cy="19050"/>
            </a:xfrm>
            <a:custGeom>
              <a:avLst/>
              <a:gdLst>
                <a:gd name="T0" fmla="*/ 3 w 19"/>
                <a:gd name="T1" fmla="*/ 2 h 6"/>
                <a:gd name="T2" fmla="*/ 19 w 19"/>
                <a:gd name="T3" fmla="*/ 3 h 6"/>
                <a:gd name="T4" fmla="*/ 3 w 19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6">
                  <a:moveTo>
                    <a:pt x="3" y="2"/>
                  </a:moveTo>
                  <a:cubicBezTo>
                    <a:pt x="7" y="4"/>
                    <a:pt x="14" y="0"/>
                    <a:pt x="19" y="3"/>
                  </a:cubicBezTo>
                  <a:cubicBezTo>
                    <a:pt x="14" y="3"/>
                    <a:pt x="0" y="6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1"/>
            <p:cNvSpPr/>
            <p:nvPr/>
          </p:nvSpPr>
          <p:spPr bwMode="auto">
            <a:xfrm>
              <a:off x="9545093" y="4219575"/>
              <a:ext cx="91624" cy="9525"/>
            </a:xfrm>
            <a:custGeom>
              <a:avLst/>
              <a:gdLst>
                <a:gd name="T0" fmla="*/ 12 w 16"/>
                <a:gd name="T1" fmla="*/ 2 h 3"/>
                <a:gd name="T2" fmla="*/ 3 w 16"/>
                <a:gd name="T3" fmla="*/ 1 h 3"/>
                <a:gd name="T4" fmla="*/ 12 w 16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">
                  <a:moveTo>
                    <a:pt x="12" y="2"/>
                  </a:moveTo>
                  <a:cubicBezTo>
                    <a:pt x="10" y="2"/>
                    <a:pt x="0" y="3"/>
                    <a:pt x="3" y="1"/>
                  </a:cubicBezTo>
                  <a:cubicBezTo>
                    <a:pt x="6" y="1"/>
                    <a:pt x="16" y="0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7"/>
            <p:cNvSpPr/>
            <p:nvPr/>
          </p:nvSpPr>
          <p:spPr bwMode="auto">
            <a:xfrm>
              <a:off x="9148061" y="4271963"/>
              <a:ext cx="108282" cy="14288"/>
            </a:xfrm>
            <a:custGeom>
              <a:avLst/>
              <a:gdLst>
                <a:gd name="T0" fmla="*/ 0 w 19"/>
                <a:gd name="T1" fmla="*/ 2 h 4"/>
                <a:gd name="T2" fmla="*/ 19 w 19"/>
                <a:gd name="T3" fmla="*/ 2 h 4"/>
                <a:gd name="T4" fmla="*/ 0 w 19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4">
                  <a:moveTo>
                    <a:pt x="0" y="2"/>
                  </a:moveTo>
                  <a:cubicBezTo>
                    <a:pt x="8" y="1"/>
                    <a:pt x="12" y="0"/>
                    <a:pt x="19" y="2"/>
                  </a:cubicBezTo>
                  <a:cubicBezTo>
                    <a:pt x="13" y="2"/>
                    <a:pt x="4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52"/>
            <p:cNvSpPr/>
            <p:nvPr/>
          </p:nvSpPr>
          <p:spPr bwMode="auto">
            <a:xfrm>
              <a:off x="8403973" y="4268788"/>
              <a:ext cx="161034" cy="17463"/>
            </a:xfrm>
            <a:custGeom>
              <a:avLst/>
              <a:gdLst>
                <a:gd name="T0" fmla="*/ 8 w 28"/>
                <a:gd name="T1" fmla="*/ 4 h 5"/>
                <a:gd name="T2" fmla="*/ 0 w 28"/>
                <a:gd name="T3" fmla="*/ 3 h 5"/>
                <a:gd name="T4" fmla="*/ 10 w 28"/>
                <a:gd name="T5" fmla="*/ 3 h 5"/>
                <a:gd name="T6" fmla="*/ 28 w 28"/>
                <a:gd name="T7" fmla="*/ 4 h 5"/>
                <a:gd name="T8" fmla="*/ 8 w 28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">
                  <a:moveTo>
                    <a:pt x="8" y="4"/>
                  </a:moveTo>
                  <a:cubicBezTo>
                    <a:pt x="6" y="3"/>
                    <a:pt x="0" y="5"/>
                    <a:pt x="0" y="3"/>
                  </a:cubicBezTo>
                  <a:cubicBezTo>
                    <a:pt x="3" y="3"/>
                    <a:pt x="7" y="3"/>
                    <a:pt x="10" y="3"/>
                  </a:cubicBezTo>
                  <a:cubicBezTo>
                    <a:pt x="16" y="4"/>
                    <a:pt x="26" y="0"/>
                    <a:pt x="28" y="4"/>
                  </a:cubicBezTo>
                  <a:cubicBezTo>
                    <a:pt x="22" y="3"/>
                    <a:pt x="16" y="5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56"/>
            <p:cNvSpPr/>
            <p:nvPr/>
          </p:nvSpPr>
          <p:spPr bwMode="auto">
            <a:xfrm>
              <a:off x="8309574" y="4278313"/>
              <a:ext cx="88846" cy="11113"/>
            </a:xfrm>
            <a:custGeom>
              <a:avLst/>
              <a:gdLst>
                <a:gd name="T0" fmla="*/ 3 w 16"/>
                <a:gd name="T1" fmla="*/ 1 h 3"/>
                <a:gd name="T2" fmla="*/ 13 w 16"/>
                <a:gd name="T3" fmla="*/ 1 h 3"/>
                <a:gd name="T4" fmla="*/ 3 w 1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">
                  <a:moveTo>
                    <a:pt x="3" y="1"/>
                  </a:moveTo>
                  <a:cubicBezTo>
                    <a:pt x="6" y="1"/>
                    <a:pt x="16" y="0"/>
                    <a:pt x="13" y="1"/>
                  </a:cubicBezTo>
                  <a:cubicBezTo>
                    <a:pt x="11" y="1"/>
                    <a:pt x="0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59"/>
            <p:cNvSpPr/>
            <p:nvPr/>
          </p:nvSpPr>
          <p:spPr bwMode="auto">
            <a:xfrm>
              <a:off x="8212397" y="4308475"/>
              <a:ext cx="33317" cy="12700"/>
            </a:xfrm>
            <a:custGeom>
              <a:avLst/>
              <a:gdLst>
                <a:gd name="T0" fmla="*/ 0 w 6"/>
                <a:gd name="T1" fmla="*/ 2 h 4"/>
                <a:gd name="T2" fmla="*/ 3 w 6"/>
                <a:gd name="T3" fmla="*/ 1 h 4"/>
                <a:gd name="T4" fmla="*/ 1 w 6"/>
                <a:gd name="T5" fmla="*/ 0 h 4"/>
                <a:gd name="T6" fmla="*/ 6 w 6"/>
                <a:gd name="T7" fmla="*/ 1 h 4"/>
                <a:gd name="T8" fmla="*/ 5 w 6"/>
                <a:gd name="T9" fmla="*/ 3 h 4"/>
                <a:gd name="T10" fmla="*/ 0 w 6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cubicBezTo>
                    <a:pt x="1" y="2"/>
                    <a:pt x="3" y="2"/>
                    <a:pt x="3" y="1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3" y="1"/>
                    <a:pt x="6" y="0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3" y="3"/>
                    <a:pt x="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1"/>
            <p:cNvSpPr/>
            <p:nvPr/>
          </p:nvSpPr>
          <p:spPr bwMode="auto">
            <a:xfrm>
              <a:off x="8043034" y="4305300"/>
              <a:ext cx="99952" cy="19050"/>
            </a:xfrm>
            <a:custGeom>
              <a:avLst/>
              <a:gdLst>
                <a:gd name="T0" fmla="*/ 16 w 18"/>
                <a:gd name="T1" fmla="*/ 5 h 6"/>
                <a:gd name="T2" fmla="*/ 9 w 18"/>
                <a:gd name="T3" fmla="*/ 3 h 6"/>
                <a:gd name="T4" fmla="*/ 16 w 18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6">
                  <a:moveTo>
                    <a:pt x="16" y="5"/>
                  </a:moveTo>
                  <a:cubicBezTo>
                    <a:pt x="12" y="6"/>
                    <a:pt x="13" y="3"/>
                    <a:pt x="9" y="3"/>
                  </a:cubicBezTo>
                  <a:cubicBezTo>
                    <a:pt x="0" y="3"/>
                    <a:pt x="18" y="0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8"/>
            <p:cNvSpPr/>
            <p:nvPr/>
          </p:nvSpPr>
          <p:spPr bwMode="auto">
            <a:xfrm>
              <a:off x="7429438" y="4286250"/>
              <a:ext cx="136047" cy="22225"/>
            </a:xfrm>
            <a:custGeom>
              <a:avLst/>
              <a:gdLst>
                <a:gd name="T0" fmla="*/ 0 w 24"/>
                <a:gd name="T1" fmla="*/ 4 h 7"/>
                <a:gd name="T2" fmla="*/ 23 w 24"/>
                <a:gd name="T3" fmla="*/ 4 h 7"/>
                <a:gd name="T4" fmla="*/ 0 w 24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7">
                  <a:moveTo>
                    <a:pt x="0" y="4"/>
                  </a:moveTo>
                  <a:cubicBezTo>
                    <a:pt x="6" y="4"/>
                    <a:pt x="24" y="0"/>
                    <a:pt x="23" y="4"/>
                  </a:cubicBezTo>
                  <a:cubicBezTo>
                    <a:pt x="18" y="4"/>
                    <a:pt x="6" y="7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3"/>
            <p:cNvSpPr/>
            <p:nvPr/>
          </p:nvSpPr>
          <p:spPr bwMode="auto">
            <a:xfrm>
              <a:off x="7179558" y="4341813"/>
              <a:ext cx="61082" cy="15875"/>
            </a:xfrm>
            <a:custGeom>
              <a:avLst/>
              <a:gdLst>
                <a:gd name="T0" fmla="*/ 11 w 11"/>
                <a:gd name="T1" fmla="*/ 2 h 5"/>
                <a:gd name="T2" fmla="*/ 7 w 11"/>
                <a:gd name="T3" fmla="*/ 5 h 5"/>
                <a:gd name="T4" fmla="*/ 0 w 11"/>
                <a:gd name="T5" fmla="*/ 2 h 5"/>
                <a:gd name="T6" fmla="*/ 11 w 11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11" y="2"/>
                  </a:moveTo>
                  <a:cubicBezTo>
                    <a:pt x="6" y="1"/>
                    <a:pt x="10" y="5"/>
                    <a:pt x="7" y="5"/>
                  </a:cubicBezTo>
                  <a:cubicBezTo>
                    <a:pt x="5" y="4"/>
                    <a:pt x="0" y="5"/>
                    <a:pt x="0" y="2"/>
                  </a:cubicBezTo>
                  <a:cubicBezTo>
                    <a:pt x="3" y="2"/>
                    <a:pt x="9" y="0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74"/>
            <p:cNvSpPr/>
            <p:nvPr/>
          </p:nvSpPr>
          <p:spPr bwMode="auto">
            <a:xfrm>
              <a:off x="6951889" y="4324350"/>
              <a:ext cx="124941" cy="14288"/>
            </a:xfrm>
            <a:custGeom>
              <a:avLst/>
              <a:gdLst>
                <a:gd name="T0" fmla="*/ 22 w 22"/>
                <a:gd name="T1" fmla="*/ 2 h 4"/>
                <a:gd name="T2" fmla="*/ 0 w 22"/>
                <a:gd name="T3" fmla="*/ 2 h 4"/>
                <a:gd name="T4" fmla="*/ 22 w 22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">
                  <a:moveTo>
                    <a:pt x="22" y="2"/>
                  </a:moveTo>
                  <a:cubicBezTo>
                    <a:pt x="16" y="2"/>
                    <a:pt x="1" y="4"/>
                    <a:pt x="0" y="2"/>
                  </a:cubicBezTo>
                  <a:cubicBezTo>
                    <a:pt x="6" y="2"/>
                    <a:pt x="22" y="0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76"/>
            <p:cNvSpPr/>
            <p:nvPr/>
          </p:nvSpPr>
          <p:spPr bwMode="auto">
            <a:xfrm>
              <a:off x="6907466" y="4308475"/>
              <a:ext cx="102730" cy="9525"/>
            </a:xfrm>
            <a:custGeom>
              <a:avLst/>
              <a:gdLst>
                <a:gd name="T0" fmla="*/ 0 w 18"/>
                <a:gd name="T1" fmla="*/ 2 h 3"/>
                <a:gd name="T2" fmla="*/ 18 w 18"/>
                <a:gd name="T3" fmla="*/ 2 h 3"/>
                <a:gd name="T4" fmla="*/ 0 w 18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3">
                  <a:moveTo>
                    <a:pt x="0" y="2"/>
                  </a:moveTo>
                  <a:cubicBezTo>
                    <a:pt x="3" y="1"/>
                    <a:pt x="15" y="0"/>
                    <a:pt x="18" y="2"/>
                  </a:cubicBezTo>
                  <a:cubicBezTo>
                    <a:pt x="11" y="3"/>
                    <a:pt x="4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9"/>
            <p:cNvSpPr/>
            <p:nvPr/>
          </p:nvSpPr>
          <p:spPr bwMode="auto">
            <a:xfrm>
              <a:off x="6771420" y="4314825"/>
              <a:ext cx="72188" cy="9525"/>
            </a:xfrm>
            <a:custGeom>
              <a:avLst/>
              <a:gdLst>
                <a:gd name="T0" fmla="*/ 11 w 13"/>
                <a:gd name="T1" fmla="*/ 0 h 3"/>
                <a:gd name="T2" fmla="*/ 13 w 13"/>
                <a:gd name="T3" fmla="*/ 2 h 3"/>
                <a:gd name="T4" fmla="*/ 11 w 1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">
                  <a:moveTo>
                    <a:pt x="11" y="0"/>
                  </a:moveTo>
                  <a:cubicBezTo>
                    <a:pt x="11" y="1"/>
                    <a:pt x="13" y="1"/>
                    <a:pt x="13" y="2"/>
                  </a:cubicBezTo>
                  <a:cubicBezTo>
                    <a:pt x="1" y="3"/>
                    <a:pt x="0" y="2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80"/>
            <p:cNvSpPr/>
            <p:nvPr/>
          </p:nvSpPr>
          <p:spPr bwMode="auto">
            <a:xfrm>
              <a:off x="6629821" y="4330700"/>
              <a:ext cx="124941" cy="14288"/>
            </a:xfrm>
            <a:custGeom>
              <a:avLst/>
              <a:gdLst>
                <a:gd name="T0" fmla="*/ 0 w 22"/>
                <a:gd name="T1" fmla="*/ 2 h 4"/>
                <a:gd name="T2" fmla="*/ 22 w 22"/>
                <a:gd name="T3" fmla="*/ 2 h 4"/>
                <a:gd name="T4" fmla="*/ 0 w 22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">
                  <a:moveTo>
                    <a:pt x="0" y="2"/>
                  </a:moveTo>
                  <a:cubicBezTo>
                    <a:pt x="2" y="0"/>
                    <a:pt x="20" y="2"/>
                    <a:pt x="22" y="2"/>
                  </a:cubicBezTo>
                  <a:cubicBezTo>
                    <a:pt x="15" y="2"/>
                    <a:pt x="5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81"/>
            <p:cNvSpPr/>
            <p:nvPr/>
          </p:nvSpPr>
          <p:spPr bwMode="auto">
            <a:xfrm>
              <a:off x="6646479" y="4318000"/>
              <a:ext cx="97177" cy="9525"/>
            </a:xfrm>
            <a:custGeom>
              <a:avLst/>
              <a:gdLst>
                <a:gd name="T0" fmla="*/ 2 w 17"/>
                <a:gd name="T1" fmla="*/ 1 h 3"/>
                <a:gd name="T2" fmla="*/ 15 w 17"/>
                <a:gd name="T3" fmla="*/ 2 h 3"/>
                <a:gd name="T4" fmla="*/ 2 w 1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">
                  <a:moveTo>
                    <a:pt x="2" y="1"/>
                  </a:moveTo>
                  <a:cubicBezTo>
                    <a:pt x="6" y="2"/>
                    <a:pt x="17" y="0"/>
                    <a:pt x="15" y="2"/>
                  </a:cubicBezTo>
                  <a:cubicBezTo>
                    <a:pt x="12" y="1"/>
                    <a:pt x="0" y="3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83"/>
            <p:cNvSpPr/>
            <p:nvPr/>
          </p:nvSpPr>
          <p:spPr bwMode="auto">
            <a:xfrm>
              <a:off x="6452128" y="4318000"/>
              <a:ext cx="147153" cy="17463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3 h 5"/>
                <a:gd name="T4" fmla="*/ 0 w 26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10" y="2"/>
                    <a:pt x="17" y="0"/>
                    <a:pt x="26" y="3"/>
                  </a:cubicBezTo>
                  <a:cubicBezTo>
                    <a:pt x="20" y="3"/>
                    <a:pt x="7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85"/>
            <p:cNvSpPr/>
            <p:nvPr/>
          </p:nvSpPr>
          <p:spPr bwMode="auto">
            <a:xfrm>
              <a:off x="6402152" y="4200525"/>
              <a:ext cx="80518" cy="12700"/>
            </a:xfrm>
            <a:custGeom>
              <a:avLst/>
              <a:gdLst>
                <a:gd name="T0" fmla="*/ 13 w 14"/>
                <a:gd name="T1" fmla="*/ 3 h 4"/>
                <a:gd name="T2" fmla="*/ 1 w 14"/>
                <a:gd name="T3" fmla="*/ 4 h 4"/>
                <a:gd name="T4" fmla="*/ 13 w 14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4">
                  <a:moveTo>
                    <a:pt x="13" y="3"/>
                  </a:moveTo>
                  <a:cubicBezTo>
                    <a:pt x="8" y="4"/>
                    <a:pt x="5" y="2"/>
                    <a:pt x="1" y="4"/>
                  </a:cubicBezTo>
                  <a:cubicBezTo>
                    <a:pt x="0" y="1"/>
                    <a:pt x="14" y="0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87"/>
            <p:cNvSpPr/>
            <p:nvPr/>
          </p:nvSpPr>
          <p:spPr bwMode="auto">
            <a:xfrm>
              <a:off x="6304977" y="4252913"/>
              <a:ext cx="97177" cy="12700"/>
            </a:xfrm>
            <a:custGeom>
              <a:avLst/>
              <a:gdLst>
                <a:gd name="T0" fmla="*/ 15 w 17"/>
                <a:gd name="T1" fmla="*/ 2 h 4"/>
                <a:gd name="T2" fmla="*/ 3 w 17"/>
                <a:gd name="T3" fmla="*/ 2 h 4"/>
                <a:gd name="T4" fmla="*/ 15 w 17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15" y="2"/>
                  </a:moveTo>
                  <a:cubicBezTo>
                    <a:pt x="12" y="2"/>
                    <a:pt x="0" y="4"/>
                    <a:pt x="3" y="2"/>
                  </a:cubicBezTo>
                  <a:cubicBezTo>
                    <a:pt x="6" y="2"/>
                    <a:pt x="17" y="0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88"/>
            <p:cNvSpPr/>
            <p:nvPr/>
          </p:nvSpPr>
          <p:spPr bwMode="auto">
            <a:xfrm>
              <a:off x="6266107" y="4321175"/>
              <a:ext cx="113835" cy="23813"/>
            </a:xfrm>
            <a:custGeom>
              <a:avLst/>
              <a:gdLst>
                <a:gd name="T0" fmla="*/ 0 w 20"/>
                <a:gd name="T1" fmla="*/ 3 h 7"/>
                <a:gd name="T2" fmla="*/ 20 w 20"/>
                <a:gd name="T3" fmla="*/ 4 h 7"/>
                <a:gd name="T4" fmla="*/ 0 w 20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7">
                  <a:moveTo>
                    <a:pt x="0" y="3"/>
                  </a:moveTo>
                  <a:cubicBezTo>
                    <a:pt x="7" y="3"/>
                    <a:pt x="17" y="0"/>
                    <a:pt x="20" y="4"/>
                  </a:cubicBezTo>
                  <a:cubicBezTo>
                    <a:pt x="15" y="2"/>
                    <a:pt x="4" y="7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92"/>
            <p:cNvSpPr/>
            <p:nvPr/>
          </p:nvSpPr>
          <p:spPr bwMode="auto">
            <a:xfrm>
              <a:off x="6157824" y="4327525"/>
              <a:ext cx="102730" cy="14288"/>
            </a:xfrm>
            <a:custGeom>
              <a:avLst/>
              <a:gdLst>
                <a:gd name="T0" fmla="*/ 0 w 18"/>
                <a:gd name="T1" fmla="*/ 3 h 4"/>
                <a:gd name="T2" fmla="*/ 18 w 18"/>
                <a:gd name="T3" fmla="*/ 2 h 4"/>
                <a:gd name="T4" fmla="*/ 0 w 18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4">
                  <a:moveTo>
                    <a:pt x="0" y="3"/>
                  </a:moveTo>
                  <a:cubicBezTo>
                    <a:pt x="1" y="0"/>
                    <a:pt x="15" y="1"/>
                    <a:pt x="18" y="2"/>
                  </a:cubicBezTo>
                  <a:cubicBezTo>
                    <a:pt x="12" y="4"/>
                    <a:pt x="8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93"/>
            <p:cNvSpPr/>
            <p:nvPr/>
          </p:nvSpPr>
          <p:spPr bwMode="auto">
            <a:xfrm>
              <a:off x="6113401" y="4348163"/>
              <a:ext cx="88846" cy="9525"/>
            </a:xfrm>
            <a:custGeom>
              <a:avLst/>
              <a:gdLst>
                <a:gd name="T0" fmla="*/ 3 w 16"/>
                <a:gd name="T1" fmla="*/ 1 h 3"/>
                <a:gd name="T2" fmla="*/ 12 w 16"/>
                <a:gd name="T3" fmla="*/ 2 h 3"/>
                <a:gd name="T4" fmla="*/ 3 w 1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">
                  <a:moveTo>
                    <a:pt x="3" y="1"/>
                  </a:moveTo>
                  <a:cubicBezTo>
                    <a:pt x="6" y="2"/>
                    <a:pt x="16" y="0"/>
                    <a:pt x="12" y="2"/>
                  </a:cubicBezTo>
                  <a:cubicBezTo>
                    <a:pt x="10" y="2"/>
                    <a:pt x="0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94"/>
            <p:cNvSpPr/>
            <p:nvPr/>
          </p:nvSpPr>
          <p:spPr bwMode="auto">
            <a:xfrm>
              <a:off x="5308230" y="4206875"/>
              <a:ext cx="844041" cy="25400"/>
            </a:xfrm>
            <a:custGeom>
              <a:avLst/>
              <a:gdLst>
                <a:gd name="T0" fmla="*/ 0 w 149"/>
                <a:gd name="T1" fmla="*/ 5 h 8"/>
                <a:gd name="T2" fmla="*/ 149 w 149"/>
                <a:gd name="T3" fmla="*/ 3 h 8"/>
                <a:gd name="T4" fmla="*/ 74 w 149"/>
                <a:gd name="T5" fmla="*/ 6 h 8"/>
                <a:gd name="T6" fmla="*/ 0 w 149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8">
                  <a:moveTo>
                    <a:pt x="0" y="5"/>
                  </a:moveTo>
                  <a:cubicBezTo>
                    <a:pt x="45" y="6"/>
                    <a:pt x="109" y="0"/>
                    <a:pt x="149" y="3"/>
                  </a:cubicBezTo>
                  <a:cubicBezTo>
                    <a:pt x="126" y="5"/>
                    <a:pt x="100" y="6"/>
                    <a:pt x="74" y="6"/>
                  </a:cubicBezTo>
                  <a:cubicBezTo>
                    <a:pt x="51" y="7"/>
                    <a:pt x="26" y="8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95"/>
            <p:cNvSpPr/>
            <p:nvPr/>
          </p:nvSpPr>
          <p:spPr bwMode="auto">
            <a:xfrm>
              <a:off x="5941261" y="4351338"/>
              <a:ext cx="172140" cy="15875"/>
            </a:xfrm>
            <a:custGeom>
              <a:avLst/>
              <a:gdLst>
                <a:gd name="T0" fmla="*/ 0 w 30"/>
                <a:gd name="T1" fmla="*/ 1 h 5"/>
                <a:gd name="T2" fmla="*/ 30 w 30"/>
                <a:gd name="T3" fmla="*/ 2 h 5"/>
                <a:gd name="T4" fmla="*/ 0 w 30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5">
                  <a:moveTo>
                    <a:pt x="0" y="1"/>
                  </a:moveTo>
                  <a:cubicBezTo>
                    <a:pt x="10" y="1"/>
                    <a:pt x="23" y="0"/>
                    <a:pt x="30" y="2"/>
                  </a:cubicBezTo>
                  <a:cubicBezTo>
                    <a:pt x="20" y="1"/>
                    <a:pt x="3" y="5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96"/>
            <p:cNvSpPr/>
            <p:nvPr/>
          </p:nvSpPr>
          <p:spPr bwMode="auto">
            <a:xfrm>
              <a:off x="5624746" y="4338638"/>
              <a:ext cx="169364" cy="9525"/>
            </a:xfrm>
            <a:custGeom>
              <a:avLst/>
              <a:gdLst>
                <a:gd name="T0" fmla="*/ 0 w 30"/>
                <a:gd name="T1" fmla="*/ 2 h 3"/>
                <a:gd name="T2" fmla="*/ 30 w 30"/>
                <a:gd name="T3" fmla="*/ 1 h 3"/>
                <a:gd name="T4" fmla="*/ 0 w 30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">
                  <a:moveTo>
                    <a:pt x="0" y="2"/>
                  </a:moveTo>
                  <a:cubicBezTo>
                    <a:pt x="12" y="0"/>
                    <a:pt x="18" y="0"/>
                    <a:pt x="30" y="1"/>
                  </a:cubicBezTo>
                  <a:cubicBezTo>
                    <a:pt x="21" y="3"/>
                    <a:pt x="14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00"/>
            <p:cNvSpPr/>
            <p:nvPr/>
          </p:nvSpPr>
          <p:spPr bwMode="auto">
            <a:xfrm>
              <a:off x="5438724" y="4341813"/>
              <a:ext cx="116611" cy="12700"/>
            </a:xfrm>
            <a:custGeom>
              <a:avLst/>
              <a:gdLst>
                <a:gd name="T0" fmla="*/ 0 w 21"/>
                <a:gd name="T1" fmla="*/ 2 h 4"/>
                <a:gd name="T2" fmla="*/ 21 w 21"/>
                <a:gd name="T3" fmla="*/ 1 h 4"/>
                <a:gd name="T4" fmla="*/ 0 w 21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4">
                  <a:moveTo>
                    <a:pt x="0" y="2"/>
                  </a:moveTo>
                  <a:cubicBezTo>
                    <a:pt x="6" y="1"/>
                    <a:pt x="14" y="0"/>
                    <a:pt x="21" y="1"/>
                  </a:cubicBezTo>
                  <a:cubicBezTo>
                    <a:pt x="15" y="3"/>
                    <a:pt x="7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01"/>
            <p:cNvSpPr/>
            <p:nvPr/>
          </p:nvSpPr>
          <p:spPr bwMode="auto">
            <a:xfrm>
              <a:off x="5466489" y="4179888"/>
              <a:ext cx="83293" cy="14288"/>
            </a:xfrm>
            <a:custGeom>
              <a:avLst/>
              <a:gdLst>
                <a:gd name="T0" fmla="*/ 12 w 15"/>
                <a:gd name="T1" fmla="*/ 2 h 4"/>
                <a:gd name="T2" fmla="*/ 2 w 15"/>
                <a:gd name="T3" fmla="*/ 4 h 4"/>
                <a:gd name="T4" fmla="*/ 12 w 1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4">
                  <a:moveTo>
                    <a:pt x="12" y="2"/>
                  </a:moveTo>
                  <a:cubicBezTo>
                    <a:pt x="8" y="3"/>
                    <a:pt x="4" y="2"/>
                    <a:pt x="2" y="4"/>
                  </a:cubicBezTo>
                  <a:cubicBezTo>
                    <a:pt x="0" y="0"/>
                    <a:pt x="15" y="1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02"/>
            <p:cNvSpPr/>
            <p:nvPr/>
          </p:nvSpPr>
          <p:spPr bwMode="auto">
            <a:xfrm>
              <a:off x="5283243" y="4338638"/>
              <a:ext cx="149928" cy="15875"/>
            </a:xfrm>
            <a:custGeom>
              <a:avLst/>
              <a:gdLst>
                <a:gd name="T0" fmla="*/ 26 w 26"/>
                <a:gd name="T1" fmla="*/ 4 h 5"/>
                <a:gd name="T2" fmla="*/ 0 w 26"/>
                <a:gd name="T3" fmla="*/ 3 h 5"/>
                <a:gd name="T4" fmla="*/ 26 w 26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5">
                  <a:moveTo>
                    <a:pt x="26" y="4"/>
                  </a:moveTo>
                  <a:cubicBezTo>
                    <a:pt x="16" y="5"/>
                    <a:pt x="10" y="4"/>
                    <a:pt x="0" y="3"/>
                  </a:cubicBezTo>
                  <a:cubicBezTo>
                    <a:pt x="8" y="2"/>
                    <a:pt x="24" y="0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03"/>
            <p:cNvSpPr/>
            <p:nvPr/>
          </p:nvSpPr>
          <p:spPr bwMode="auto">
            <a:xfrm>
              <a:off x="5261032" y="4360863"/>
              <a:ext cx="141600" cy="9525"/>
            </a:xfrm>
            <a:custGeom>
              <a:avLst/>
              <a:gdLst>
                <a:gd name="T0" fmla="*/ 8 w 25"/>
                <a:gd name="T1" fmla="*/ 0 h 3"/>
                <a:gd name="T2" fmla="*/ 14 w 25"/>
                <a:gd name="T3" fmla="*/ 2 h 3"/>
                <a:gd name="T4" fmla="*/ 0 w 25"/>
                <a:gd name="T5" fmla="*/ 1 h 3"/>
                <a:gd name="T6" fmla="*/ 8 w 2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">
                  <a:moveTo>
                    <a:pt x="8" y="0"/>
                  </a:moveTo>
                  <a:cubicBezTo>
                    <a:pt x="11" y="0"/>
                    <a:pt x="25" y="1"/>
                    <a:pt x="14" y="2"/>
                  </a:cubicBezTo>
                  <a:cubicBezTo>
                    <a:pt x="11" y="2"/>
                    <a:pt x="5" y="3"/>
                    <a:pt x="0" y="1"/>
                  </a:cubicBezTo>
                  <a:cubicBezTo>
                    <a:pt x="3" y="1"/>
                    <a:pt x="5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05"/>
            <p:cNvSpPr/>
            <p:nvPr/>
          </p:nvSpPr>
          <p:spPr bwMode="auto">
            <a:xfrm>
              <a:off x="5199950" y="4219575"/>
              <a:ext cx="88846" cy="17463"/>
            </a:xfrm>
            <a:custGeom>
              <a:avLst/>
              <a:gdLst>
                <a:gd name="T0" fmla="*/ 0 w 16"/>
                <a:gd name="T1" fmla="*/ 3 h 5"/>
                <a:gd name="T2" fmla="*/ 16 w 16"/>
                <a:gd name="T3" fmla="*/ 3 h 5"/>
                <a:gd name="T4" fmla="*/ 0 w 16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5">
                  <a:moveTo>
                    <a:pt x="0" y="3"/>
                  </a:moveTo>
                  <a:cubicBezTo>
                    <a:pt x="2" y="2"/>
                    <a:pt x="12" y="0"/>
                    <a:pt x="16" y="3"/>
                  </a:cubicBezTo>
                  <a:cubicBezTo>
                    <a:pt x="11" y="3"/>
                    <a:pt x="3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07"/>
            <p:cNvSpPr/>
            <p:nvPr/>
          </p:nvSpPr>
          <p:spPr bwMode="auto">
            <a:xfrm>
              <a:off x="5027810" y="4344988"/>
              <a:ext cx="136047" cy="12700"/>
            </a:xfrm>
            <a:custGeom>
              <a:avLst/>
              <a:gdLst>
                <a:gd name="T0" fmla="*/ 24 w 24"/>
                <a:gd name="T1" fmla="*/ 1 h 4"/>
                <a:gd name="T2" fmla="*/ 0 w 24"/>
                <a:gd name="T3" fmla="*/ 2 h 4"/>
                <a:gd name="T4" fmla="*/ 24 w 2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4">
                  <a:moveTo>
                    <a:pt x="24" y="1"/>
                  </a:moveTo>
                  <a:cubicBezTo>
                    <a:pt x="15" y="4"/>
                    <a:pt x="8" y="4"/>
                    <a:pt x="0" y="2"/>
                  </a:cubicBezTo>
                  <a:cubicBezTo>
                    <a:pt x="7" y="2"/>
                    <a:pt x="18" y="0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08"/>
            <p:cNvSpPr/>
            <p:nvPr/>
          </p:nvSpPr>
          <p:spPr bwMode="auto">
            <a:xfrm>
              <a:off x="4433650" y="4222750"/>
              <a:ext cx="702443" cy="20638"/>
            </a:xfrm>
            <a:custGeom>
              <a:avLst/>
              <a:gdLst>
                <a:gd name="T0" fmla="*/ 0 w 124"/>
                <a:gd name="T1" fmla="*/ 0 h 6"/>
                <a:gd name="T2" fmla="*/ 123 w 124"/>
                <a:gd name="T3" fmla="*/ 1 h 6"/>
                <a:gd name="T4" fmla="*/ 123 w 124"/>
                <a:gd name="T5" fmla="*/ 3 h 6"/>
                <a:gd name="T6" fmla="*/ 22 w 124"/>
                <a:gd name="T7" fmla="*/ 3 h 6"/>
                <a:gd name="T8" fmla="*/ 0 w 12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6">
                  <a:moveTo>
                    <a:pt x="0" y="0"/>
                  </a:moveTo>
                  <a:cubicBezTo>
                    <a:pt x="43" y="0"/>
                    <a:pt x="80" y="0"/>
                    <a:pt x="123" y="1"/>
                  </a:cubicBezTo>
                  <a:cubicBezTo>
                    <a:pt x="124" y="1"/>
                    <a:pt x="124" y="3"/>
                    <a:pt x="123" y="3"/>
                  </a:cubicBezTo>
                  <a:cubicBezTo>
                    <a:pt x="90" y="3"/>
                    <a:pt x="53" y="3"/>
                    <a:pt x="22" y="3"/>
                  </a:cubicBezTo>
                  <a:cubicBezTo>
                    <a:pt x="15" y="3"/>
                    <a:pt x="5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09"/>
            <p:cNvSpPr/>
            <p:nvPr/>
          </p:nvSpPr>
          <p:spPr bwMode="auto">
            <a:xfrm>
              <a:off x="4955622" y="4305300"/>
              <a:ext cx="49976" cy="9525"/>
            </a:xfrm>
            <a:custGeom>
              <a:avLst/>
              <a:gdLst>
                <a:gd name="T0" fmla="*/ 0 w 9"/>
                <a:gd name="T1" fmla="*/ 1 h 3"/>
                <a:gd name="T2" fmla="*/ 9 w 9"/>
                <a:gd name="T3" fmla="*/ 2 h 3"/>
                <a:gd name="T4" fmla="*/ 0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cubicBezTo>
                    <a:pt x="4" y="1"/>
                    <a:pt x="8" y="0"/>
                    <a:pt x="9" y="2"/>
                  </a:cubicBezTo>
                  <a:cubicBezTo>
                    <a:pt x="5" y="2"/>
                    <a:pt x="1" y="3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10"/>
            <p:cNvSpPr/>
            <p:nvPr/>
          </p:nvSpPr>
          <p:spPr bwMode="auto">
            <a:xfrm>
              <a:off x="4902869" y="4256088"/>
              <a:ext cx="58306" cy="15875"/>
            </a:xfrm>
            <a:custGeom>
              <a:avLst/>
              <a:gdLst>
                <a:gd name="T0" fmla="*/ 0 w 10"/>
                <a:gd name="T1" fmla="*/ 2 h 5"/>
                <a:gd name="T2" fmla="*/ 9 w 10"/>
                <a:gd name="T3" fmla="*/ 3 h 5"/>
                <a:gd name="T4" fmla="*/ 0 w 10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0" y="2"/>
                  </a:moveTo>
                  <a:cubicBezTo>
                    <a:pt x="3" y="2"/>
                    <a:pt x="10" y="0"/>
                    <a:pt x="9" y="3"/>
                  </a:cubicBezTo>
                  <a:cubicBezTo>
                    <a:pt x="4" y="2"/>
                    <a:pt x="2" y="5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11"/>
            <p:cNvSpPr/>
            <p:nvPr/>
          </p:nvSpPr>
          <p:spPr bwMode="auto">
            <a:xfrm>
              <a:off x="4814022" y="4489450"/>
              <a:ext cx="66635" cy="15875"/>
            </a:xfrm>
            <a:custGeom>
              <a:avLst/>
              <a:gdLst>
                <a:gd name="T0" fmla="*/ 0 w 12"/>
                <a:gd name="T1" fmla="*/ 1 h 5"/>
                <a:gd name="T2" fmla="*/ 12 w 12"/>
                <a:gd name="T3" fmla="*/ 2 h 5"/>
                <a:gd name="T4" fmla="*/ 0 w 12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5">
                  <a:moveTo>
                    <a:pt x="0" y="1"/>
                  </a:moveTo>
                  <a:cubicBezTo>
                    <a:pt x="5" y="0"/>
                    <a:pt x="9" y="1"/>
                    <a:pt x="12" y="2"/>
                  </a:cubicBezTo>
                  <a:cubicBezTo>
                    <a:pt x="8" y="1"/>
                    <a:pt x="0" y="5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12"/>
            <p:cNvSpPr/>
            <p:nvPr/>
          </p:nvSpPr>
          <p:spPr bwMode="auto">
            <a:xfrm>
              <a:off x="4575248" y="4271963"/>
              <a:ext cx="102730" cy="9525"/>
            </a:xfrm>
            <a:custGeom>
              <a:avLst/>
              <a:gdLst>
                <a:gd name="T0" fmla="*/ 18 w 18"/>
                <a:gd name="T1" fmla="*/ 1 h 3"/>
                <a:gd name="T2" fmla="*/ 0 w 18"/>
                <a:gd name="T3" fmla="*/ 0 h 3"/>
                <a:gd name="T4" fmla="*/ 18 w 18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3">
                  <a:moveTo>
                    <a:pt x="18" y="1"/>
                  </a:moveTo>
                  <a:cubicBezTo>
                    <a:pt x="11" y="2"/>
                    <a:pt x="4" y="3"/>
                    <a:pt x="0" y="0"/>
                  </a:cubicBezTo>
                  <a:cubicBezTo>
                    <a:pt x="5" y="1"/>
                    <a:pt x="17" y="0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13"/>
            <p:cNvSpPr/>
            <p:nvPr/>
          </p:nvSpPr>
          <p:spPr bwMode="auto">
            <a:xfrm>
              <a:off x="3939442" y="4471988"/>
              <a:ext cx="44423" cy="14288"/>
            </a:xfrm>
            <a:custGeom>
              <a:avLst/>
              <a:gdLst>
                <a:gd name="T0" fmla="*/ 0 w 8"/>
                <a:gd name="T1" fmla="*/ 1 h 4"/>
                <a:gd name="T2" fmla="*/ 8 w 8"/>
                <a:gd name="T3" fmla="*/ 2 h 4"/>
                <a:gd name="T4" fmla="*/ 0 w 8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cubicBezTo>
                    <a:pt x="3" y="2"/>
                    <a:pt x="8" y="0"/>
                    <a:pt x="8" y="2"/>
                  </a:cubicBezTo>
                  <a:cubicBezTo>
                    <a:pt x="5" y="3"/>
                    <a:pt x="2" y="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14"/>
            <p:cNvSpPr/>
            <p:nvPr/>
          </p:nvSpPr>
          <p:spPr bwMode="auto">
            <a:xfrm>
              <a:off x="3336951" y="4430713"/>
              <a:ext cx="63859" cy="12700"/>
            </a:xfrm>
            <a:custGeom>
              <a:avLst/>
              <a:gdLst>
                <a:gd name="T0" fmla="*/ 0 w 11"/>
                <a:gd name="T1" fmla="*/ 0 h 4"/>
                <a:gd name="T2" fmla="*/ 11 w 11"/>
                <a:gd name="T3" fmla="*/ 1 h 4"/>
                <a:gd name="T4" fmla="*/ 0 w 11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cubicBezTo>
                    <a:pt x="4" y="0"/>
                    <a:pt x="8" y="0"/>
                    <a:pt x="11" y="1"/>
                  </a:cubicBezTo>
                  <a:cubicBezTo>
                    <a:pt x="7" y="0"/>
                    <a:pt x="0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15"/>
            <p:cNvSpPr/>
            <p:nvPr/>
          </p:nvSpPr>
          <p:spPr bwMode="auto">
            <a:xfrm>
              <a:off x="3248105" y="4425950"/>
              <a:ext cx="88846" cy="14288"/>
            </a:xfrm>
            <a:custGeom>
              <a:avLst/>
              <a:gdLst>
                <a:gd name="T0" fmla="*/ 0 w 16"/>
                <a:gd name="T1" fmla="*/ 1 h 4"/>
                <a:gd name="T2" fmla="*/ 14 w 16"/>
                <a:gd name="T3" fmla="*/ 3 h 4"/>
                <a:gd name="T4" fmla="*/ 0 w 16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4">
                  <a:moveTo>
                    <a:pt x="0" y="1"/>
                  </a:moveTo>
                  <a:cubicBezTo>
                    <a:pt x="3" y="0"/>
                    <a:pt x="16" y="0"/>
                    <a:pt x="14" y="3"/>
                  </a:cubicBezTo>
                  <a:cubicBezTo>
                    <a:pt x="11" y="1"/>
                    <a:pt x="4" y="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16"/>
            <p:cNvSpPr/>
            <p:nvPr/>
          </p:nvSpPr>
          <p:spPr bwMode="auto">
            <a:xfrm>
              <a:off x="2820531" y="4425950"/>
              <a:ext cx="410915" cy="20638"/>
            </a:xfrm>
            <a:custGeom>
              <a:avLst/>
              <a:gdLst>
                <a:gd name="T0" fmla="*/ 0 w 72"/>
                <a:gd name="T1" fmla="*/ 1 h 6"/>
                <a:gd name="T2" fmla="*/ 72 w 72"/>
                <a:gd name="T3" fmla="*/ 2 h 6"/>
                <a:gd name="T4" fmla="*/ 42 w 72"/>
                <a:gd name="T5" fmla="*/ 2 h 6"/>
                <a:gd name="T6" fmla="*/ 0 w 72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6">
                  <a:moveTo>
                    <a:pt x="0" y="1"/>
                  </a:moveTo>
                  <a:cubicBezTo>
                    <a:pt x="24" y="1"/>
                    <a:pt x="50" y="0"/>
                    <a:pt x="72" y="2"/>
                  </a:cubicBezTo>
                  <a:cubicBezTo>
                    <a:pt x="63" y="3"/>
                    <a:pt x="53" y="2"/>
                    <a:pt x="42" y="2"/>
                  </a:cubicBezTo>
                  <a:cubicBezTo>
                    <a:pt x="27" y="2"/>
                    <a:pt x="10" y="6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17"/>
            <p:cNvSpPr/>
            <p:nvPr/>
          </p:nvSpPr>
          <p:spPr bwMode="auto">
            <a:xfrm>
              <a:off x="2748344" y="4425950"/>
              <a:ext cx="55529" cy="20638"/>
            </a:xfrm>
            <a:custGeom>
              <a:avLst/>
              <a:gdLst>
                <a:gd name="T0" fmla="*/ 10 w 10"/>
                <a:gd name="T1" fmla="*/ 4 h 6"/>
                <a:gd name="T2" fmla="*/ 2 w 10"/>
                <a:gd name="T3" fmla="*/ 3 h 6"/>
                <a:gd name="T4" fmla="*/ 3 w 10"/>
                <a:gd name="T5" fmla="*/ 2 h 6"/>
                <a:gd name="T6" fmla="*/ 0 w 10"/>
                <a:gd name="T7" fmla="*/ 2 h 6"/>
                <a:gd name="T8" fmla="*/ 10 w 10"/>
                <a:gd name="T9" fmla="*/ 2 h 6"/>
                <a:gd name="T10" fmla="*/ 10 w 10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10" y="4"/>
                  </a:moveTo>
                  <a:cubicBezTo>
                    <a:pt x="8" y="4"/>
                    <a:pt x="3" y="6"/>
                    <a:pt x="2" y="3"/>
                  </a:cubicBezTo>
                  <a:cubicBezTo>
                    <a:pt x="3" y="3"/>
                    <a:pt x="4" y="3"/>
                    <a:pt x="3" y="2"/>
                  </a:cubicBezTo>
                  <a:cubicBezTo>
                    <a:pt x="2" y="2"/>
                    <a:pt x="0" y="3"/>
                    <a:pt x="0" y="2"/>
                  </a:cubicBezTo>
                  <a:cubicBezTo>
                    <a:pt x="2" y="0"/>
                    <a:pt x="9" y="0"/>
                    <a:pt x="10" y="2"/>
                  </a:cubicBezTo>
                  <a:cubicBezTo>
                    <a:pt x="9" y="2"/>
                    <a:pt x="10" y="3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18"/>
            <p:cNvSpPr/>
            <p:nvPr/>
          </p:nvSpPr>
          <p:spPr bwMode="auto">
            <a:xfrm>
              <a:off x="2531781" y="4286250"/>
              <a:ext cx="124941" cy="15875"/>
            </a:xfrm>
            <a:custGeom>
              <a:avLst/>
              <a:gdLst>
                <a:gd name="T0" fmla="*/ 0 w 22"/>
                <a:gd name="T1" fmla="*/ 2 h 5"/>
                <a:gd name="T2" fmla="*/ 22 w 22"/>
                <a:gd name="T3" fmla="*/ 2 h 5"/>
                <a:gd name="T4" fmla="*/ 0 w 22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5">
                  <a:moveTo>
                    <a:pt x="0" y="2"/>
                  </a:moveTo>
                  <a:cubicBezTo>
                    <a:pt x="7" y="1"/>
                    <a:pt x="18" y="0"/>
                    <a:pt x="22" y="2"/>
                  </a:cubicBezTo>
                  <a:cubicBezTo>
                    <a:pt x="11" y="2"/>
                    <a:pt x="8" y="5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20"/>
            <p:cNvSpPr/>
            <p:nvPr/>
          </p:nvSpPr>
          <p:spPr bwMode="auto">
            <a:xfrm>
              <a:off x="2606746" y="4479925"/>
              <a:ext cx="49976" cy="9525"/>
            </a:xfrm>
            <a:custGeom>
              <a:avLst/>
              <a:gdLst>
                <a:gd name="T0" fmla="*/ 9 w 9"/>
                <a:gd name="T1" fmla="*/ 2 h 3"/>
                <a:gd name="T2" fmla="*/ 2 w 9"/>
                <a:gd name="T3" fmla="*/ 3 h 3"/>
                <a:gd name="T4" fmla="*/ 9 w 9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9" y="2"/>
                  </a:moveTo>
                  <a:cubicBezTo>
                    <a:pt x="8" y="3"/>
                    <a:pt x="5" y="3"/>
                    <a:pt x="2" y="3"/>
                  </a:cubicBezTo>
                  <a:cubicBezTo>
                    <a:pt x="0" y="0"/>
                    <a:pt x="9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27"/>
            <p:cNvSpPr/>
            <p:nvPr/>
          </p:nvSpPr>
          <p:spPr bwMode="auto">
            <a:xfrm>
              <a:off x="9300765" y="4262438"/>
              <a:ext cx="222116" cy="15875"/>
            </a:xfrm>
            <a:custGeom>
              <a:avLst/>
              <a:gdLst>
                <a:gd name="T0" fmla="*/ 0 w 39"/>
                <a:gd name="T1" fmla="*/ 4 h 5"/>
                <a:gd name="T2" fmla="*/ 39 w 39"/>
                <a:gd name="T3" fmla="*/ 3 h 5"/>
                <a:gd name="T4" fmla="*/ 0 w 39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">
                  <a:moveTo>
                    <a:pt x="0" y="4"/>
                  </a:moveTo>
                  <a:cubicBezTo>
                    <a:pt x="10" y="2"/>
                    <a:pt x="31" y="0"/>
                    <a:pt x="39" y="3"/>
                  </a:cubicBezTo>
                  <a:cubicBezTo>
                    <a:pt x="28" y="3"/>
                    <a:pt x="7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28"/>
            <p:cNvSpPr/>
            <p:nvPr/>
          </p:nvSpPr>
          <p:spPr bwMode="auto">
            <a:xfrm>
              <a:off x="9206366" y="4229100"/>
              <a:ext cx="191576" cy="14288"/>
            </a:xfrm>
            <a:custGeom>
              <a:avLst/>
              <a:gdLst>
                <a:gd name="T0" fmla="*/ 27 w 34"/>
                <a:gd name="T1" fmla="*/ 0 h 4"/>
                <a:gd name="T2" fmla="*/ 34 w 34"/>
                <a:gd name="T3" fmla="*/ 0 h 4"/>
                <a:gd name="T4" fmla="*/ 0 w 34"/>
                <a:gd name="T5" fmla="*/ 1 h 4"/>
                <a:gd name="T6" fmla="*/ 27 w 3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">
                  <a:moveTo>
                    <a:pt x="27" y="0"/>
                  </a:moveTo>
                  <a:cubicBezTo>
                    <a:pt x="29" y="0"/>
                    <a:pt x="32" y="0"/>
                    <a:pt x="34" y="0"/>
                  </a:cubicBezTo>
                  <a:cubicBezTo>
                    <a:pt x="23" y="2"/>
                    <a:pt x="6" y="4"/>
                    <a:pt x="0" y="1"/>
                  </a:cubicBezTo>
                  <a:cubicBezTo>
                    <a:pt x="7" y="1"/>
                    <a:pt x="18" y="1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30"/>
            <p:cNvSpPr/>
            <p:nvPr/>
          </p:nvSpPr>
          <p:spPr bwMode="auto">
            <a:xfrm>
              <a:off x="8523359" y="4292600"/>
              <a:ext cx="69412" cy="12700"/>
            </a:xfrm>
            <a:custGeom>
              <a:avLst/>
              <a:gdLst>
                <a:gd name="T0" fmla="*/ 0 w 12"/>
                <a:gd name="T1" fmla="*/ 2 h 4"/>
                <a:gd name="T2" fmla="*/ 12 w 12"/>
                <a:gd name="T3" fmla="*/ 3 h 4"/>
                <a:gd name="T4" fmla="*/ 0 w 12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cubicBezTo>
                    <a:pt x="4" y="4"/>
                    <a:pt x="8" y="0"/>
                    <a:pt x="12" y="3"/>
                  </a:cubicBezTo>
                  <a:cubicBezTo>
                    <a:pt x="8" y="4"/>
                    <a:pt x="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33"/>
            <p:cNvSpPr/>
            <p:nvPr/>
          </p:nvSpPr>
          <p:spPr bwMode="auto">
            <a:xfrm>
              <a:off x="8120775" y="4308475"/>
              <a:ext cx="74965" cy="15875"/>
            </a:xfrm>
            <a:custGeom>
              <a:avLst/>
              <a:gdLst>
                <a:gd name="T0" fmla="*/ 5 w 13"/>
                <a:gd name="T1" fmla="*/ 2 h 5"/>
                <a:gd name="T2" fmla="*/ 2 w 13"/>
                <a:gd name="T3" fmla="*/ 1 h 5"/>
                <a:gd name="T4" fmla="*/ 13 w 13"/>
                <a:gd name="T5" fmla="*/ 2 h 5"/>
                <a:gd name="T6" fmla="*/ 4 w 13"/>
                <a:gd name="T7" fmla="*/ 4 h 5"/>
                <a:gd name="T8" fmla="*/ 5 w 1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5" y="2"/>
                  </a:moveTo>
                  <a:cubicBezTo>
                    <a:pt x="3" y="2"/>
                    <a:pt x="0" y="2"/>
                    <a:pt x="2" y="1"/>
                  </a:cubicBezTo>
                  <a:cubicBezTo>
                    <a:pt x="5" y="2"/>
                    <a:pt x="12" y="0"/>
                    <a:pt x="13" y="2"/>
                  </a:cubicBezTo>
                  <a:cubicBezTo>
                    <a:pt x="8" y="2"/>
                    <a:pt x="7" y="5"/>
                    <a:pt x="4" y="4"/>
                  </a:cubicBezTo>
                  <a:cubicBezTo>
                    <a:pt x="4" y="4"/>
                    <a:pt x="5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35"/>
            <p:cNvSpPr/>
            <p:nvPr/>
          </p:nvSpPr>
          <p:spPr bwMode="auto">
            <a:xfrm>
              <a:off x="7690424" y="4311650"/>
              <a:ext cx="347057" cy="33338"/>
            </a:xfrm>
            <a:custGeom>
              <a:avLst/>
              <a:gdLst>
                <a:gd name="T0" fmla="*/ 29 w 61"/>
                <a:gd name="T1" fmla="*/ 5 h 10"/>
                <a:gd name="T2" fmla="*/ 38 w 61"/>
                <a:gd name="T3" fmla="*/ 5 h 10"/>
                <a:gd name="T4" fmla="*/ 37 w 61"/>
                <a:gd name="T5" fmla="*/ 2 h 10"/>
                <a:gd name="T6" fmla="*/ 61 w 61"/>
                <a:gd name="T7" fmla="*/ 2 h 10"/>
                <a:gd name="T8" fmla="*/ 60 w 61"/>
                <a:gd name="T9" fmla="*/ 3 h 10"/>
                <a:gd name="T10" fmla="*/ 61 w 61"/>
                <a:gd name="T11" fmla="*/ 4 h 10"/>
                <a:gd name="T12" fmla="*/ 56 w 61"/>
                <a:gd name="T13" fmla="*/ 5 h 10"/>
                <a:gd name="T14" fmla="*/ 42 w 61"/>
                <a:gd name="T15" fmla="*/ 7 h 10"/>
                <a:gd name="T16" fmla="*/ 42 w 61"/>
                <a:gd name="T17" fmla="*/ 3 h 10"/>
                <a:gd name="T18" fmla="*/ 39 w 61"/>
                <a:gd name="T19" fmla="*/ 5 h 10"/>
                <a:gd name="T20" fmla="*/ 41 w 61"/>
                <a:gd name="T21" fmla="*/ 7 h 10"/>
                <a:gd name="T22" fmla="*/ 0 w 61"/>
                <a:gd name="T23" fmla="*/ 5 h 10"/>
                <a:gd name="T24" fmla="*/ 29 w 61"/>
                <a:gd name="T2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10">
                  <a:moveTo>
                    <a:pt x="29" y="5"/>
                  </a:moveTo>
                  <a:cubicBezTo>
                    <a:pt x="35" y="4"/>
                    <a:pt x="32" y="3"/>
                    <a:pt x="38" y="5"/>
                  </a:cubicBezTo>
                  <a:cubicBezTo>
                    <a:pt x="37" y="4"/>
                    <a:pt x="36" y="3"/>
                    <a:pt x="37" y="2"/>
                  </a:cubicBezTo>
                  <a:cubicBezTo>
                    <a:pt x="44" y="3"/>
                    <a:pt x="53" y="0"/>
                    <a:pt x="61" y="2"/>
                  </a:cubicBezTo>
                  <a:cubicBezTo>
                    <a:pt x="60" y="2"/>
                    <a:pt x="59" y="2"/>
                    <a:pt x="60" y="3"/>
                  </a:cubicBezTo>
                  <a:cubicBezTo>
                    <a:pt x="60" y="3"/>
                    <a:pt x="61" y="3"/>
                    <a:pt x="61" y="4"/>
                  </a:cubicBezTo>
                  <a:cubicBezTo>
                    <a:pt x="58" y="4"/>
                    <a:pt x="54" y="2"/>
                    <a:pt x="56" y="5"/>
                  </a:cubicBezTo>
                  <a:cubicBezTo>
                    <a:pt x="49" y="5"/>
                    <a:pt x="47" y="2"/>
                    <a:pt x="42" y="7"/>
                  </a:cubicBezTo>
                  <a:cubicBezTo>
                    <a:pt x="41" y="5"/>
                    <a:pt x="46" y="3"/>
                    <a:pt x="42" y="3"/>
                  </a:cubicBezTo>
                  <a:cubicBezTo>
                    <a:pt x="41" y="3"/>
                    <a:pt x="39" y="4"/>
                    <a:pt x="39" y="5"/>
                  </a:cubicBezTo>
                  <a:cubicBezTo>
                    <a:pt x="40" y="5"/>
                    <a:pt x="41" y="5"/>
                    <a:pt x="41" y="7"/>
                  </a:cubicBezTo>
                  <a:cubicBezTo>
                    <a:pt x="30" y="10"/>
                    <a:pt x="9" y="10"/>
                    <a:pt x="0" y="5"/>
                  </a:cubicBezTo>
                  <a:cubicBezTo>
                    <a:pt x="11" y="5"/>
                    <a:pt x="28" y="1"/>
                    <a:pt x="2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36"/>
            <p:cNvSpPr>
              <a:spLocks noEditPoints="1"/>
            </p:cNvSpPr>
            <p:nvPr/>
          </p:nvSpPr>
          <p:spPr bwMode="auto">
            <a:xfrm>
              <a:off x="2498463" y="4229100"/>
              <a:ext cx="5225279" cy="184150"/>
            </a:xfrm>
            <a:custGeom>
              <a:avLst/>
              <a:gdLst>
                <a:gd name="T0" fmla="*/ 48 w 921"/>
                <a:gd name="T1" fmla="*/ 20 h 56"/>
                <a:gd name="T2" fmla="*/ 31 w 921"/>
                <a:gd name="T3" fmla="*/ 23 h 56"/>
                <a:gd name="T4" fmla="*/ 5 w 921"/>
                <a:gd name="T5" fmla="*/ 31 h 56"/>
                <a:gd name="T6" fmla="*/ 2 w 921"/>
                <a:gd name="T7" fmla="*/ 43 h 56"/>
                <a:gd name="T8" fmla="*/ 148 w 921"/>
                <a:gd name="T9" fmla="*/ 51 h 56"/>
                <a:gd name="T10" fmla="*/ 166 w 921"/>
                <a:gd name="T11" fmla="*/ 53 h 56"/>
                <a:gd name="T12" fmla="*/ 344 w 921"/>
                <a:gd name="T13" fmla="*/ 53 h 56"/>
                <a:gd name="T14" fmla="*/ 644 w 921"/>
                <a:gd name="T15" fmla="*/ 49 h 56"/>
                <a:gd name="T16" fmla="*/ 783 w 921"/>
                <a:gd name="T17" fmla="*/ 41 h 56"/>
                <a:gd name="T18" fmla="*/ 826 w 921"/>
                <a:gd name="T19" fmla="*/ 39 h 56"/>
                <a:gd name="T20" fmla="*/ 645 w 921"/>
                <a:gd name="T21" fmla="*/ 45 h 56"/>
                <a:gd name="T22" fmla="*/ 287 w 921"/>
                <a:gd name="T23" fmla="*/ 44 h 56"/>
                <a:gd name="T24" fmla="*/ 406 w 921"/>
                <a:gd name="T25" fmla="*/ 42 h 56"/>
                <a:gd name="T26" fmla="*/ 386 w 921"/>
                <a:gd name="T27" fmla="*/ 37 h 56"/>
                <a:gd name="T28" fmla="*/ 373 w 921"/>
                <a:gd name="T29" fmla="*/ 41 h 56"/>
                <a:gd name="T30" fmla="*/ 349 w 921"/>
                <a:gd name="T31" fmla="*/ 41 h 56"/>
                <a:gd name="T32" fmla="*/ 193 w 921"/>
                <a:gd name="T33" fmla="*/ 38 h 56"/>
                <a:gd name="T34" fmla="*/ 115 w 921"/>
                <a:gd name="T35" fmla="*/ 37 h 56"/>
                <a:gd name="T36" fmla="*/ 264 w 921"/>
                <a:gd name="T37" fmla="*/ 29 h 56"/>
                <a:gd name="T38" fmla="*/ 281 w 921"/>
                <a:gd name="T39" fmla="*/ 25 h 56"/>
                <a:gd name="T40" fmla="*/ 314 w 921"/>
                <a:gd name="T41" fmla="*/ 31 h 56"/>
                <a:gd name="T42" fmla="*/ 296 w 921"/>
                <a:gd name="T43" fmla="*/ 27 h 56"/>
                <a:gd name="T44" fmla="*/ 329 w 921"/>
                <a:gd name="T45" fmla="*/ 23 h 56"/>
                <a:gd name="T46" fmla="*/ 377 w 921"/>
                <a:gd name="T47" fmla="*/ 19 h 56"/>
                <a:gd name="T48" fmla="*/ 530 w 921"/>
                <a:gd name="T49" fmla="*/ 20 h 56"/>
                <a:gd name="T50" fmla="*/ 921 w 921"/>
                <a:gd name="T51" fmla="*/ 0 h 56"/>
                <a:gd name="T52" fmla="*/ 618 w 921"/>
                <a:gd name="T53" fmla="*/ 11 h 56"/>
                <a:gd name="T54" fmla="*/ 525 w 921"/>
                <a:gd name="T55" fmla="*/ 16 h 56"/>
                <a:gd name="T56" fmla="*/ 495 w 921"/>
                <a:gd name="T57" fmla="*/ 13 h 56"/>
                <a:gd name="T58" fmla="*/ 447 w 921"/>
                <a:gd name="T59" fmla="*/ 16 h 56"/>
                <a:gd name="T60" fmla="*/ 427 w 921"/>
                <a:gd name="T61" fmla="*/ 14 h 56"/>
                <a:gd name="T62" fmla="*/ 391 w 921"/>
                <a:gd name="T63" fmla="*/ 13 h 56"/>
                <a:gd name="T64" fmla="*/ 347 w 921"/>
                <a:gd name="T65" fmla="*/ 16 h 56"/>
                <a:gd name="T66" fmla="*/ 341 w 921"/>
                <a:gd name="T67" fmla="*/ 13 h 56"/>
                <a:gd name="T68" fmla="*/ 329 w 921"/>
                <a:gd name="T69" fmla="*/ 16 h 56"/>
                <a:gd name="T70" fmla="*/ 318 w 921"/>
                <a:gd name="T71" fmla="*/ 13 h 56"/>
                <a:gd name="T72" fmla="*/ 296 w 921"/>
                <a:gd name="T73" fmla="*/ 15 h 56"/>
                <a:gd name="T74" fmla="*/ 278 w 921"/>
                <a:gd name="T75" fmla="*/ 12 h 56"/>
                <a:gd name="T76" fmla="*/ 29 w 921"/>
                <a:gd name="T77" fmla="*/ 17 h 56"/>
                <a:gd name="T78" fmla="*/ 33 w 921"/>
                <a:gd name="T79" fmla="*/ 22 h 56"/>
                <a:gd name="T80" fmla="*/ 180 w 921"/>
                <a:gd name="T81" fmla="*/ 42 h 56"/>
                <a:gd name="T82" fmla="*/ 135 w 921"/>
                <a:gd name="T83" fmla="*/ 41 h 56"/>
                <a:gd name="T84" fmla="*/ 135 w 921"/>
                <a:gd name="T85" fmla="*/ 41 h 56"/>
                <a:gd name="T86" fmla="*/ 233 w 921"/>
                <a:gd name="T87" fmla="*/ 28 h 56"/>
                <a:gd name="T88" fmla="*/ 233 w 921"/>
                <a:gd name="T89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21" h="56">
                  <a:moveTo>
                    <a:pt x="33" y="22"/>
                  </a:moveTo>
                  <a:cubicBezTo>
                    <a:pt x="38" y="22"/>
                    <a:pt x="41" y="20"/>
                    <a:pt x="48" y="20"/>
                  </a:cubicBezTo>
                  <a:cubicBezTo>
                    <a:pt x="47" y="26"/>
                    <a:pt x="34" y="23"/>
                    <a:pt x="30" y="25"/>
                  </a:cubicBezTo>
                  <a:cubicBezTo>
                    <a:pt x="29" y="24"/>
                    <a:pt x="30" y="23"/>
                    <a:pt x="31" y="23"/>
                  </a:cubicBezTo>
                  <a:cubicBezTo>
                    <a:pt x="28" y="22"/>
                    <a:pt x="19" y="22"/>
                    <a:pt x="21" y="27"/>
                  </a:cubicBezTo>
                  <a:cubicBezTo>
                    <a:pt x="13" y="28"/>
                    <a:pt x="7" y="26"/>
                    <a:pt x="5" y="31"/>
                  </a:cubicBezTo>
                  <a:cubicBezTo>
                    <a:pt x="6" y="35"/>
                    <a:pt x="12" y="35"/>
                    <a:pt x="17" y="36"/>
                  </a:cubicBezTo>
                  <a:cubicBezTo>
                    <a:pt x="13" y="39"/>
                    <a:pt x="2" y="37"/>
                    <a:pt x="2" y="43"/>
                  </a:cubicBezTo>
                  <a:cubicBezTo>
                    <a:pt x="8" y="39"/>
                    <a:pt x="0" y="50"/>
                    <a:pt x="6" y="53"/>
                  </a:cubicBezTo>
                  <a:cubicBezTo>
                    <a:pt x="53" y="52"/>
                    <a:pt x="107" y="51"/>
                    <a:pt x="148" y="51"/>
                  </a:cubicBezTo>
                  <a:cubicBezTo>
                    <a:pt x="147" y="53"/>
                    <a:pt x="146" y="51"/>
                    <a:pt x="144" y="51"/>
                  </a:cubicBezTo>
                  <a:cubicBezTo>
                    <a:pt x="146" y="56"/>
                    <a:pt x="164" y="45"/>
                    <a:pt x="166" y="53"/>
                  </a:cubicBezTo>
                  <a:cubicBezTo>
                    <a:pt x="214" y="49"/>
                    <a:pt x="290" y="55"/>
                    <a:pt x="343" y="52"/>
                  </a:cubicBezTo>
                  <a:cubicBezTo>
                    <a:pt x="345" y="51"/>
                    <a:pt x="346" y="53"/>
                    <a:pt x="344" y="53"/>
                  </a:cubicBezTo>
                  <a:cubicBezTo>
                    <a:pt x="408" y="53"/>
                    <a:pt x="479" y="52"/>
                    <a:pt x="540" y="51"/>
                  </a:cubicBezTo>
                  <a:cubicBezTo>
                    <a:pt x="572" y="50"/>
                    <a:pt x="612" y="52"/>
                    <a:pt x="644" y="49"/>
                  </a:cubicBezTo>
                  <a:cubicBezTo>
                    <a:pt x="652" y="48"/>
                    <a:pt x="659" y="44"/>
                    <a:pt x="660" y="48"/>
                  </a:cubicBezTo>
                  <a:cubicBezTo>
                    <a:pt x="705" y="44"/>
                    <a:pt x="740" y="44"/>
                    <a:pt x="783" y="41"/>
                  </a:cubicBezTo>
                  <a:cubicBezTo>
                    <a:pt x="783" y="40"/>
                    <a:pt x="781" y="41"/>
                    <a:pt x="781" y="40"/>
                  </a:cubicBezTo>
                  <a:cubicBezTo>
                    <a:pt x="803" y="43"/>
                    <a:pt x="807" y="38"/>
                    <a:pt x="826" y="39"/>
                  </a:cubicBezTo>
                  <a:cubicBezTo>
                    <a:pt x="827" y="36"/>
                    <a:pt x="821" y="39"/>
                    <a:pt x="823" y="36"/>
                  </a:cubicBezTo>
                  <a:cubicBezTo>
                    <a:pt x="754" y="39"/>
                    <a:pt x="702" y="43"/>
                    <a:pt x="645" y="45"/>
                  </a:cubicBezTo>
                  <a:cubicBezTo>
                    <a:pt x="527" y="49"/>
                    <a:pt x="400" y="49"/>
                    <a:pt x="290" y="46"/>
                  </a:cubicBezTo>
                  <a:cubicBezTo>
                    <a:pt x="288" y="46"/>
                    <a:pt x="288" y="44"/>
                    <a:pt x="287" y="44"/>
                  </a:cubicBezTo>
                  <a:cubicBezTo>
                    <a:pt x="260" y="44"/>
                    <a:pt x="232" y="42"/>
                    <a:pt x="206" y="41"/>
                  </a:cubicBezTo>
                  <a:cubicBezTo>
                    <a:pt x="275" y="39"/>
                    <a:pt x="332" y="44"/>
                    <a:pt x="406" y="42"/>
                  </a:cubicBezTo>
                  <a:cubicBezTo>
                    <a:pt x="400" y="39"/>
                    <a:pt x="385" y="42"/>
                    <a:pt x="378" y="40"/>
                  </a:cubicBezTo>
                  <a:cubicBezTo>
                    <a:pt x="379" y="36"/>
                    <a:pt x="383" y="40"/>
                    <a:pt x="386" y="37"/>
                  </a:cubicBezTo>
                  <a:cubicBezTo>
                    <a:pt x="384" y="35"/>
                    <a:pt x="377" y="37"/>
                    <a:pt x="373" y="37"/>
                  </a:cubicBezTo>
                  <a:cubicBezTo>
                    <a:pt x="373" y="38"/>
                    <a:pt x="373" y="40"/>
                    <a:pt x="373" y="41"/>
                  </a:cubicBezTo>
                  <a:cubicBezTo>
                    <a:pt x="366" y="40"/>
                    <a:pt x="358" y="40"/>
                    <a:pt x="352" y="38"/>
                  </a:cubicBezTo>
                  <a:cubicBezTo>
                    <a:pt x="348" y="37"/>
                    <a:pt x="351" y="41"/>
                    <a:pt x="349" y="41"/>
                  </a:cubicBezTo>
                  <a:cubicBezTo>
                    <a:pt x="316" y="39"/>
                    <a:pt x="277" y="42"/>
                    <a:pt x="246" y="36"/>
                  </a:cubicBezTo>
                  <a:cubicBezTo>
                    <a:pt x="235" y="40"/>
                    <a:pt x="210" y="36"/>
                    <a:pt x="193" y="38"/>
                  </a:cubicBezTo>
                  <a:cubicBezTo>
                    <a:pt x="169" y="39"/>
                    <a:pt x="140" y="35"/>
                    <a:pt x="122" y="35"/>
                  </a:cubicBezTo>
                  <a:cubicBezTo>
                    <a:pt x="122" y="35"/>
                    <a:pt x="117" y="37"/>
                    <a:pt x="115" y="37"/>
                  </a:cubicBezTo>
                  <a:cubicBezTo>
                    <a:pt x="106" y="38"/>
                    <a:pt x="96" y="36"/>
                    <a:pt x="89" y="35"/>
                  </a:cubicBezTo>
                  <a:cubicBezTo>
                    <a:pt x="145" y="28"/>
                    <a:pt x="219" y="35"/>
                    <a:pt x="264" y="29"/>
                  </a:cubicBezTo>
                  <a:cubicBezTo>
                    <a:pt x="253" y="29"/>
                    <a:pt x="246" y="29"/>
                    <a:pt x="241" y="26"/>
                  </a:cubicBezTo>
                  <a:cubicBezTo>
                    <a:pt x="256" y="28"/>
                    <a:pt x="258" y="23"/>
                    <a:pt x="281" y="25"/>
                  </a:cubicBezTo>
                  <a:cubicBezTo>
                    <a:pt x="285" y="27"/>
                    <a:pt x="277" y="30"/>
                    <a:pt x="280" y="31"/>
                  </a:cubicBezTo>
                  <a:cubicBezTo>
                    <a:pt x="292" y="30"/>
                    <a:pt x="301" y="33"/>
                    <a:pt x="314" y="31"/>
                  </a:cubicBezTo>
                  <a:cubicBezTo>
                    <a:pt x="307" y="29"/>
                    <a:pt x="299" y="28"/>
                    <a:pt x="291" y="28"/>
                  </a:cubicBezTo>
                  <a:cubicBezTo>
                    <a:pt x="290" y="26"/>
                    <a:pt x="295" y="28"/>
                    <a:pt x="296" y="27"/>
                  </a:cubicBezTo>
                  <a:cubicBezTo>
                    <a:pt x="282" y="23"/>
                    <a:pt x="315" y="25"/>
                    <a:pt x="319" y="25"/>
                  </a:cubicBezTo>
                  <a:cubicBezTo>
                    <a:pt x="323" y="25"/>
                    <a:pt x="327" y="23"/>
                    <a:pt x="329" y="23"/>
                  </a:cubicBezTo>
                  <a:cubicBezTo>
                    <a:pt x="339" y="22"/>
                    <a:pt x="361" y="22"/>
                    <a:pt x="372" y="23"/>
                  </a:cubicBezTo>
                  <a:cubicBezTo>
                    <a:pt x="372" y="20"/>
                    <a:pt x="375" y="20"/>
                    <a:pt x="377" y="19"/>
                  </a:cubicBezTo>
                  <a:cubicBezTo>
                    <a:pt x="381" y="19"/>
                    <a:pt x="384" y="21"/>
                    <a:pt x="388" y="22"/>
                  </a:cubicBezTo>
                  <a:cubicBezTo>
                    <a:pt x="433" y="19"/>
                    <a:pt x="486" y="18"/>
                    <a:pt x="530" y="20"/>
                  </a:cubicBezTo>
                  <a:cubicBezTo>
                    <a:pt x="530" y="19"/>
                    <a:pt x="529" y="19"/>
                    <a:pt x="530" y="18"/>
                  </a:cubicBezTo>
                  <a:cubicBezTo>
                    <a:pt x="648" y="16"/>
                    <a:pt x="801" y="9"/>
                    <a:pt x="921" y="0"/>
                  </a:cubicBezTo>
                  <a:cubicBezTo>
                    <a:pt x="823" y="2"/>
                    <a:pt x="728" y="10"/>
                    <a:pt x="635" y="13"/>
                  </a:cubicBezTo>
                  <a:cubicBezTo>
                    <a:pt x="631" y="10"/>
                    <a:pt x="625" y="10"/>
                    <a:pt x="618" y="11"/>
                  </a:cubicBezTo>
                  <a:cubicBezTo>
                    <a:pt x="621" y="12"/>
                    <a:pt x="628" y="11"/>
                    <a:pt x="632" y="12"/>
                  </a:cubicBezTo>
                  <a:cubicBezTo>
                    <a:pt x="603" y="14"/>
                    <a:pt x="556" y="14"/>
                    <a:pt x="525" y="16"/>
                  </a:cubicBezTo>
                  <a:cubicBezTo>
                    <a:pt x="521" y="16"/>
                    <a:pt x="528" y="12"/>
                    <a:pt x="524" y="13"/>
                  </a:cubicBezTo>
                  <a:cubicBezTo>
                    <a:pt x="511" y="14"/>
                    <a:pt x="505" y="13"/>
                    <a:pt x="495" y="13"/>
                  </a:cubicBezTo>
                  <a:cubicBezTo>
                    <a:pt x="499" y="15"/>
                    <a:pt x="505" y="15"/>
                    <a:pt x="511" y="14"/>
                  </a:cubicBezTo>
                  <a:cubicBezTo>
                    <a:pt x="489" y="17"/>
                    <a:pt x="467" y="17"/>
                    <a:pt x="447" y="16"/>
                  </a:cubicBezTo>
                  <a:cubicBezTo>
                    <a:pt x="445" y="14"/>
                    <a:pt x="443" y="13"/>
                    <a:pt x="432" y="14"/>
                  </a:cubicBezTo>
                  <a:cubicBezTo>
                    <a:pt x="431" y="14"/>
                    <a:pt x="427" y="14"/>
                    <a:pt x="427" y="14"/>
                  </a:cubicBezTo>
                  <a:cubicBezTo>
                    <a:pt x="426" y="15"/>
                    <a:pt x="424" y="17"/>
                    <a:pt x="418" y="16"/>
                  </a:cubicBezTo>
                  <a:cubicBezTo>
                    <a:pt x="420" y="12"/>
                    <a:pt x="400" y="14"/>
                    <a:pt x="391" y="13"/>
                  </a:cubicBezTo>
                  <a:cubicBezTo>
                    <a:pt x="391" y="14"/>
                    <a:pt x="393" y="14"/>
                    <a:pt x="393" y="15"/>
                  </a:cubicBezTo>
                  <a:cubicBezTo>
                    <a:pt x="378" y="16"/>
                    <a:pt x="363" y="17"/>
                    <a:pt x="347" y="16"/>
                  </a:cubicBezTo>
                  <a:cubicBezTo>
                    <a:pt x="349" y="14"/>
                    <a:pt x="356" y="15"/>
                    <a:pt x="358" y="14"/>
                  </a:cubicBezTo>
                  <a:cubicBezTo>
                    <a:pt x="354" y="11"/>
                    <a:pt x="345" y="15"/>
                    <a:pt x="341" y="13"/>
                  </a:cubicBezTo>
                  <a:cubicBezTo>
                    <a:pt x="341" y="15"/>
                    <a:pt x="346" y="13"/>
                    <a:pt x="346" y="15"/>
                  </a:cubicBezTo>
                  <a:cubicBezTo>
                    <a:pt x="340" y="17"/>
                    <a:pt x="336" y="16"/>
                    <a:pt x="329" y="16"/>
                  </a:cubicBezTo>
                  <a:cubicBezTo>
                    <a:pt x="334" y="13"/>
                    <a:pt x="325" y="10"/>
                    <a:pt x="332" y="10"/>
                  </a:cubicBezTo>
                  <a:cubicBezTo>
                    <a:pt x="326" y="8"/>
                    <a:pt x="321" y="9"/>
                    <a:pt x="318" y="13"/>
                  </a:cubicBezTo>
                  <a:cubicBezTo>
                    <a:pt x="319" y="15"/>
                    <a:pt x="323" y="14"/>
                    <a:pt x="327" y="14"/>
                  </a:cubicBezTo>
                  <a:cubicBezTo>
                    <a:pt x="318" y="17"/>
                    <a:pt x="308" y="16"/>
                    <a:pt x="296" y="15"/>
                  </a:cubicBezTo>
                  <a:cubicBezTo>
                    <a:pt x="297" y="12"/>
                    <a:pt x="302" y="14"/>
                    <a:pt x="305" y="13"/>
                  </a:cubicBezTo>
                  <a:cubicBezTo>
                    <a:pt x="298" y="11"/>
                    <a:pt x="289" y="12"/>
                    <a:pt x="278" y="12"/>
                  </a:cubicBezTo>
                  <a:cubicBezTo>
                    <a:pt x="277" y="11"/>
                    <a:pt x="281" y="10"/>
                    <a:pt x="277" y="8"/>
                  </a:cubicBezTo>
                  <a:cubicBezTo>
                    <a:pt x="194" y="2"/>
                    <a:pt x="109" y="12"/>
                    <a:pt x="29" y="17"/>
                  </a:cubicBezTo>
                  <a:cubicBezTo>
                    <a:pt x="28" y="21"/>
                    <a:pt x="34" y="18"/>
                    <a:pt x="36" y="19"/>
                  </a:cubicBezTo>
                  <a:cubicBezTo>
                    <a:pt x="37" y="21"/>
                    <a:pt x="31" y="18"/>
                    <a:pt x="33" y="22"/>
                  </a:cubicBezTo>
                  <a:close/>
                  <a:moveTo>
                    <a:pt x="162" y="41"/>
                  </a:moveTo>
                  <a:cubicBezTo>
                    <a:pt x="168" y="40"/>
                    <a:pt x="177" y="38"/>
                    <a:pt x="180" y="42"/>
                  </a:cubicBezTo>
                  <a:cubicBezTo>
                    <a:pt x="174" y="42"/>
                    <a:pt x="165" y="44"/>
                    <a:pt x="162" y="41"/>
                  </a:cubicBezTo>
                  <a:close/>
                  <a:moveTo>
                    <a:pt x="135" y="41"/>
                  </a:moveTo>
                  <a:cubicBezTo>
                    <a:pt x="148" y="41"/>
                    <a:pt x="152" y="40"/>
                    <a:pt x="161" y="42"/>
                  </a:cubicBezTo>
                  <a:cubicBezTo>
                    <a:pt x="152" y="42"/>
                    <a:pt x="141" y="44"/>
                    <a:pt x="135" y="41"/>
                  </a:cubicBezTo>
                  <a:close/>
                  <a:moveTo>
                    <a:pt x="233" y="25"/>
                  </a:moveTo>
                  <a:cubicBezTo>
                    <a:pt x="233" y="26"/>
                    <a:pt x="233" y="27"/>
                    <a:pt x="233" y="28"/>
                  </a:cubicBezTo>
                  <a:cubicBezTo>
                    <a:pt x="225" y="30"/>
                    <a:pt x="216" y="27"/>
                    <a:pt x="208" y="25"/>
                  </a:cubicBezTo>
                  <a:cubicBezTo>
                    <a:pt x="218" y="23"/>
                    <a:pt x="225" y="26"/>
                    <a:pt x="23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37"/>
            <p:cNvSpPr/>
            <p:nvPr/>
          </p:nvSpPr>
          <p:spPr bwMode="auto">
            <a:xfrm>
              <a:off x="4922305" y="427196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38"/>
            <p:cNvSpPr/>
            <p:nvPr/>
          </p:nvSpPr>
          <p:spPr bwMode="auto">
            <a:xfrm>
              <a:off x="7609908" y="4324350"/>
              <a:ext cx="52753" cy="14288"/>
            </a:xfrm>
            <a:custGeom>
              <a:avLst/>
              <a:gdLst>
                <a:gd name="T0" fmla="*/ 9 w 9"/>
                <a:gd name="T1" fmla="*/ 2 h 4"/>
                <a:gd name="T2" fmla="*/ 6 w 9"/>
                <a:gd name="T3" fmla="*/ 3 h 4"/>
                <a:gd name="T4" fmla="*/ 6 w 9"/>
                <a:gd name="T5" fmla="*/ 4 h 4"/>
                <a:gd name="T6" fmla="*/ 0 w 9"/>
                <a:gd name="T7" fmla="*/ 4 h 4"/>
                <a:gd name="T8" fmla="*/ 0 w 9"/>
                <a:gd name="T9" fmla="*/ 1 h 4"/>
                <a:gd name="T10" fmla="*/ 9 w 9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9" y="2"/>
                  </a:moveTo>
                  <a:cubicBezTo>
                    <a:pt x="8" y="2"/>
                    <a:pt x="6" y="2"/>
                    <a:pt x="6" y="3"/>
                  </a:cubicBezTo>
                  <a:cubicBezTo>
                    <a:pt x="7" y="3"/>
                    <a:pt x="7" y="4"/>
                    <a:pt x="6" y="4"/>
                  </a:cubicBezTo>
                  <a:cubicBezTo>
                    <a:pt x="4" y="3"/>
                    <a:pt x="4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4" y="3"/>
                    <a:pt x="6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39"/>
            <p:cNvSpPr/>
            <p:nvPr/>
          </p:nvSpPr>
          <p:spPr bwMode="auto">
            <a:xfrm>
              <a:off x="7207322" y="4298950"/>
              <a:ext cx="130494" cy="12700"/>
            </a:xfrm>
            <a:custGeom>
              <a:avLst/>
              <a:gdLst>
                <a:gd name="T0" fmla="*/ 23 w 23"/>
                <a:gd name="T1" fmla="*/ 2 h 4"/>
                <a:gd name="T2" fmla="*/ 2 w 23"/>
                <a:gd name="T3" fmla="*/ 2 h 4"/>
                <a:gd name="T4" fmla="*/ 23 w 23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4">
                  <a:moveTo>
                    <a:pt x="23" y="2"/>
                  </a:moveTo>
                  <a:cubicBezTo>
                    <a:pt x="17" y="4"/>
                    <a:pt x="0" y="4"/>
                    <a:pt x="2" y="2"/>
                  </a:cubicBezTo>
                  <a:cubicBezTo>
                    <a:pt x="5" y="2"/>
                    <a:pt x="20" y="0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40"/>
            <p:cNvSpPr/>
            <p:nvPr/>
          </p:nvSpPr>
          <p:spPr bwMode="auto">
            <a:xfrm>
              <a:off x="7223981" y="4344988"/>
              <a:ext cx="63859" cy="15875"/>
            </a:xfrm>
            <a:custGeom>
              <a:avLst/>
              <a:gdLst>
                <a:gd name="T0" fmla="*/ 4 w 11"/>
                <a:gd name="T1" fmla="*/ 2 h 5"/>
                <a:gd name="T2" fmla="*/ 9 w 11"/>
                <a:gd name="T3" fmla="*/ 2 h 5"/>
                <a:gd name="T4" fmla="*/ 8 w 11"/>
                <a:gd name="T5" fmla="*/ 0 h 5"/>
                <a:gd name="T6" fmla="*/ 11 w 11"/>
                <a:gd name="T7" fmla="*/ 4 h 5"/>
                <a:gd name="T8" fmla="*/ 4 w 11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4" y="2"/>
                  </a:moveTo>
                  <a:cubicBezTo>
                    <a:pt x="3" y="4"/>
                    <a:pt x="9" y="3"/>
                    <a:pt x="9" y="2"/>
                  </a:cubicBezTo>
                  <a:cubicBezTo>
                    <a:pt x="7" y="2"/>
                    <a:pt x="7" y="0"/>
                    <a:pt x="8" y="0"/>
                  </a:cubicBezTo>
                  <a:cubicBezTo>
                    <a:pt x="8" y="3"/>
                    <a:pt x="11" y="2"/>
                    <a:pt x="11" y="4"/>
                  </a:cubicBezTo>
                  <a:cubicBezTo>
                    <a:pt x="8" y="4"/>
                    <a:pt x="0" y="5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44"/>
            <p:cNvSpPr/>
            <p:nvPr/>
          </p:nvSpPr>
          <p:spPr bwMode="auto">
            <a:xfrm>
              <a:off x="6157824" y="4194175"/>
              <a:ext cx="238775" cy="28575"/>
            </a:xfrm>
            <a:custGeom>
              <a:avLst/>
              <a:gdLst>
                <a:gd name="T0" fmla="*/ 0 w 42"/>
                <a:gd name="T1" fmla="*/ 6 h 9"/>
                <a:gd name="T2" fmla="*/ 34 w 42"/>
                <a:gd name="T3" fmla="*/ 5 h 9"/>
                <a:gd name="T4" fmla="*/ 42 w 42"/>
                <a:gd name="T5" fmla="*/ 6 h 9"/>
                <a:gd name="T6" fmla="*/ 0 w 42"/>
                <a:gd name="T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9">
                  <a:moveTo>
                    <a:pt x="0" y="6"/>
                  </a:moveTo>
                  <a:cubicBezTo>
                    <a:pt x="8" y="3"/>
                    <a:pt x="23" y="5"/>
                    <a:pt x="34" y="5"/>
                  </a:cubicBezTo>
                  <a:cubicBezTo>
                    <a:pt x="36" y="5"/>
                    <a:pt x="42" y="0"/>
                    <a:pt x="42" y="6"/>
                  </a:cubicBezTo>
                  <a:cubicBezTo>
                    <a:pt x="29" y="6"/>
                    <a:pt x="4" y="9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45"/>
            <p:cNvSpPr/>
            <p:nvPr/>
          </p:nvSpPr>
          <p:spPr bwMode="auto">
            <a:xfrm>
              <a:off x="5907944" y="4330700"/>
              <a:ext cx="97177" cy="14288"/>
            </a:xfrm>
            <a:custGeom>
              <a:avLst/>
              <a:gdLst>
                <a:gd name="T0" fmla="*/ 3 w 17"/>
                <a:gd name="T1" fmla="*/ 2 h 4"/>
                <a:gd name="T2" fmla="*/ 17 w 17"/>
                <a:gd name="T3" fmla="*/ 3 h 4"/>
                <a:gd name="T4" fmla="*/ 3 w 17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3" y="2"/>
                  </a:moveTo>
                  <a:cubicBezTo>
                    <a:pt x="4" y="2"/>
                    <a:pt x="14" y="0"/>
                    <a:pt x="17" y="3"/>
                  </a:cubicBezTo>
                  <a:cubicBezTo>
                    <a:pt x="15" y="4"/>
                    <a:pt x="0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46"/>
            <p:cNvSpPr/>
            <p:nvPr/>
          </p:nvSpPr>
          <p:spPr bwMode="auto">
            <a:xfrm>
              <a:off x="5466489" y="4357688"/>
              <a:ext cx="397033" cy="9525"/>
            </a:xfrm>
            <a:custGeom>
              <a:avLst/>
              <a:gdLst>
                <a:gd name="T0" fmla="*/ 70 w 70"/>
                <a:gd name="T1" fmla="*/ 1 h 3"/>
                <a:gd name="T2" fmla="*/ 0 w 70"/>
                <a:gd name="T3" fmla="*/ 2 h 3"/>
                <a:gd name="T4" fmla="*/ 70 w 70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3">
                  <a:moveTo>
                    <a:pt x="70" y="1"/>
                  </a:moveTo>
                  <a:cubicBezTo>
                    <a:pt x="40" y="2"/>
                    <a:pt x="28" y="3"/>
                    <a:pt x="0" y="2"/>
                  </a:cubicBezTo>
                  <a:cubicBezTo>
                    <a:pt x="22" y="1"/>
                    <a:pt x="51" y="0"/>
                    <a:pt x="7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48"/>
            <p:cNvSpPr/>
            <p:nvPr/>
          </p:nvSpPr>
          <p:spPr bwMode="auto">
            <a:xfrm>
              <a:off x="4808469" y="4354513"/>
              <a:ext cx="435904" cy="15875"/>
            </a:xfrm>
            <a:custGeom>
              <a:avLst/>
              <a:gdLst>
                <a:gd name="T0" fmla="*/ 14 w 77"/>
                <a:gd name="T1" fmla="*/ 0 h 5"/>
                <a:gd name="T2" fmla="*/ 21 w 77"/>
                <a:gd name="T3" fmla="*/ 3 h 5"/>
                <a:gd name="T4" fmla="*/ 62 w 77"/>
                <a:gd name="T5" fmla="*/ 3 h 5"/>
                <a:gd name="T6" fmla="*/ 53 w 77"/>
                <a:gd name="T7" fmla="*/ 5 h 5"/>
                <a:gd name="T8" fmla="*/ 0 w 77"/>
                <a:gd name="T9" fmla="*/ 3 h 5"/>
                <a:gd name="T10" fmla="*/ 14 w 77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5">
                  <a:moveTo>
                    <a:pt x="14" y="0"/>
                  </a:moveTo>
                  <a:cubicBezTo>
                    <a:pt x="16" y="2"/>
                    <a:pt x="18" y="3"/>
                    <a:pt x="21" y="3"/>
                  </a:cubicBezTo>
                  <a:cubicBezTo>
                    <a:pt x="35" y="3"/>
                    <a:pt x="47" y="3"/>
                    <a:pt x="62" y="3"/>
                  </a:cubicBezTo>
                  <a:cubicBezTo>
                    <a:pt x="77" y="4"/>
                    <a:pt x="56" y="5"/>
                    <a:pt x="53" y="5"/>
                  </a:cubicBezTo>
                  <a:cubicBezTo>
                    <a:pt x="41" y="5"/>
                    <a:pt x="12" y="5"/>
                    <a:pt x="0" y="3"/>
                  </a:cubicBezTo>
                  <a:cubicBezTo>
                    <a:pt x="8" y="3"/>
                    <a:pt x="12" y="5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49"/>
            <p:cNvSpPr/>
            <p:nvPr/>
          </p:nvSpPr>
          <p:spPr bwMode="auto">
            <a:xfrm>
              <a:off x="4466967" y="4479925"/>
              <a:ext cx="63859" cy="19050"/>
            </a:xfrm>
            <a:custGeom>
              <a:avLst/>
              <a:gdLst>
                <a:gd name="T0" fmla="*/ 8 w 11"/>
                <a:gd name="T1" fmla="*/ 3 h 6"/>
                <a:gd name="T2" fmla="*/ 7 w 11"/>
                <a:gd name="T3" fmla="*/ 4 h 6"/>
                <a:gd name="T4" fmla="*/ 9 w 11"/>
                <a:gd name="T5" fmla="*/ 5 h 6"/>
                <a:gd name="T6" fmla="*/ 3 w 11"/>
                <a:gd name="T7" fmla="*/ 2 h 6"/>
                <a:gd name="T8" fmla="*/ 8 w 11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8" y="3"/>
                  </a:moveTo>
                  <a:cubicBezTo>
                    <a:pt x="7" y="3"/>
                    <a:pt x="7" y="3"/>
                    <a:pt x="7" y="4"/>
                  </a:cubicBezTo>
                  <a:cubicBezTo>
                    <a:pt x="8" y="4"/>
                    <a:pt x="9" y="4"/>
                    <a:pt x="9" y="5"/>
                  </a:cubicBezTo>
                  <a:cubicBezTo>
                    <a:pt x="6" y="6"/>
                    <a:pt x="0" y="4"/>
                    <a:pt x="3" y="2"/>
                  </a:cubicBezTo>
                  <a:cubicBezTo>
                    <a:pt x="4" y="5"/>
                    <a:pt x="11" y="0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50"/>
            <p:cNvSpPr/>
            <p:nvPr/>
          </p:nvSpPr>
          <p:spPr bwMode="auto">
            <a:xfrm>
              <a:off x="3770077" y="4475163"/>
              <a:ext cx="169364" cy="14288"/>
            </a:xfrm>
            <a:custGeom>
              <a:avLst/>
              <a:gdLst>
                <a:gd name="T0" fmla="*/ 0 w 30"/>
                <a:gd name="T1" fmla="*/ 2 h 4"/>
                <a:gd name="T2" fmla="*/ 30 w 30"/>
                <a:gd name="T3" fmla="*/ 4 h 4"/>
                <a:gd name="T4" fmla="*/ 0 w 30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4">
                  <a:moveTo>
                    <a:pt x="0" y="2"/>
                  </a:moveTo>
                  <a:cubicBezTo>
                    <a:pt x="8" y="0"/>
                    <a:pt x="22" y="2"/>
                    <a:pt x="30" y="4"/>
                  </a:cubicBezTo>
                  <a:cubicBezTo>
                    <a:pt x="20" y="3"/>
                    <a:pt x="8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51"/>
            <p:cNvSpPr/>
            <p:nvPr/>
          </p:nvSpPr>
          <p:spPr bwMode="auto">
            <a:xfrm>
              <a:off x="2481804" y="4249738"/>
              <a:ext cx="77741" cy="15875"/>
            </a:xfrm>
            <a:custGeom>
              <a:avLst/>
              <a:gdLst>
                <a:gd name="T0" fmla="*/ 14 w 14"/>
                <a:gd name="T1" fmla="*/ 2 h 5"/>
                <a:gd name="T2" fmla="*/ 14 w 14"/>
                <a:gd name="T3" fmla="*/ 4 h 5"/>
                <a:gd name="T4" fmla="*/ 1 w 14"/>
                <a:gd name="T5" fmla="*/ 5 h 5"/>
                <a:gd name="T6" fmla="*/ 14 w 1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5">
                  <a:moveTo>
                    <a:pt x="14" y="2"/>
                  </a:moveTo>
                  <a:cubicBezTo>
                    <a:pt x="13" y="3"/>
                    <a:pt x="13" y="3"/>
                    <a:pt x="14" y="4"/>
                  </a:cubicBezTo>
                  <a:cubicBezTo>
                    <a:pt x="9" y="2"/>
                    <a:pt x="7" y="5"/>
                    <a:pt x="1" y="5"/>
                  </a:cubicBezTo>
                  <a:cubicBezTo>
                    <a:pt x="0" y="0"/>
                    <a:pt x="12" y="4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53"/>
            <p:cNvSpPr/>
            <p:nvPr/>
          </p:nvSpPr>
          <p:spPr bwMode="auto">
            <a:xfrm>
              <a:off x="7526615" y="4327525"/>
              <a:ext cx="44423" cy="20638"/>
            </a:xfrm>
            <a:custGeom>
              <a:avLst/>
              <a:gdLst>
                <a:gd name="T0" fmla="*/ 8 w 8"/>
                <a:gd name="T1" fmla="*/ 3 h 6"/>
                <a:gd name="T2" fmla="*/ 2 w 8"/>
                <a:gd name="T3" fmla="*/ 6 h 6"/>
                <a:gd name="T4" fmla="*/ 0 w 8"/>
                <a:gd name="T5" fmla="*/ 2 h 6"/>
                <a:gd name="T6" fmla="*/ 8 w 8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8" y="3"/>
                  </a:moveTo>
                  <a:cubicBezTo>
                    <a:pt x="6" y="5"/>
                    <a:pt x="5" y="3"/>
                    <a:pt x="2" y="6"/>
                  </a:cubicBezTo>
                  <a:cubicBezTo>
                    <a:pt x="2" y="4"/>
                    <a:pt x="1" y="3"/>
                    <a:pt x="0" y="2"/>
                  </a:cubicBezTo>
                  <a:cubicBezTo>
                    <a:pt x="2" y="2"/>
                    <a:pt x="7" y="0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54"/>
            <p:cNvSpPr/>
            <p:nvPr/>
          </p:nvSpPr>
          <p:spPr bwMode="auto">
            <a:xfrm>
              <a:off x="7371134" y="4330700"/>
              <a:ext cx="124941" cy="23813"/>
            </a:xfrm>
            <a:custGeom>
              <a:avLst/>
              <a:gdLst>
                <a:gd name="T0" fmla="*/ 22 w 22"/>
                <a:gd name="T1" fmla="*/ 2 h 7"/>
                <a:gd name="T2" fmla="*/ 22 w 22"/>
                <a:gd name="T3" fmla="*/ 4 h 7"/>
                <a:gd name="T4" fmla="*/ 0 w 22"/>
                <a:gd name="T5" fmla="*/ 7 h 7"/>
                <a:gd name="T6" fmla="*/ 0 w 22"/>
                <a:gd name="T7" fmla="*/ 2 h 7"/>
                <a:gd name="T8" fmla="*/ 22 w 22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7">
                  <a:moveTo>
                    <a:pt x="22" y="2"/>
                  </a:moveTo>
                  <a:cubicBezTo>
                    <a:pt x="21" y="2"/>
                    <a:pt x="22" y="3"/>
                    <a:pt x="22" y="4"/>
                  </a:cubicBezTo>
                  <a:cubicBezTo>
                    <a:pt x="15" y="5"/>
                    <a:pt x="7" y="5"/>
                    <a:pt x="0" y="7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5" y="4"/>
                    <a:pt x="16" y="0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55"/>
            <p:cNvSpPr/>
            <p:nvPr/>
          </p:nvSpPr>
          <p:spPr bwMode="auto">
            <a:xfrm>
              <a:off x="2645616" y="4449763"/>
              <a:ext cx="1043945" cy="42863"/>
            </a:xfrm>
            <a:custGeom>
              <a:avLst/>
              <a:gdLst>
                <a:gd name="T0" fmla="*/ 65 w 184"/>
                <a:gd name="T1" fmla="*/ 4 h 13"/>
                <a:gd name="T2" fmla="*/ 158 w 184"/>
                <a:gd name="T3" fmla="*/ 8 h 13"/>
                <a:gd name="T4" fmla="*/ 184 w 184"/>
                <a:gd name="T5" fmla="*/ 8 h 13"/>
                <a:gd name="T6" fmla="*/ 116 w 184"/>
                <a:gd name="T7" fmla="*/ 9 h 13"/>
                <a:gd name="T8" fmla="*/ 83 w 184"/>
                <a:gd name="T9" fmla="*/ 12 h 13"/>
                <a:gd name="T10" fmla="*/ 45 w 184"/>
                <a:gd name="T11" fmla="*/ 10 h 13"/>
                <a:gd name="T12" fmla="*/ 0 w 184"/>
                <a:gd name="T13" fmla="*/ 6 h 13"/>
                <a:gd name="T14" fmla="*/ 65 w 184"/>
                <a:gd name="T1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13">
                  <a:moveTo>
                    <a:pt x="65" y="4"/>
                  </a:moveTo>
                  <a:cubicBezTo>
                    <a:pt x="97" y="12"/>
                    <a:pt x="129" y="5"/>
                    <a:pt x="158" y="8"/>
                  </a:cubicBezTo>
                  <a:cubicBezTo>
                    <a:pt x="160" y="4"/>
                    <a:pt x="177" y="7"/>
                    <a:pt x="184" y="8"/>
                  </a:cubicBezTo>
                  <a:cubicBezTo>
                    <a:pt x="167" y="13"/>
                    <a:pt x="142" y="9"/>
                    <a:pt x="116" y="9"/>
                  </a:cubicBezTo>
                  <a:cubicBezTo>
                    <a:pt x="104" y="10"/>
                    <a:pt x="93" y="12"/>
                    <a:pt x="83" y="12"/>
                  </a:cubicBezTo>
                  <a:cubicBezTo>
                    <a:pt x="71" y="11"/>
                    <a:pt x="60" y="10"/>
                    <a:pt x="45" y="10"/>
                  </a:cubicBezTo>
                  <a:cubicBezTo>
                    <a:pt x="31" y="10"/>
                    <a:pt x="12" y="12"/>
                    <a:pt x="0" y="6"/>
                  </a:cubicBezTo>
                  <a:cubicBezTo>
                    <a:pt x="19" y="0"/>
                    <a:pt x="44" y="11"/>
                    <a:pt x="6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1" name="TextBox 20"/>
          <p:cNvSpPr txBox="1"/>
          <p:nvPr/>
        </p:nvSpPr>
        <p:spPr>
          <a:xfrm>
            <a:off x="3067625" y="1355502"/>
            <a:ext cx="311404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800" spc="16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charset="0"/>
                <a:ea typeface="方正舒体" pitchFamily="2" charset="-122"/>
                <a:cs typeface="Times New Roman" panose="02020603050405020304" charset="0"/>
              </a:rPr>
              <a:t>MEworkshop2020</a:t>
            </a:r>
            <a:endParaRPr lang="en-US" altLang="zh-CN" sz="2800" spc="16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charset="0"/>
              <a:ea typeface="方正舒体" pitchFamily="2" charset="-122"/>
              <a:cs typeface="Times New Roman" panose="02020603050405020304" charset="0"/>
            </a:endParaRPr>
          </a:p>
        </p:txBody>
      </p:sp>
      <p:sp>
        <p:nvSpPr>
          <p:cNvPr id="72" name="圆角矩形 19"/>
          <p:cNvSpPr/>
          <p:nvPr/>
        </p:nvSpPr>
        <p:spPr>
          <a:xfrm>
            <a:off x="5039360" y="3253105"/>
            <a:ext cx="1339850" cy="295275"/>
          </a:xfrm>
          <a:prstGeom prst="roundRect">
            <a:avLst>
              <a:gd name="adj" fmla="val 50000"/>
            </a:avLst>
          </a:prstGeom>
          <a:blipFill dpi="0" rotWithShape="1">
            <a:blip r:embed="rId1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Jan 7, 2020</a:t>
            </a:r>
            <a:endParaRPr 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MEworkshop2020_Sequences VS SNPs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7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99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199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99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6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6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71" grpId="0"/>
      <p:bldP spid="7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580" y="2625830"/>
            <a:ext cx="3319152" cy="346754"/>
          </a:xfrm>
          <a:prstGeom prst="rect">
            <a:avLst/>
          </a:prstGeom>
          <a:ln>
            <a:noFill/>
          </a:ln>
        </p:spPr>
      </p:pic>
      <p:sp>
        <p:nvSpPr>
          <p:cNvPr id="43" name="文本框 5"/>
          <p:cNvSpPr txBox="1">
            <a:spLocks noChangeArrowheads="1"/>
          </p:cNvSpPr>
          <p:nvPr/>
        </p:nvSpPr>
        <p:spPr bwMode="auto">
          <a:xfrm>
            <a:off x="3513006" y="3078170"/>
            <a:ext cx="2647315" cy="34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/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幼圆" panose="02010509060101010101" pitchFamily="49" charset="-122"/>
                <a:cs typeface="Times New Roman" panose="02020603050405020304" charset="0"/>
              </a:rPr>
              <a:t>Introduction to sequences</a:t>
            </a:r>
            <a:endParaRPr lang="zh-CN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ea typeface="幼圆" panose="02010509060101010101" pitchFamily="49" charset="-122"/>
              <a:cs typeface="Times New Roman" panose="02020603050405020304" charset="0"/>
            </a:endParaRPr>
          </a:p>
        </p:txBody>
      </p:sp>
      <p:grpSp>
        <p:nvGrpSpPr>
          <p:cNvPr id="8" name="Group 44"/>
          <p:cNvGrpSpPr/>
          <p:nvPr/>
        </p:nvGrpSpPr>
        <p:grpSpPr>
          <a:xfrm>
            <a:off x="3423598" y="1973405"/>
            <a:ext cx="493132" cy="554040"/>
            <a:chOff x="0" y="0"/>
            <a:chExt cx="807366" cy="906807"/>
          </a:xfrm>
        </p:grpSpPr>
        <p:sp>
          <p:nvSpPr>
            <p:cNvPr id="9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  <p:sp>
          <p:nvSpPr>
            <p:cNvPr id="10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</p:grpSp>
      <p:sp>
        <p:nvSpPr>
          <p:cNvPr id="12" name="文本框 5"/>
          <p:cNvSpPr txBox="1">
            <a:spLocks noChangeArrowheads="1"/>
          </p:cNvSpPr>
          <p:nvPr/>
        </p:nvSpPr>
        <p:spPr bwMode="auto">
          <a:xfrm>
            <a:off x="4151948" y="2000476"/>
            <a:ext cx="1536383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</a:t>
            </a:r>
            <a:endParaRPr lang="zh-CN" altLang="en-US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PA_组合 2"/>
          <p:cNvGrpSpPr/>
          <p:nvPr>
            <p:custDataLst>
              <p:tags r:id="rId1"/>
            </p:custDataLst>
          </p:nvPr>
        </p:nvGrpSpPr>
        <p:grpSpPr>
          <a:xfrm>
            <a:off x="457508" y="315277"/>
            <a:ext cx="443943" cy="667822"/>
            <a:chOff x="3327401" y="4108451"/>
            <a:chExt cx="620713" cy="933450"/>
          </a:xfrm>
          <a:solidFill>
            <a:schemeClr val="accent3"/>
          </a:solidFill>
        </p:grpSpPr>
        <p:sp>
          <p:nvSpPr>
            <p:cNvPr id="14" name="chenying0907 384"/>
            <p:cNvSpPr>
              <a:spLocks noEditPoints="1"/>
            </p:cNvSpPr>
            <p:nvPr/>
          </p:nvSpPr>
          <p:spPr bwMode="auto">
            <a:xfrm>
              <a:off x="3327401" y="4108451"/>
              <a:ext cx="620713" cy="933450"/>
            </a:xfrm>
            <a:custGeom>
              <a:avLst/>
              <a:gdLst>
                <a:gd name="T0" fmla="*/ 269 w 288"/>
                <a:gd name="T1" fmla="*/ 376 h 435"/>
                <a:gd name="T2" fmla="*/ 270 w 288"/>
                <a:gd name="T3" fmla="*/ 345 h 435"/>
                <a:gd name="T4" fmla="*/ 244 w 288"/>
                <a:gd name="T5" fmla="*/ 271 h 435"/>
                <a:gd name="T6" fmla="*/ 166 w 288"/>
                <a:gd name="T7" fmla="*/ 79 h 435"/>
                <a:gd name="T8" fmla="*/ 92 w 288"/>
                <a:gd name="T9" fmla="*/ 2 h 435"/>
                <a:gd name="T10" fmla="*/ 51 w 288"/>
                <a:gd name="T11" fmla="*/ 16 h 435"/>
                <a:gd name="T12" fmla="*/ 24 w 288"/>
                <a:gd name="T13" fmla="*/ 114 h 435"/>
                <a:gd name="T14" fmla="*/ 50 w 288"/>
                <a:gd name="T15" fmla="*/ 235 h 435"/>
                <a:gd name="T16" fmla="*/ 61 w 288"/>
                <a:gd name="T17" fmla="*/ 258 h 435"/>
                <a:gd name="T18" fmla="*/ 61 w 288"/>
                <a:gd name="T19" fmla="*/ 273 h 435"/>
                <a:gd name="T20" fmla="*/ 97 w 288"/>
                <a:gd name="T21" fmla="*/ 252 h 435"/>
                <a:gd name="T22" fmla="*/ 75 w 288"/>
                <a:gd name="T23" fmla="*/ 250 h 435"/>
                <a:gd name="T24" fmla="*/ 31 w 288"/>
                <a:gd name="T25" fmla="*/ 187 h 435"/>
                <a:gd name="T26" fmla="*/ 26 w 288"/>
                <a:gd name="T27" fmla="*/ 122 h 435"/>
                <a:gd name="T28" fmla="*/ 54 w 288"/>
                <a:gd name="T29" fmla="*/ 195 h 435"/>
                <a:gd name="T30" fmla="*/ 91 w 288"/>
                <a:gd name="T31" fmla="*/ 231 h 435"/>
                <a:gd name="T32" fmla="*/ 133 w 288"/>
                <a:gd name="T33" fmla="*/ 318 h 435"/>
                <a:gd name="T34" fmla="*/ 178 w 288"/>
                <a:gd name="T35" fmla="*/ 347 h 435"/>
                <a:gd name="T36" fmla="*/ 207 w 288"/>
                <a:gd name="T37" fmla="*/ 392 h 435"/>
                <a:gd name="T38" fmla="*/ 263 w 288"/>
                <a:gd name="T39" fmla="*/ 408 h 435"/>
                <a:gd name="T40" fmla="*/ 168 w 288"/>
                <a:gd name="T41" fmla="*/ 422 h 435"/>
                <a:gd name="T42" fmla="*/ 98 w 288"/>
                <a:gd name="T43" fmla="*/ 424 h 435"/>
                <a:gd name="T44" fmla="*/ 47 w 288"/>
                <a:gd name="T45" fmla="*/ 427 h 435"/>
                <a:gd name="T46" fmla="*/ 79 w 288"/>
                <a:gd name="T47" fmla="*/ 434 h 435"/>
                <a:gd name="T48" fmla="*/ 133 w 288"/>
                <a:gd name="T49" fmla="*/ 425 h 435"/>
                <a:gd name="T50" fmla="*/ 219 w 288"/>
                <a:gd name="T51" fmla="*/ 428 h 435"/>
                <a:gd name="T52" fmla="*/ 271 w 288"/>
                <a:gd name="T53" fmla="*/ 417 h 435"/>
                <a:gd name="T54" fmla="*/ 287 w 288"/>
                <a:gd name="T55" fmla="*/ 418 h 435"/>
                <a:gd name="T56" fmla="*/ 91 w 288"/>
                <a:gd name="T57" fmla="*/ 268 h 435"/>
                <a:gd name="T58" fmla="*/ 80 w 288"/>
                <a:gd name="T59" fmla="*/ 273 h 435"/>
                <a:gd name="T60" fmla="*/ 78 w 288"/>
                <a:gd name="T61" fmla="*/ 261 h 435"/>
                <a:gd name="T62" fmla="*/ 84 w 288"/>
                <a:gd name="T63" fmla="*/ 218 h 435"/>
                <a:gd name="T64" fmla="*/ 44 w 288"/>
                <a:gd name="T65" fmla="*/ 138 h 435"/>
                <a:gd name="T66" fmla="*/ 36 w 288"/>
                <a:gd name="T67" fmla="*/ 113 h 435"/>
                <a:gd name="T68" fmla="*/ 84 w 288"/>
                <a:gd name="T69" fmla="*/ 16 h 435"/>
                <a:gd name="T70" fmla="*/ 90 w 288"/>
                <a:gd name="T71" fmla="*/ 15 h 435"/>
                <a:gd name="T72" fmla="*/ 159 w 288"/>
                <a:gd name="T73" fmla="*/ 95 h 435"/>
                <a:gd name="T74" fmla="*/ 178 w 288"/>
                <a:gd name="T75" fmla="*/ 165 h 435"/>
                <a:gd name="T76" fmla="*/ 131 w 288"/>
                <a:gd name="T77" fmla="*/ 197 h 435"/>
                <a:gd name="T78" fmla="*/ 84 w 288"/>
                <a:gd name="T79" fmla="*/ 218 h 435"/>
                <a:gd name="T80" fmla="*/ 144 w 288"/>
                <a:gd name="T81" fmla="*/ 309 h 435"/>
                <a:gd name="T82" fmla="*/ 102 w 288"/>
                <a:gd name="T83" fmla="*/ 232 h 435"/>
                <a:gd name="T84" fmla="*/ 109 w 288"/>
                <a:gd name="T85" fmla="*/ 223 h 435"/>
                <a:gd name="T86" fmla="*/ 184 w 288"/>
                <a:gd name="T87" fmla="*/ 183 h 435"/>
                <a:gd name="T88" fmla="*/ 231 w 288"/>
                <a:gd name="T89" fmla="*/ 280 h 435"/>
                <a:gd name="T90" fmla="*/ 185 w 288"/>
                <a:gd name="T91" fmla="*/ 328 h 435"/>
                <a:gd name="T92" fmla="*/ 258 w 288"/>
                <a:gd name="T93" fmla="*/ 366 h 435"/>
                <a:gd name="T94" fmla="*/ 229 w 288"/>
                <a:gd name="T95" fmla="*/ 373 h 435"/>
                <a:gd name="T96" fmla="*/ 198 w 288"/>
                <a:gd name="T97" fmla="*/ 358 h 435"/>
                <a:gd name="T98" fmla="*/ 198 w 288"/>
                <a:gd name="T99" fmla="*/ 336 h 435"/>
                <a:gd name="T100" fmla="*/ 219 w 288"/>
                <a:gd name="T101" fmla="*/ 339 h 435"/>
                <a:gd name="T102" fmla="*/ 225 w 288"/>
                <a:gd name="T103" fmla="*/ 350 h 435"/>
                <a:gd name="T104" fmla="*/ 232 w 288"/>
                <a:gd name="T105" fmla="*/ 365 h 435"/>
                <a:gd name="T106" fmla="*/ 236 w 288"/>
                <a:gd name="T107" fmla="*/ 345 h 435"/>
                <a:gd name="T108" fmla="*/ 226 w 288"/>
                <a:gd name="T109" fmla="*/ 334 h 435"/>
                <a:gd name="T110" fmla="*/ 232 w 288"/>
                <a:gd name="T111" fmla="*/ 313 h 435"/>
                <a:gd name="T112" fmla="*/ 261 w 288"/>
                <a:gd name="T113" fmla="*/ 35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" h="435">
                  <a:moveTo>
                    <a:pt x="273" y="394"/>
                  </a:moveTo>
                  <a:cubicBezTo>
                    <a:pt x="270" y="389"/>
                    <a:pt x="268" y="382"/>
                    <a:pt x="269" y="376"/>
                  </a:cubicBezTo>
                  <a:cubicBezTo>
                    <a:pt x="269" y="369"/>
                    <a:pt x="273" y="369"/>
                    <a:pt x="275" y="363"/>
                  </a:cubicBezTo>
                  <a:cubicBezTo>
                    <a:pt x="278" y="355"/>
                    <a:pt x="274" y="351"/>
                    <a:pt x="270" y="345"/>
                  </a:cubicBezTo>
                  <a:cubicBezTo>
                    <a:pt x="259" y="333"/>
                    <a:pt x="249" y="319"/>
                    <a:pt x="241" y="305"/>
                  </a:cubicBezTo>
                  <a:cubicBezTo>
                    <a:pt x="250" y="296"/>
                    <a:pt x="247" y="282"/>
                    <a:pt x="244" y="271"/>
                  </a:cubicBezTo>
                  <a:cubicBezTo>
                    <a:pt x="233" y="234"/>
                    <a:pt x="212" y="203"/>
                    <a:pt x="193" y="170"/>
                  </a:cubicBezTo>
                  <a:cubicBezTo>
                    <a:pt x="203" y="143"/>
                    <a:pt x="179" y="100"/>
                    <a:pt x="166" y="79"/>
                  </a:cubicBezTo>
                  <a:cubicBezTo>
                    <a:pt x="153" y="56"/>
                    <a:pt x="141" y="31"/>
                    <a:pt x="120" y="15"/>
                  </a:cubicBezTo>
                  <a:cubicBezTo>
                    <a:pt x="112" y="9"/>
                    <a:pt x="102" y="3"/>
                    <a:pt x="92" y="2"/>
                  </a:cubicBezTo>
                  <a:cubicBezTo>
                    <a:pt x="78" y="0"/>
                    <a:pt x="66" y="9"/>
                    <a:pt x="53" y="13"/>
                  </a:cubicBezTo>
                  <a:cubicBezTo>
                    <a:pt x="52" y="14"/>
                    <a:pt x="51" y="15"/>
                    <a:pt x="51" y="16"/>
                  </a:cubicBezTo>
                  <a:cubicBezTo>
                    <a:pt x="28" y="27"/>
                    <a:pt x="13" y="53"/>
                    <a:pt x="17" y="82"/>
                  </a:cubicBezTo>
                  <a:cubicBezTo>
                    <a:pt x="18" y="93"/>
                    <a:pt x="20" y="103"/>
                    <a:pt x="24" y="114"/>
                  </a:cubicBezTo>
                  <a:cubicBezTo>
                    <a:pt x="0" y="124"/>
                    <a:pt x="6" y="154"/>
                    <a:pt x="15" y="175"/>
                  </a:cubicBezTo>
                  <a:cubicBezTo>
                    <a:pt x="25" y="197"/>
                    <a:pt x="37" y="215"/>
                    <a:pt x="50" y="235"/>
                  </a:cubicBezTo>
                  <a:cubicBezTo>
                    <a:pt x="53" y="239"/>
                    <a:pt x="58" y="245"/>
                    <a:pt x="60" y="250"/>
                  </a:cubicBezTo>
                  <a:cubicBezTo>
                    <a:pt x="61" y="253"/>
                    <a:pt x="61" y="255"/>
                    <a:pt x="61" y="258"/>
                  </a:cubicBezTo>
                  <a:cubicBezTo>
                    <a:pt x="61" y="258"/>
                    <a:pt x="61" y="259"/>
                    <a:pt x="61" y="259"/>
                  </a:cubicBezTo>
                  <a:cubicBezTo>
                    <a:pt x="61" y="263"/>
                    <a:pt x="60" y="268"/>
                    <a:pt x="61" y="273"/>
                  </a:cubicBezTo>
                  <a:cubicBezTo>
                    <a:pt x="64" y="295"/>
                    <a:pt x="94" y="303"/>
                    <a:pt x="101" y="279"/>
                  </a:cubicBezTo>
                  <a:cubicBezTo>
                    <a:pt x="103" y="271"/>
                    <a:pt x="104" y="258"/>
                    <a:pt x="97" y="252"/>
                  </a:cubicBezTo>
                  <a:cubicBezTo>
                    <a:pt x="90" y="245"/>
                    <a:pt x="82" y="247"/>
                    <a:pt x="75" y="250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3" y="245"/>
                    <a:pt x="68" y="241"/>
                    <a:pt x="65" y="237"/>
                  </a:cubicBezTo>
                  <a:cubicBezTo>
                    <a:pt x="52" y="222"/>
                    <a:pt x="40" y="206"/>
                    <a:pt x="31" y="187"/>
                  </a:cubicBezTo>
                  <a:cubicBezTo>
                    <a:pt x="26" y="177"/>
                    <a:pt x="17" y="163"/>
                    <a:pt x="16" y="152"/>
                  </a:cubicBezTo>
                  <a:cubicBezTo>
                    <a:pt x="14" y="141"/>
                    <a:pt x="17" y="129"/>
                    <a:pt x="26" y="122"/>
                  </a:cubicBezTo>
                  <a:cubicBezTo>
                    <a:pt x="30" y="135"/>
                    <a:pt x="35" y="148"/>
                    <a:pt x="39" y="161"/>
                  </a:cubicBezTo>
                  <a:cubicBezTo>
                    <a:pt x="42" y="174"/>
                    <a:pt x="47" y="184"/>
                    <a:pt x="54" y="195"/>
                  </a:cubicBezTo>
                  <a:cubicBezTo>
                    <a:pt x="60" y="205"/>
                    <a:pt x="64" y="218"/>
                    <a:pt x="71" y="226"/>
                  </a:cubicBezTo>
                  <a:cubicBezTo>
                    <a:pt x="77" y="233"/>
                    <a:pt x="84" y="233"/>
                    <a:pt x="91" y="231"/>
                  </a:cubicBezTo>
                  <a:cubicBezTo>
                    <a:pt x="98" y="243"/>
                    <a:pt x="101" y="260"/>
                    <a:pt x="108" y="272"/>
                  </a:cubicBezTo>
                  <a:cubicBezTo>
                    <a:pt x="117" y="287"/>
                    <a:pt x="125" y="303"/>
                    <a:pt x="133" y="318"/>
                  </a:cubicBezTo>
                  <a:cubicBezTo>
                    <a:pt x="139" y="329"/>
                    <a:pt x="146" y="348"/>
                    <a:pt x="160" y="350"/>
                  </a:cubicBezTo>
                  <a:cubicBezTo>
                    <a:pt x="165" y="350"/>
                    <a:pt x="171" y="349"/>
                    <a:pt x="178" y="347"/>
                  </a:cubicBezTo>
                  <a:cubicBezTo>
                    <a:pt x="183" y="354"/>
                    <a:pt x="187" y="362"/>
                    <a:pt x="191" y="370"/>
                  </a:cubicBezTo>
                  <a:cubicBezTo>
                    <a:pt x="195" y="377"/>
                    <a:pt x="199" y="390"/>
                    <a:pt x="207" y="392"/>
                  </a:cubicBezTo>
                  <a:cubicBezTo>
                    <a:pt x="221" y="396"/>
                    <a:pt x="230" y="381"/>
                    <a:pt x="245" y="389"/>
                  </a:cubicBezTo>
                  <a:cubicBezTo>
                    <a:pt x="253" y="393"/>
                    <a:pt x="258" y="401"/>
                    <a:pt x="263" y="408"/>
                  </a:cubicBezTo>
                  <a:cubicBezTo>
                    <a:pt x="255" y="407"/>
                    <a:pt x="247" y="408"/>
                    <a:pt x="239" y="410"/>
                  </a:cubicBezTo>
                  <a:cubicBezTo>
                    <a:pt x="215" y="416"/>
                    <a:pt x="193" y="426"/>
                    <a:pt x="168" y="422"/>
                  </a:cubicBezTo>
                  <a:cubicBezTo>
                    <a:pt x="148" y="420"/>
                    <a:pt x="135" y="414"/>
                    <a:pt x="115" y="420"/>
                  </a:cubicBezTo>
                  <a:cubicBezTo>
                    <a:pt x="110" y="421"/>
                    <a:pt x="104" y="423"/>
                    <a:pt x="98" y="424"/>
                  </a:cubicBezTo>
                  <a:cubicBezTo>
                    <a:pt x="88" y="427"/>
                    <a:pt x="84" y="425"/>
                    <a:pt x="74" y="424"/>
                  </a:cubicBezTo>
                  <a:cubicBezTo>
                    <a:pt x="65" y="424"/>
                    <a:pt x="56" y="427"/>
                    <a:pt x="47" y="427"/>
                  </a:cubicBezTo>
                  <a:cubicBezTo>
                    <a:pt x="42" y="428"/>
                    <a:pt x="42" y="434"/>
                    <a:pt x="47" y="434"/>
                  </a:cubicBezTo>
                  <a:cubicBezTo>
                    <a:pt x="58" y="435"/>
                    <a:pt x="68" y="433"/>
                    <a:pt x="79" y="434"/>
                  </a:cubicBezTo>
                  <a:cubicBezTo>
                    <a:pt x="87" y="435"/>
                    <a:pt x="93" y="435"/>
                    <a:pt x="101" y="433"/>
                  </a:cubicBezTo>
                  <a:cubicBezTo>
                    <a:pt x="111" y="430"/>
                    <a:pt x="122" y="425"/>
                    <a:pt x="133" y="425"/>
                  </a:cubicBezTo>
                  <a:cubicBezTo>
                    <a:pt x="144" y="425"/>
                    <a:pt x="156" y="430"/>
                    <a:pt x="167" y="432"/>
                  </a:cubicBezTo>
                  <a:cubicBezTo>
                    <a:pt x="184" y="435"/>
                    <a:pt x="202" y="432"/>
                    <a:pt x="219" y="428"/>
                  </a:cubicBezTo>
                  <a:cubicBezTo>
                    <a:pt x="228" y="425"/>
                    <a:pt x="236" y="421"/>
                    <a:pt x="244" y="419"/>
                  </a:cubicBezTo>
                  <a:cubicBezTo>
                    <a:pt x="253" y="417"/>
                    <a:pt x="262" y="417"/>
                    <a:pt x="271" y="417"/>
                  </a:cubicBezTo>
                  <a:cubicBezTo>
                    <a:pt x="273" y="419"/>
                    <a:pt x="275" y="421"/>
                    <a:pt x="276" y="422"/>
                  </a:cubicBezTo>
                  <a:cubicBezTo>
                    <a:pt x="280" y="425"/>
                    <a:pt x="288" y="424"/>
                    <a:pt x="287" y="418"/>
                  </a:cubicBezTo>
                  <a:cubicBezTo>
                    <a:pt x="286" y="407"/>
                    <a:pt x="279" y="402"/>
                    <a:pt x="273" y="394"/>
                  </a:cubicBezTo>
                  <a:moveTo>
                    <a:pt x="91" y="268"/>
                  </a:moveTo>
                  <a:cubicBezTo>
                    <a:pt x="90" y="270"/>
                    <a:pt x="90" y="272"/>
                    <a:pt x="90" y="274"/>
                  </a:cubicBezTo>
                  <a:cubicBezTo>
                    <a:pt x="89" y="282"/>
                    <a:pt x="86" y="282"/>
                    <a:pt x="80" y="273"/>
                  </a:cubicBezTo>
                  <a:cubicBezTo>
                    <a:pt x="72" y="266"/>
                    <a:pt x="74" y="266"/>
                    <a:pt x="75" y="261"/>
                  </a:cubicBezTo>
                  <a:cubicBezTo>
                    <a:pt x="76" y="261"/>
                    <a:pt x="77" y="261"/>
                    <a:pt x="78" y="261"/>
                  </a:cubicBezTo>
                  <a:cubicBezTo>
                    <a:pt x="86" y="260"/>
                    <a:pt x="89" y="258"/>
                    <a:pt x="91" y="268"/>
                  </a:cubicBezTo>
                  <a:moveTo>
                    <a:pt x="84" y="218"/>
                  </a:moveTo>
                  <a:cubicBezTo>
                    <a:pt x="82" y="218"/>
                    <a:pt x="79" y="211"/>
                    <a:pt x="78" y="210"/>
                  </a:cubicBezTo>
                  <a:cubicBezTo>
                    <a:pt x="64" y="187"/>
                    <a:pt x="52" y="164"/>
                    <a:pt x="44" y="138"/>
                  </a:cubicBezTo>
                  <a:cubicBezTo>
                    <a:pt x="42" y="130"/>
                    <a:pt x="39" y="121"/>
                    <a:pt x="36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0" y="96"/>
                    <a:pt x="24" y="79"/>
                    <a:pt x="28" y="61"/>
                  </a:cubicBezTo>
                  <a:cubicBezTo>
                    <a:pt x="33" y="32"/>
                    <a:pt x="56" y="20"/>
                    <a:pt x="84" y="16"/>
                  </a:cubicBezTo>
                  <a:cubicBezTo>
                    <a:pt x="85" y="16"/>
                    <a:pt x="86" y="16"/>
                    <a:pt x="86" y="15"/>
                  </a:cubicBezTo>
                  <a:cubicBezTo>
                    <a:pt x="88" y="15"/>
                    <a:pt x="89" y="15"/>
                    <a:pt x="90" y="15"/>
                  </a:cubicBezTo>
                  <a:cubicBezTo>
                    <a:pt x="102" y="18"/>
                    <a:pt x="113" y="27"/>
                    <a:pt x="120" y="35"/>
                  </a:cubicBezTo>
                  <a:cubicBezTo>
                    <a:pt x="137" y="52"/>
                    <a:pt x="147" y="74"/>
                    <a:pt x="159" y="95"/>
                  </a:cubicBezTo>
                  <a:cubicBezTo>
                    <a:pt x="169" y="112"/>
                    <a:pt x="180" y="138"/>
                    <a:pt x="180" y="158"/>
                  </a:cubicBezTo>
                  <a:cubicBezTo>
                    <a:pt x="180" y="161"/>
                    <a:pt x="179" y="163"/>
                    <a:pt x="178" y="165"/>
                  </a:cubicBezTo>
                  <a:cubicBezTo>
                    <a:pt x="178" y="166"/>
                    <a:pt x="177" y="167"/>
                    <a:pt x="177" y="168"/>
                  </a:cubicBezTo>
                  <a:cubicBezTo>
                    <a:pt x="168" y="181"/>
                    <a:pt x="143" y="191"/>
                    <a:pt x="131" y="197"/>
                  </a:cubicBezTo>
                  <a:cubicBezTo>
                    <a:pt x="120" y="202"/>
                    <a:pt x="109" y="207"/>
                    <a:pt x="99" y="212"/>
                  </a:cubicBezTo>
                  <a:cubicBezTo>
                    <a:pt x="97" y="212"/>
                    <a:pt x="85" y="218"/>
                    <a:pt x="84" y="218"/>
                  </a:cubicBezTo>
                  <a:moveTo>
                    <a:pt x="164" y="336"/>
                  </a:moveTo>
                  <a:cubicBezTo>
                    <a:pt x="155" y="335"/>
                    <a:pt x="147" y="316"/>
                    <a:pt x="144" y="309"/>
                  </a:cubicBezTo>
                  <a:cubicBezTo>
                    <a:pt x="139" y="298"/>
                    <a:pt x="131" y="287"/>
                    <a:pt x="125" y="275"/>
                  </a:cubicBezTo>
                  <a:cubicBezTo>
                    <a:pt x="117" y="261"/>
                    <a:pt x="110" y="246"/>
                    <a:pt x="102" y="232"/>
                  </a:cubicBezTo>
                  <a:cubicBezTo>
                    <a:pt x="101" y="231"/>
                    <a:pt x="100" y="229"/>
                    <a:pt x="99" y="228"/>
                  </a:cubicBezTo>
                  <a:cubicBezTo>
                    <a:pt x="102" y="226"/>
                    <a:pt x="106" y="224"/>
                    <a:pt x="109" y="223"/>
                  </a:cubicBezTo>
                  <a:cubicBezTo>
                    <a:pt x="133" y="212"/>
                    <a:pt x="158" y="201"/>
                    <a:pt x="180" y="186"/>
                  </a:cubicBezTo>
                  <a:cubicBezTo>
                    <a:pt x="181" y="185"/>
                    <a:pt x="182" y="184"/>
                    <a:pt x="184" y="183"/>
                  </a:cubicBezTo>
                  <a:cubicBezTo>
                    <a:pt x="199" y="208"/>
                    <a:pt x="216" y="232"/>
                    <a:pt x="225" y="260"/>
                  </a:cubicBezTo>
                  <a:cubicBezTo>
                    <a:pt x="227" y="266"/>
                    <a:pt x="231" y="273"/>
                    <a:pt x="231" y="280"/>
                  </a:cubicBezTo>
                  <a:cubicBezTo>
                    <a:pt x="233" y="291"/>
                    <a:pt x="230" y="295"/>
                    <a:pt x="223" y="300"/>
                  </a:cubicBezTo>
                  <a:cubicBezTo>
                    <a:pt x="211" y="309"/>
                    <a:pt x="198" y="321"/>
                    <a:pt x="185" y="328"/>
                  </a:cubicBezTo>
                  <a:cubicBezTo>
                    <a:pt x="181" y="330"/>
                    <a:pt x="168" y="336"/>
                    <a:pt x="164" y="336"/>
                  </a:cubicBezTo>
                  <a:moveTo>
                    <a:pt x="258" y="366"/>
                  </a:moveTo>
                  <a:cubicBezTo>
                    <a:pt x="256" y="371"/>
                    <a:pt x="256" y="376"/>
                    <a:pt x="256" y="382"/>
                  </a:cubicBezTo>
                  <a:cubicBezTo>
                    <a:pt x="249" y="376"/>
                    <a:pt x="241" y="371"/>
                    <a:pt x="229" y="373"/>
                  </a:cubicBezTo>
                  <a:cubicBezTo>
                    <a:pt x="226" y="374"/>
                    <a:pt x="213" y="380"/>
                    <a:pt x="211" y="379"/>
                  </a:cubicBezTo>
                  <a:cubicBezTo>
                    <a:pt x="207" y="378"/>
                    <a:pt x="200" y="362"/>
                    <a:pt x="198" y="358"/>
                  </a:cubicBezTo>
                  <a:cubicBezTo>
                    <a:pt x="195" y="352"/>
                    <a:pt x="191" y="347"/>
                    <a:pt x="187" y="343"/>
                  </a:cubicBezTo>
                  <a:cubicBezTo>
                    <a:pt x="191" y="340"/>
                    <a:pt x="195" y="338"/>
                    <a:pt x="198" y="336"/>
                  </a:cubicBezTo>
                  <a:cubicBezTo>
                    <a:pt x="202" y="333"/>
                    <a:pt x="207" y="330"/>
                    <a:pt x="211" y="327"/>
                  </a:cubicBezTo>
                  <a:cubicBezTo>
                    <a:pt x="215" y="330"/>
                    <a:pt x="216" y="335"/>
                    <a:pt x="219" y="339"/>
                  </a:cubicBezTo>
                  <a:cubicBezTo>
                    <a:pt x="221" y="342"/>
                    <a:pt x="224" y="346"/>
                    <a:pt x="226" y="350"/>
                  </a:cubicBezTo>
                  <a:cubicBezTo>
                    <a:pt x="226" y="350"/>
                    <a:pt x="225" y="350"/>
                    <a:pt x="225" y="350"/>
                  </a:cubicBezTo>
                  <a:cubicBezTo>
                    <a:pt x="224" y="354"/>
                    <a:pt x="224" y="357"/>
                    <a:pt x="225" y="360"/>
                  </a:cubicBezTo>
                  <a:cubicBezTo>
                    <a:pt x="225" y="363"/>
                    <a:pt x="229" y="365"/>
                    <a:pt x="232" y="365"/>
                  </a:cubicBezTo>
                  <a:cubicBezTo>
                    <a:pt x="242" y="366"/>
                    <a:pt x="252" y="351"/>
                    <a:pt x="241" y="344"/>
                  </a:cubicBezTo>
                  <a:cubicBezTo>
                    <a:pt x="239" y="343"/>
                    <a:pt x="237" y="344"/>
                    <a:pt x="236" y="345"/>
                  </a:cubicBezTo>
                  <a:cubicBezTo>
                    <a:pt x="235" y="345"/>
                    <a:pt x="235" y="346"/>
                    <a:pt x="235" y="346"/>
                  </a:cubicBezTo>
                  <a:cubicBezTo>
                    <a:pt x="233" y="342"/>
                    <a:pt x="229" y="338"/>
                    <a:pt x="226" y="334"/>
                  </a:cubicBezTo>
                  <a:cubicBezTo>
                    <a:pt x="223" y="330"/>
                    <a:pt x="221" y="326"/>
                    <a:pt x="217" y="323"/>
                  </a:cubicBezTo>
                  <a:cubicBezTo>
                    <a:pt x="222" y="320"/>
                    <a:pt x="227" y="316"/>
                    <a:pt x="232" y="313"/>
                  </a:cubicBezTo>
                  <a:cubicBezTo>
                    <a:pt x="236" y="321"/>
                    <a:pt x="242" y="329"/>
                    <a:pt x="247" y="336"/>
                  </a:cubicBezTo>
                  <a:cubicBezTo>
                    <a:pt x="250" y="341"/>
                    <a:pt x="260" y="349"/>
                    <a:pt x="261" y="354"/>
                  </a:cubicBezTo>
                  <a:cubicBezTo>
                    <a:pt x="264" y="363"/>
                    <a:pt x="259" y="360"/>
                    <a:pt x="258" y="36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chenying0907 385"/>
            <p:cNvSpPr/>
            <p:nvPr/>
          </p:nvSpPr>
          <p:spPr bwMode="auto">
            <a:xfrm>
              <a:off x="3392489" y="4124326"/>
              <a:ext cx="60325" cy="257175"/>
            </a:xfrm>
            <a:custGeom>
              <a:avLst/>
              <a:gdLst>
                <a:gd name="T0" fmla="*/ 28 w 28"/>
                <a:gd name="T1" fmla="*/ 2 h 120"/>
                <a:gd name="T2" fmla="*/ 25 w 28"/>
                <a:gd name="T3" fmla="*/ 2 h 120"/>
                <a:gd name="T4" fmla="*/ 19 w 28"/>
                <a:gd name="T5" fmla="*/ 27 h 120"/>
                <a:gd name="T6" fmla="*/ 10 w 28"/>
                <a:gd name="T7" fmla="*/ 59 h 120"/>
                <a:gd name="T8" fmla="*/ 1 w 28"/>
                <a:gd name="T9" fmla="*/ 119 h 120"/>
                <a:gd name="T10" fmla="*/ 2 w 28"/>
                <a:gd name="T11" fmla="*/ 119 h 120"/>
                <a:gd name="T12" fmla="*/ 14 w 28"/>
                <a:gd name="T13" fmla="*/ 53 h 120"/>
                <a:gd name="T14" fmla="*/ 22 w 28"/>
                <a:gd name="T15" fmla="*/ 22 h 120"/>
                <a:gd name="T16" fmla="*/ 28 w 28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0">
                  <a:moveTo>
                    <a:pt x="28" y="2"/>
                  </a:moveTo>
                  <a:cubicBezTo>
                    <a:pt x="27" y="0"/>
                    <a:pt x="25" y="0"/>
                    <a:pt x="25" y="2"/>
                  </a:cubicBezTo>
                  <a:cubicBezTo>
                    <a:pt x="26" y="10"/>
                    <a:pt x="21" y="19"/>
                    <a:pt x="19" y="27"/>
                  </a:cubicBezTo>
                  <a:cubicBezTo>
                    <a:pt x="16" y="38"/>
                    <a:pt x="13" y="48"/>
                    <a:pt x="10" y="59"/>
                  </a:cubicBezTo>
                  <a:cubicBezTo>
                    <a:pt x="5" y="78"/>
                    <a:pt x="0" y="99"/>
                    <a:pt x="1" y="119"/>
                  </a:cubicBezTo>
                  <a:cubicBezTo>
                    <a:pt x="1" y="120"/>
                    <a:pt x="2" y="120"/>
                    <a:pt x="2" y="119"/>
                  </a:cubicBezTo>
                  <a:cubicBezTo>
                    <a:pt x="4" y="97"/>
                    <a:pt x="8" y="74"/>
                    <a:pt x="14" y="53"/>
                  </a:cubicBezTo>
                  <a:cubicBezTo>
                    <a:pt x="17" y="43"/>
                    <a:pt x="19" y="33"/>
                    <a:pt x="22" y="22"/>
                  </a:cubicBezTo>
                  <a:cubicBezTo>
                    <a:pt x="24" y="15"/>
                    <a:pt x="28" y="9"/>
                    <a:pt x="2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chenying0907 386"/>
            <p:cNvSpPr/>
            <p:nvPr/>
          </p:nvSpPr>
          <p:spPr bwMode="auto">
            <a:xfrm>
              <a:off x="3429001" y="4181476"/>
              <a:ext cx="46038" cy="242888"/>
            </a:xfrm>
            <a:custGeom>
              <a:avLst/>
              <a:gdLst>
                <a:gd name="T0" fmla="*/ 18 w 21"/>
                <a:gd name="T1" fmla="*/ 2 h 113"/>
                <a:gd name="T2" fmla="*/ 3 w 21"/>
                <a:gd name="T3" fmla="*/ 79 h 113"/>
                <a:gd name="T4" fmla="*/ 2 w 21"/>
                <a:gd name="T5" fmla="*/ 96 h 113"/>
                <a:gd name="T6" fmla="*/ 0 w 21"/>
                <a:gd name="T7" fmla="*/ 105 h 113"/>
                <a:gd name="T8" fmla="*/ 5 w 21"/>
                <a:gd name="T9" fmla="*/ 113 h 113"/>
                <a:gd name="T10" fmla="*/ 5 w 21"/>
                <a:gd name="T11" fmla="*/ 112 h 113"/>
                <a:gd name="T12" fmla="*/ 6 w 21"/>
                <a:gd name="T13" fmla="*/ 95 h 113"/>
                <a:gd name="T14" fmla="*/ 7 w 21"/>
                <a:gd name="T15" fmla="*/ 66 h 113"/>
                <a:gd name="T16" fmla="*/ 21 w 21"/>
                <a:gd name="T17" fmla="*/ 2 h 113"/>
                <a:gd name="T18" fmla="*/ 18 w 21"/>
                <a:gd name="T1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3">
                  <a:moveTo>
                    <a:pt x="18" y="2"/>
                  </a:moveTo>
                  <a:cubicBezTo>
                    <a:pt x="11" y="26"/>
                    <a:pt x="4" y="54"/>
                    <a:pt x="3" y="79"/>
                  </a:cubicBezTo>
                  <a:cubicBezTo>
                    <a:pt x="3" y="85"/>
                    <a:pt x="4" y="90"/>
                    <a:pt x="2" y="96"/>
                  </a:cubicBezTo>
                  <a:cubicBezTo>
                    <a:pt x="2" y="99"/>
                    <a:pt x="1" y="102"/>
                    <a:pt x="0" y="105"/>
                  </a:cubicBezTo>
                  <a:cubicBezTo>
                    <a:pt x="0" y="109"/>
                    <a:pt x="0" y="112"/>
                    <a:pt x="5" y="113"/>
                  </a:cubicBezTo>
                  <a:cubicBezTo>
                    <a:pt x="5" y="113"/>
                    <a:pt x="5" y="112"/>
                    <a:pt x="5" y="112"/>
                  </a:cubicBezTo>
                  <a:cubicBezTo>
                    <a:pt x="0" y="109"/>
                    <a:pt x="5" y="99"/>
                    <a:pt x="6" y="95"/>
                  </a:cubicBezTo>
                  <a:cubicBezTo>
                    <a:pt x="8" y="85"/>
                    <a:pt x="6" y="76"/>
                    <a:pt x="7" y="66"/>
                  </a:cubicBezTo>
                  <a:cubicBezTo>
                    <a:pt x="11" y="45"/>
                    <a:pt x="15" y="23"/>
                    <a:pt x="21" y="2"/>
                  </a:cubicBezTo>
                  <a:cubicBezTo>
                    <a:pt x="21" y="1"/>
                    <a:pt x="19" y="0"/>
                    <a:pt x="1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chenying0907 387"/>
            <p:cNvSpPr/>
            <p:nvPr/>
          </p:nvSpPr>
          <p:spPr bwMode="auto">
            <a:xfrm>
              <a:off x="3440114" y="4198939"/>
              <a:ext cx="55563" cy="285750"/>
            </a:xfrm>
            <a:custGeom>
              <a:avLst/>
              <a:gdLst>
                <a:gd name="T0" fmla="*/ 23 w 26"/>
                <a:gd name="T1" fmla="*/ 1 h 133"/>
                <a:gd name="T2" fmla="*/ 16 w 26"/>
                <a:gd name="T3" fmla="*/ 35 h 133"/>
                <a:gd name="T4" fmla="*/ 8 w 26"/>
                <a:gd name="T5" fmla="*/ 74 h 133"/>
                <a:gd name="T6" fmla="*/ 6 w 26"/>
                <a:gd name="T7" fmla="*/ 109 h 133"/>
                <a:gd name="T8" fmla="*/ 6 w 26"/>
                <a:gd name="T9" fmla="*/ 132 h 133"/>
                <a:gd name="T10" fmla="*/ 8 w 26"/>
                <a:gd name="T11" fmla="*/ 131 h 133"/>
                <a:gd name="T12" fmla="*/ 8 w 26"/>
                <a:gd name="T13" fmla="*/ 113 h 133"/>
                <a:gd name="T14" fmla="*/ 8 w 26"/>
                <a:gd name="T15" fmla="*/ 101 h 133"/>
                <a:gd name="T16" fmla="*/ 13 w 26"/>
                <a:gd name="T17" fmla="*/ 66 h 133"/>
                <a:gd name="T18" fmla="*/ 19 w 26"/>
                <a:gd name="T19" fmla="*/ 36 h 133"/>
                <a:gd name="T20" fmla="*/ 26 w 26"/>
                <a:gd name="T21" fmla="*/ 2 h 133"/>
                <a:gd name="T22" fmla="*/ 23 w 26"/>
                <a:gd name="T23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33">
                  <a:moveTo>
                    <a:pt x="23" y="1"/>
                  </a:moveTo>
                  <a:cubicBezTo>
                    <a:pt x="18" y="11"/>
                    <a:pt x="18" y="24"/>
                    <a:pt x="16" y="35"/>
                  </a:cubicBezTo>
                  <a:cubicBezTo>
                    <a:pt x="14" y="48"/>
                    <a:pt x="11" y="61"/>
                    <a:pt x="8" y="74"/>
                  </a:cubicBezTo>
                  <a:cubicBezTo>
                    <a:pt x="6" y="86"/>
                    <a:pt x="6" y="97"/>
                    <a:pt x="6" y="109"/>
                  </a:cubicBezTo>
                  <a:cubicBezTo>
                    <a:pt x="5" y="117"/>
                    <a:pt x="0" y="126"/>
                    <a:pt x="6" y="132"/>
                  </a:cubicBezTo>
                  <a:cubicBezTo>
                    <a:pt x="7" y="133"/>
                    <a:pt x="8" y="132"/>
                    <a:pt x="8" y="131"/>
                  </a:cubicBezTo>
                  <a:cubicBezTo>
                    <a:pt x="4" y="126"/>
                    <a:pt x="8" y="119"/>
                    <a:pt x="8" y="113"/>
                  </a:cubicBezTo>
                  <a:cubicBezTo>
                    <a:pt x="9" y="109"/>
                    <a:pt x="9" y="105"/>
                    <a:pt x="8" y="101"/>
                  </a:cubicBezTo>
                  <a:cubicBezTo>
                    <a:pt x="8" y="89"/>
                    <a:pt x="10" y="78"/>
                    <a:pt x="13" y="66"/>
                  </a:cubicBezTo>
                  <a:cubicBezTo>
                    <a:pt x="15" y="56"/>
                    <a:pt x="17" y="46"/>
                    <a:pt x="19" y="36"/>
                  </a:cubicBezTo>
                  <a:cubicBezTo>
                    <a:pt x="20" y="26"/>
                    <a:pt x="20" y="11"/>
                    <a:pt x="26" y="2"/>
                  </a:cubicBezTo>
                  <a:cubicBezTo>
                    <a:pt x="26" y="1"/>
                    <a:pt x="24" y="0"/>
                    <a:pt x="23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chenying0907 388"/>
            <p:cNvSpPr/>
            <p:nvPr/>
          </p:nvSpPr>
          <p:spPr bwMode="auto">
            <a:xfrm>
              <a:off x="3476626" y="4268789"/>
              <a:ext cx="41275" cy="258763"/>
            </a:xfrm>
            <a:custGeom>
              <a:avLst/>
              <a:gdLst>
                <a:gd name="T0" fmla="*/ 16 w 19"/>
                <a:gd name="T1" fmla="*/ 1 h 120"/>
                <a:gd name="T2" fmla="*/ 1 w 19"/>
                <a:gd name="T3" fmla="*/ 119 h 120"/>
                <a:gd name="T4" fmla="*/ 4 w 19"/>
                <a:gd name="T5" fmla="*/ 119 h 120"/>
                <a:gd name="T6" fmla="*/ 10 w 19"/>
                <a:gd name="T7" fmla="*/ 56 h 120"/>
                <a:gd name="T8" fmla="*/ 19 w 19"/>
                <a:gd name="T9" fmla="*/ 1 h 120"/>
                <a:gd name="T10" fmla="*/ 16 w 19"/>
                <a:gd name="T11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0">
                  <a:moveTo>
                    <a:pt x="16" y="1"/>
                  </a:moveTo>
                  <a:cubicBezTo>
                    <a:pt x="13" y="41"/>
                    <a:pt x="0" y="78"/>
                    <a:pt x="1" y="119"/>
                  </a:cubicBezTo>
                  <a:cubicBezTo>
                    <a:pt x="1" y="120"/>
                    <a:pt x="4" y="120"/>
                    <a:pt x="4" y="119"/>
                  </a:cubicBezTo>
                  <a:cubicBezTo>
                    <a:pt x="5" y="97"/>
                    <a:pt x="6" y="77"/>
                    <a:pt x="10" y="56"/>
                  </a:cubicBezTo>
                  <a:cubicBezTo>
                    <a:pt x="13" y="38"/>
                    <a:pt x="17" y="20"/>
                    <a:pt x="19" y="1"/>
                  </a:cubicBezTo>
                  <a:cubicBezTo>
                    <a:pt x="19" y="0"/>
                    <a:pt x="16" y="0"/>
                    <a:pt x="16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chenying0907 389"/>
            <p:cNvSpPr/>
            <p:nvPr/>
          </p:nvSpPr>
          <p:spPr bwMode="auto">
            <a:xfrm>
              <a:off x="3506789" y="4313239"/>
              <a:ext cx="36513" cy="257175"/>
            </a:xfrm>
            <a:custGeom>
              <a:avLst/>
              <a:gdLst>
                <a:gd name="T0" fmla="*/ 15 w 17"/>
                <a:gd name="T1" fmla="*/ 1 h 120"/>
                <a:gd name="T2" fmla="*/ 10 w 17"/>
                <a:gd name="T3" fmla="*/ 31 h 120"/>
                <a:gd name="T4" fmla="*/ 8 w 17"/>
                <a:gd name="T5" fmla="*/ 60 h 120"/>
                <a:gd name="T6" fmla="*/ 3 w 17"/>
                <a:gd name="T7" fmla="*/ 118 h 120"/>
                <a:gd name="T8" fmla="*/ 4 w 17"/>
                <a:gd name="T9" fmla="*/ 119 h 120"/>
                <a:gd name="T10" fmla="*/ 7 w 17"/>
                <a:gd name="T11" fmla="*/ 93 h 120"/>
                <a:gd name="T12" fmla="*/ 10 w 17"/>
                <a:gd name="T13" fmla="*/ 62 h 120"/>
                <a:gd name="T14" fmla="*/ 12 w 17"/>
                <a:gd name="T15" fmla="*/ 32 h 120"/>
                <a:gd name="T16" fmla="*/ 17 w 17"/>
                <a:gd name="T17" fmla="*/ 1 h 120"/>
                <a:gd name="T18" fmla="*/ 15 w 17"/>
                <a:gd name="T19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0">
                  <a:moveTo>
                    <a:pt x="15" y="1"/>
                  </a:moveTo>
                  <a:cubicBezTo>
                    <a:pt x="15" y="11"/>
                    <a:pt x="11" y="22"/>
                    <a:pt x="10" y="31"/>
                  </a:cubicBezTo>
                  <a:cubicBezTo>
                    <a:pt x="9" y="41"/>
                    <a:pt x="8" y="51"/>
                    <a:pt x="8" y="60"/>
                  </a:cubicBezTo>
                  <a:cubicBezTo>
                    <a:pt x="6" y="80"/>
                    <a:pt x="0" y="99"/>
                    <a:pt x="3" y="118"/>
                  </a:cubicBezTo>
                  <a:cubicBezTo>
                    <a:pt x="3" y="119"/>
                    <a:pt x="4" y="120"/>
                    <a:pt x="4" y="119"/>
                  </a:cubicBezTo>
                  <a:cubicBezTo>
                    <a:pt x="5" y="110"/>
                    <a:pt x="6" y="101"/>
                    <a:pt x="7" y="93"/>
                  </a:cubicBezTo>
                  <a:cubicBezTo>
                    <a:pt x="7" y="83"/>
                    <a:pt x="10" y="72"/>
                    <a:pt x="10" y="62"/>
                  </a:cubicBezTo>
                  <a:cubicBezTo>
                    <a:pt x="11" y="52"/>
                    <a:pt x="11" y="42"/>
                    <a:pt x="12" y="32"/>
                  </a:cubicBezTo>
                  <a:cubicBezTo>
                    <a:pt x="14" y="22"/>
                    <a:pt x="17" y="11"/>
                    <a:pt x="17" y="1"/>
                  </a:cubicBezTo>
                  <a:cubicBezTo>
                    <a:pt x="17" y="0"/>
                    <a:pt x="15" y="0"/>
                    <a:pt x="15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chenying0907 390"/>
            <p:cNvSpPr/>
            <p:nvPr/>
          </p:nvSpPr>
          <p:spPr bwMode="auto">
            <a:xfrm>
              <a:off x="3535364" y="4398964"/>
              <a:ext cx="25400" cy="201613"/>
            </a:xfrm>
            <a:custGeom>
              <a:avLst/>
              <a:gdLst>
                <a:gd name="T0" fmla="*/ 12 w 12"/>
                <a:gd name="T1" fmla="*/ 1 h 94"/>
                <a:gd name="T2" fmla="*/ 9 w 12"/>
                <a:gd name="T3" fmla="*/ 1 h 94"/>
                <a:gd name="T4" fmla="*/ 4 w 12"/>
                <a:gd name="T5" fmla="*/ 53 h 94"/>
                <a:gd name="T6" fmla="*/ 2 w 12"/>
                <a:gd name="T7" fmla="*/ 76 h 94"/>
                <a:gd name="T8" fmla="*/ 0 w 12"/>
                <a:gd name="T9" fmla="*/ 93 h 94"/>
                <a:gd name="T10" fmla="*/ 0 w 12"/>
                <a:gd name="T11" fmla="*/ 94 h 94"/>
                <a:gd name="T12" fmla="*/ 4 w 12"/>
                <a:gd name="T13" fmla="*/ 89 h 94"/>
                <a:gd name="T14" fmla="*/ 4 w 12"/>
                <a:gd name="T15" fmla="*/ 82 h 94"/>
                <a:gd name="T16" fmla="*/ 6 w 12"/>
                <a:gd name="T17" fmla="*/ 67 h 94"/>
                <a:gd name="T18" fmla="*/ 9 w 12"/>
                <a:gd name="T19" fmla="*/ 32 h 94"/>
                <a:gd name="T20" fmla="*/ 12 w 12"/>
                <a:gd name="T2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4">
                  <a:moveTo>
                    <a:pt x="12" y="1"/>
                  </a:moveTo>
                  <a:cubicBezTo>
                    <a:pt x="12" y="0"/>
                    <a:pt x="9" y="0"/>
                    <a:pt x="9" y="1"/>
                  </a:cubicBezTo>
                  <a:cubicBezTo>
                    <a:pt x="10" y="19"/>
                    <a:pt x="5" y="35"/>
                    <a:pt x="4" y="53"/>
                  </a:cubicBezTo>
                  <a:cubicBezTo>
                    <a:pt x="4" y="61"/>
                    <a:pt x="3" y="68"/>
                    <a:pt x="2" y="76"/>
                  </a:cubicBezTo>
                  <a:cubicBezTo>
                    <a:pt x="1" y="80"/>
                    <a:pt x="4" y="91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3" y="94"/>
                    <a:pt x="4" y="92"/>
                    <a:pt x="4" y="89"/>
                  </a:cubicBezTo>
                  <a:cubicBezTo>
                    <a:pt x="5" y="87"/>
                    <a:pt x="4" y="84"/>
                    <a:pt x="4" y="82"/>
                  </a:cubicBezTo>
                  <a:cubicBezTo>
                    <a:pt x="4" y="77"/>
                    <a:pt x="6" y="72"/>
                    <a:pt x="6" y="67"/>
                  </a:cubicBezTo>
                  <a:cubicBezTo>
                    <a:pt x="8" y="55"/>
                    <a:pt x="8" y="44"/>
                    <a:pt x="9" y="32"/>
                  </a:cubicBezTo>
                  <a:cubicBezTo>
                    <a:pt x="11" y="22"/>
                    <a:pt x="12" y="12"/>
                    <a:pt x="12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chenying0907 391"/>
            <p:cNvSpPr/>
            <p:nvPr/>
          </p:nvSpPr>
          <p:spPr bwMode="auto">
            <a:xfrm>
              <a:off x="3562351" y="4508501"/>
              <a:ext cx="19050" cy="166688"/>
            </a:xfrm>
            <a:custGeom>
              <a:avLst/>
              <a:gdLst>
                <a:gd name="T0" fmla="*/ 6 w 9"/>
                <a:gd name="T1" fmla="*/ 2 h 78"/>
                <a:gd name="T2" fmla="*/ 1 w 9"/>
                <a:gd name="T3" fmla="*/ 42 h 78"/>
                <a:gd name="T4" fmla="*/ 2 w 9"/>
                <a:gd name="T5" fmla="*/ 78 h 78"/>
                <a:gd name="T6" fmla="*/ 3 w 9"/>
                <a:gd name="T7" fmla="*/ 78 h 78"/>
                <a:gd name="T8" fmla="*/ 5 w 9"/>
                <a:gd name="T9" fmla="*/ 39 h 78"/>
                <a:gd name="T10" fmla="*/ 9 w 9"/>
                <a:gd name="T11" fmla="*/ 3 h 78"/>
                <a:gd name="T12" fmla="*/ 6 w 9"/>
                <a:gd name="T1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8">
                  <a:moveTo>
                    <a:pt x="6" y="2"/>
                  </a:moveTo>
                  <a:cubicBezTo>
                    <a:pt x="3" y="15"/>
                    <a:pt x="3" y="29"/>
                    <a:pt x="1" y="42"/>
                  </a:cubicBezTo>
                  <a:cubicBezTo>
                    <a:pt x="0" y="53"/>
                    <a:pt x="0" y="66"/>
                    <a:pt x="2" y="78"/>
                  </a:cubicBezTo>
                  <a:cubicBezTo>
                    <a:pt x="2" y="78"/>
                    <a:pt x="3" y="78"/>
                    <a:pt x="3" y="78"/>
                  </a:cubicBezTo>
                  <a:cubicBezTo>
                    <a:pt x="5" y="65"/>
                    <a:pt x="3" y="52"/>
                    <a:pt x="5" y="39"/>
                  </a:cubicBezTo>
                  <a:cubicBezTo>
                    <a:pt x="7" y="27"/>
                    <a:pt x="6" y="15"/>
                    <a:pt x="9" y="3"/>
                  </a:cubicBezTo>
                  <a:cubicBezTo>
                    <a:pt x="9" y="1"/>
                    <a:pt x="6" y="0"/>
                    <a:pt x="6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chenying0907 392"/>
            <p:cNvSpPr/>
            <p:nvPr/>
          </p:nvSpPr>
          <p:spPr bwMode="auto">
            <a:xfrm>
              <a:off x="3598864" y="4503739"/>
              <a:ext cx="26988" cy="184150"/>
            </a:xfrm>
            <a:custGeom>
              <a:avLst/>
              <a:gdLst>
                <a:gd name="T0" fmla="*/ 6 w 12"/>
                <a:gd name="T1" fmla="*/ 1 h 86"/>
                <a:gd name="T2" fmla="*/ 5 w 12"/>
                <a:gd name="T3" fmla="*/ 3 h 86"/>
                <a:gd name="T4" fmla="*/ 6 w 12"/>
                <a:gd name="T5" fmla="*/ 22 h 86"/>
                <a:gd name="T6" fmla="*/ 3 w 12"/>
                <a:gd name="T7" fmla="*/ 43 h 86"/>
                <a:gd name="T8" fmla="*/ 2 w 12"/>
                <a:gd name="T9" fmla="*/ 84 h 86"/>
                <a:gd name="T10" fmla="*/ 4 w 12"/>
                <a:gd name="T11" fmla="*/ 84 h 86"/>
                <a:gd name="T12" fmla="*/ 4 w 12"/>
                <a:gd name="T13" fmla="*/ 57 h 86"/>
                <a:gd name="T14" fmla="*/ 7 w 12"/>
                <a:gd name="T15" fmla="*/ 28 h 86"/>
                <a:gd name="T16" fmla="*/ 6 w 12"/>
                <a:gd name="T17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6">
                  <a:moveTo>
                    <a:pt x="6" y="1"/>
                  </a:moveTo>
                  <a:cubicBezTo>
                    <a:pt x="5" y="0"/>
                    <a:pt x="4" y="2"/>
                    <a:pt x="5" y="3"/>
                  </a:cubicBezTo>
                  <a:cubicBezTo>
                    <a:pt x="9" y="8"/>
                    <a:pt x="7" y="16"/>
                    <a:pt x="6" y="22"/>
                  </a:cubicBezTo>
                  <a:cubicBezTo>
                    <a:pt x="5" y="29"/>
                    <a:pt x="4" y="36"/>
                    <a:pt x="3" y="43"/>
                  </a:cubicBezTo>
                  <a:cubicBezTo>
                    <a:pt x="1" y="56"/>
                    <a:pt x="0" y="71"/>
                    <a:pt x="2" y="84"/>
                  </a:cubicBezTo>
                  <a:cubicBezTo>
                    <a:pt x="2" y="86"/>
                    <a:pt x="4" y="86"/>
                    <a:pt x="4" y="84"/>
                  </a:cubicBezTo>
                  <a:cubicBezTo>
                    <a:pt x="5" y="75"/>
                    <a:pt x="4" y="66"/>
                    <a:pt x="4" y="57"/>
                  </a:cubicBezTo>
                  <a:cubicBezTo>
                    <a:pt x="4" y="47"/>
                    <a:pt x="6" y="38"/>
                    <a:pt x="7" y="28"/>
                  </a:cubicBezTo>
                  <a:cubicBezTo>
                    <a:pt x="8" y="20"/>
                    <a:pt x="12" y="8"/>
                    <a:pt x="6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chenying0907 393"/>
            <p:cNvSpPr/>
            <p:nvPr/>
          </p:nvSpPr>
          <p:spPr bwMode="auto">
            <a:xfrm>
              <a:off x="3621089" y="4594226"/>
              <a:ext cx="20638" cy="195263"/>
            </a:xfrm>
            <a:custGeom>
              <a:avLst/>
              <a:gdLst>
                <a:gd name="T0" fmla="*/ 9 w 10"/>
                <a:gd name="T1" fmla="*/ 3 h 91"/>
                <a:gd name="T2" fmla="*/ 6 w 10"/>
                <a:gd name="T3" fmla="*/ 2 h 91"/>
                <a:gd name="T4" fmla="*/ 2 w 10"/>
                <a:gd name="T5" fmla="*/ 43 h 91"/>
                <a:gd name="T6" fmla="*/ 2 w 10"/>
                <a:gd name="T7" fmla="*/ 90 h 91"/>
                <a:gd name="T8" fmla="*/ 4 w 10"/>
                <a:gd name="T9" fmla="*/ 90 h 91"/>
                <a:gd name="T10" fmla="*/ 5 w 10"/>
                <a:gd name="T11" fmla="*/ 47 h 91"/>
                <a:gd name="T12" fmla="*/ 9 w 10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1">
                  <a:moveTo>
                    <a:pt x="9" y="3"/>
                  </a:moveTo>
                  <a:cubicBezTo>
                    <a:pt x="10" y="1"/>
                    <a:pt x="7" y="0"/>
                    <a:pt x="6" y="2"/>
                  </a:cubicBezTo>
                  <a:cubicBezTo>
                    <a:pt x="3" y="15"/>
                    <a:pt x="2" y="30"/>
                    <a:pt x="2" y="43"/>
                  </a:cubicBezTo>
                  <a:cubicBezTo>
                    <a:pt x="1" y="58"/>
                    <a:pt x="0" y="75"/>
                    <a:pt x="2" y="90"/>
                  </a:cubicBezTo>
                  <a:cubicBezTo>
                    <a:pt x="2" y="91"/>
                    <a:pt x="4" y="91"/>
                    <a:pt x="4" y="90"/>
                  </a:cubicBezTo>
                  <a:cubicBezTo>
                    <a:pt x="6" y="76"/>
                    <a:pt x="4" y="61"/>
                    <a:pt x="5" y="47"/>
                  </a:cubicBezTo>
                  <a:cubicBezTo>
                    <a:pt x="5" y="33"/>
                    <a:pt x="6" y="16"/>
                    <a:pt x="9" y="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chenying0907 394"/>
            <p:cNvSpPr/>
            <p:nvPr/>
          </p:nvSpPr>
          <p:spPr bwMode="auto">
            <a:xfrm>
              <a:off x="3648076" y="4584701"/>
              <a:ext cx="23813" cy="207963"/>
            </a:xfrm>
            <a:custGeom>
              <a:avLst/>
              <a:gdLst>
                <a:gd name="T0" fmla="*/ 11 w 11"/>
                <a:gd name="T1" fmla="*/ 1 h 97"/>
                <a:gd name="T2" fmla="*/ 9 w 11"/>
                <a:gd name="T3" fmla="*/ 1 h 97"/>
                <a:gd name="T4" fmla="*/ 4 w 11"/>
                <a:gd name="T5" fmla="*/ 97 h 97"/>
                <a:gd name="T6" fmla="*/ 6 w 11"/>
                <a:gd name="T7" fmla="*/ 97 h 97"/>
                <a:gd name="T8" fmla="*/ 7 w 11"/>
                <a:gd name="T9" fmla="*/ 51 h 97"/>
                <a:gd name="T10" fmla="*/ 11 w 11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7">
                  <a:moveTo>
                    <a:pt x="11" y="1"/>
                  </a:moveTo>
                  <a:cubicBezTo>
                    <a:pt x="11" y="0"/>
                    <a:pt x="9" y="0"/>
                    <a:pt x="9" y="1"/>
                  </a:cubicBezTo>
                  <a:cubicBezTo>
                    <a:pt x="7" y="33"/>
                    <a:pt x="0" y="65"/>
                    <a:pt x="4" y="97"/>
                  </a:cubicBezTo>
                  <a:cubicBezTo>
                    <a:pt x="4" y="97"/>
                    <a:pt x="6" y="97"/>
                    <a:pt x="6" y="97"/>
                  </a:cubicBezTo>
                  <a:cubicBezTo>
                    <a:pt x="8" y="82"/>
                    <a:pt x="6" y="66"/>
                    <a:pt x="7" y="51"/>
                  </a:cubicBezTo>
                  <a:cubicBezTo>
                    <a:pt x="8" y="34"/>
                    <a:pt x="11" y="18"/>
                    <a:pt x="11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chenying0907 395"/>
            <p:cNvSpPr/>
            <p:nvPr/>
          </p:nvSpPr>
          <p:spPr bwMode="auto">
            <a:xfrm>
              <a:off x="3676651" y="4664076"/>
              <a:ext cx="23813" cy="168275"/>
            </a:xfrm>
            <a:custGeom>
              <a:avLst/>
              <a:gdLst>
                <a:gd name="T0" fmla="*/ 6 w 11"/>
                <a:gd name="T1" fmla="*/ 74 h 78"/>
                <a:gd name="T2" fmla="*/ 5 w 11"/>
                <a:gd name="T3" fmla="*/ 68 h 78"/>
                <a:gd name="T4" fmla="*/ 6 w 11"/>
                <a:gd name="T5" fmla="*/ 60 h 78"/>
                <a:gd name="T6" fmla="*/ 6 w 11"/>
                <a:gd name="T7" fmla="*/ 43 h 78"/>
                <a:gd name="T8" fmla="*/ 11 w 11"/>
                <a:gd name="T9" fmla="*/ 2 h 78"/>
                <a:gd name="T10" fmla="*/ 8 w 11"/>
                <a:gd name="T11" fmla="*/ 2 h 78"/>
                <a:gd name="T12" fmla="*/ 3 w 11"/>
                <a:gd name="T13" fmla="*/ 48 h 78"/>
                <a:gd name="T14" fmla="*/ 4 w 11"/>
                <a:gd name="T15" fmla="*/ 77 h 78"/>
                <a:gd name="T16" fmla="*/ 5 w 11"/>
                <a:gd name="T17" fmla="*/ 78 h 78"/>
                <a:gd name="T18" fmla="*/ 7 w 11"/>
                <a:gd name="T19" fmla="*/ 77 h 78"/>
                <a:gd name="T20" fmla="*/ 8 w 11"/>
                <a:gd name="T21" fmla="*/ 76 h 78"/>
                <a:gd name="T22" fmla="*/ 8 w 11"/>
                <a:gd name="T23" fmla="*/ 74 h 78"/>
                <a:gd name="T24" fmla="*/ 6 w 11"/>
                <a:gd name="T25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78">
                  <a:moveTo>
                    <a:pt x="6" y="74"/>
                  </a:moveTo>
                  <a:cubicBezTo>
                    <a:pt x="6" y="75"/>
                    <a:pt x="5" y="68"/>
                    <a:pt x="5" y="68"/>
                  </a:cubicBezTo>
                  <a:cubicBezTo>
                    <a:pt x="5" y="65"/>
                    <a:pt x="5" y="63"/>
                    <a:pt x="6" y="60"/>
                  </a:cubicBezTo>
                  <a:cubicBezTo>
                    <a:pt x="6" y="54"/>
                    <a:pt x="6" y="49"/>
                    <a:pt x="6" y="43"/>
                  </a:cubicBezTo>
                  <a:cubicBezTo>
                    <a:pt x="8" y="29"/>
                    <a:pt x="10" y="16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7" y="17"/>
                    <a:pt x="4" y="33"/>
                    <a:pt x="3" y="48"/>
                  </a:cubicBezTo>
                  <a:cubicBezTo>
                    <a:pt x="3" y="57"/>
                    <a:pt x="0" y="69"/>
                    <a:pt x="4" y="77"/>
                  </a:cubicBezTo>
                  <a:cubicBezTo>
                    <a:pt x="4" y="78"/>
                    <a:pt x="5" y="78"/>
                    <a:pt x="5" y="78"/>
                  </a:cubicBezTo>
                  <a:cubicBezTo>
                    <a:pt x="6" y="78"/>
                    <a:pt x="6" y="78"/>
                    <a:pt x="7" y="77"/>
                  </a:cubicBezTo>
                  <a:cubicBezTo>
                    <a:pt x="7" y="77"/>
                    <a:pt x="8" y="77"/>
                    <a:pt x="8" y="76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7" y="73"/>
                    <a:pt x="6" y="7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chenying0907 396"/>
            <p:cNvSpPr/>
            <p:nvPr/>
          </p:nvSpPr>
          <p:spPr bwMode="auto">
            <a:xfrm>
              <a:off x="3725864" y="4735514"/>
              <a:ext cx="17463" cy="49213"/>
            </a:xfrm>
            <a:custGeom>
              <a:avLst/>
              <a:gdLst>
                <a:gd name="T0" fmla="*/ 5 w 8"/>
                <a:gd name="T1" fmla="*/ 1 h 23"/>
                <a:gd name="T2" fmla="*/ 0 w 8"/>
                <a:gd name="T3" fmla="*/ 21 h 23"/>
                <a:gd name="T4" fmla="*/ 2 w 8"/>
                <a:gd name="T5" fmla="*/ 22 h 23"/>
                <a:gd name="T6" fmla="*/ 8 w 8"/>
                <a:gd name="T7" fmla="*/ 2 h 23"/>
                <a:gd name="T8" fmla="*/ 5 w 8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5" y="1"/>
                  </a:moveTo>
                  <a:cubicBezTo>
                    <a:pt x="4" y="8"/>
                    <a:pt x="1" y="14"/>
                    <a:pt x="0" y="21"/>
                  </a:cubicBezTo>
                  <a:cubicBezTo>
                    <a:pt x="0" y="22"/>
                    <a:pt x="2" y="23"/>
                    <a:pt x="2" y="22"/>
                  </a:cubicBezTo>
                  <a:cubicBezTo>
                    <a:pt x="5" y="15"/>
                    <a:pt x="6" y="8"/>
                    <a:pt x="8" y="2"/>
                  </a:cubicBezTo>
                  <a:cubicBezTo>
                    <a:pt x="8" y="0"/>
                    <a:pt x="6" y="0"/>
                    <a:pt x="5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grpSp>
        <p:nvGrpSpPr>
          <p:cNvPr id="44" name="PA_组合 16"/>
          <p:cNvGrpSpPr/>
          <p:nvPr>
            <p:custDataLst>
              <p:tags r:id="rId2"/>
            </p:custDataLst>
          </p:nvPr>
        </p:nvGrpSpPr>
        <p:grpSpPr>
          <a:xfrm>
            <a:off x="1008179" y="340428"/>
            <a:ext cx="4031873" cy="570308"/>
            <a:chOff x="1786655" y="491683"/>
            <a:chExt cx="5375831" cy="760176"/>
          </a:xfrm>
        </p:grpSpPr>
        <p:sp>
          <p:nvSpPr>
            <p:cNvPr id="45" name="矩形 44"/>
            <p:cNvSpPr/>
            <p:nvPr/>
          </p:nvSpPr>
          <p:spPr>
            <a:xfrm>
              <a:off x="1786655" y="945460"/>
              <a:ext cx="5375831" cy="306399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defTabSz="685800">
                <a:defRPr/>
              </a:pPr>
              <a:endPara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86655" y="491683"/>
              <a:ext cx="4442166" cy="531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b="1" dirty="0">
                  <a:solidFill>
                    <a:schemeClr val="accent1"/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</a:rPr>
                <a:t>Introduction to sequences</a:t>
              </a:r>
              <a:endParaRPr lang="zh-CN" altLang="en-US" sz="2000" b="1" dirty="0">
                <a:solidFill>
                  <a:schemeClr val="accent1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130" y="667385"/>
            <a:ext cx="2238375" cy="4104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97941\Desktop\DNA_16x9_0.jpgDNA_16x9_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69570" y="1348740"/>
            <a:ext cx="2487930" cy="1399540"/>
          </a:xfrm>
          <a:prstGeom prst="rect">
            <a:avLst/>
          </a:prstGeom>
          <a:ln>
            <a:noFill/>
          </a:ln>
        </p:spPr>
      </p:pic>
      <p:sp>
        <p:nvSpPr>
          <p:cNvPr id="6" name="Freeform 56"/>
          <p:cNvSpPr/>
          <p:nvPr/>
        </p:nvSpPr>
        <p:spPr bwMode="auto">
          <a:xfrm>
            <a:off x="180975" y="1002665"/>
            <a:ext cx="2835910" cy="2136775"/>
          </a:xfrm>
          <a:custGeom>
            <a:avLst/>
            <a:gdLst>
              <a:gd name="T0" fmla="*/ 145 w 153"/>
              <a:gd name="T1" fmla="*/ 2 h 52"/>
              <a:gd name="T2" fmla="*/ 143 w 153"/>
              <a:gd name="T3" fmla="*/ 4 h 52"/>
              <a:gd name="T4" fmla="*/ 121 w 153"/>
              <a:gd name="T5" fmla="*/ 3 h 52"/>
              <a:gd name="T6" fmla="*/ 84 w 153"/>
              <a:gd name="T7" fmla="*/ 4 h 52"/>
              <a:gd name="T8" fmla="*/ 29 w 153"/>
              <a:gd name="T9" fmla="*/ 3 h 52"/>
              <a:gd name="T10" fmla="*/ 23 w 153"/>
              <a:gd name="T11" fmla="*/ 4 h 52"/>
              <a:gd name="T12" fmla="*/ 7 w 153"/>
              <a:gd name="T13" fmla="*/ 4 h 52"/>
              <a:gd name="T14" fmla="*/ 4 w 153"/>
              <a:gd name="T15" fmla="*/ 33 h 52"/>
              <a:gd name="T16" fmla="*/ 5 w 153"/>
              <a:gd name="T17" fmla="*/ 45 h 52"/>
              <a:gd name="T18" fmla="*/ 17 w 153"/>
              <a:gd name="T19" fmla="*/ 49 h 52"/>
              <a:gd name="T20" fmla="*/ 27 w 153"/>
              <a:gd name="T21" fmla="*/ 49 h 52"/>
              <a:gd name="T22" fmla="*/ 38 w 153"/>
              <a:gd name="T23" fmla="*/ 48 h 52"/>
              <a:gd name="T24" fmla="*/ 41 w 153"/>
              <a:gd name="T25" fmla="*/ 49 h 52"/>
              <a:gd name="T26" fmla="*/ 57 w 153"/>
              <a:gd name="T27" fmla="*/ 48 h 52"/>
              <a:gd name="T28" fmla="*/ 61 w 153"/>
              <a:gd name="T29" fmla="*/ 49 h 52"/>
              <a:gd name="T30" fmla="*/ 68 w 153"/>
              <a:gd name="T31" fmla="*/ 49 h 52"/>
              <a:gd name="T32" fmla="*/ 102 w 153"/>
              <a:gd name="T33" fmla="*/ 49 h 52"/>
              <a:gd name="T34" fmla="*/ 149 w 153"/>
              <a:gd name="T35" fmla="*/ 49 h 52"/>
              <a:gd name="T36" fmla="*/ 150 w 153"/>
              <a:gd name="T37" fmla="*/ 24 h 52"/>
              <a:gd name="T38" fmla="*/ 150 w 153"/>
              <a:gd name="T39" fmla="*/ 3 h 52"/>
              <a:gd name="T40" fmla="*/ 151 w 153"/>
              <a:gd name="T41" fmla="*/ 1 h 52"/>
              <a:gd name="T42" fmla="*/ 153 w 153"/>
              <a:gd name="T43" fmla="*/ 3 h 52"/>
              <a:gd name="T44" fmla="*/ 152 w 153"/>
              <a:gd name="T45" fmla="*/ 5 h 52"/>
              <a:gd name="T46" fmla="*/ 152 w 153"/>
              <a:gd name="T47" fmla="*/ 24 h 52"/>
              <a:gd name="T48" fmla="*/ 151 w 153"/>
              <a:gd name="T49" fmla="*/ 27 h 52"/>
              <a:gd name="T50" fmla="*/ 152 w 153"/>
              <a:gd name="T51" fmla="*/ 36 h 52"/>
              <a:gd name="T52" fmla="*/ 153 w 153"/>
              <a:gd name="T53" fmla="*/ 49 h 52"/>
              <a:gd name="T54" fmla="*/ 152 w 153"/>
              <a:gd name="T55" fmla="*/ 52 h 52"/>
              <a:gd name="T56" fmla="*/ 135 w 153"/>
              <a:gd name="T57" fmla="*/ 49 h 52"/>
              <a:gd name="T58" fmla="*/ 109 w 153"/>
              <a:gd name="T59" fmla="*/ 50 h 52"/>
              <a:gd name="T60" fmla="*/ 100 w 153"/>
              <a:gd name="T61" fmla="*/ 51 h 52"/>
              <a:gd name="T62" fmla="*/ 72 w 153"/>
              <a:gd name="T63" fmla="*/ 52 h 52"/>
              <a:gd name="T64" fmla="*/ 57 w 153"/>
              <a:gd name="T65" fmla="*/ 50 h 52"/>
              <a:gd name="T66" fmla="*/ 17 w 153"/>
              <a:gd name="T67" fmla="*/ 51 h 52"/>
              <a:gd name="T68" fmla="*/ 3 w 153"/>
              <a:gd name="T69" fmla="*/ 52 h 52"/>
              <a:gd name="T70" fmla="*/ 3 w 153"/>
              <a:gd name="T71" fmla="*/ 46 h 52"/>
              <a:gd name="T72" fmla="*/ 2 w 153"/>
              <a:gd name="T73" fmla="*/ 43 h 52"/>
              <a:gd name="T74" fmla="*/ 4 w 153"/>
              <a:gd name="T75" fmla="*/ 4 h 52"/>
              <a:gd name="T76" fmla="*/ 0 w 153"/>
              <a:gd name="T77" fmla="*/ 3 h 52"/>
              <a:gd name="T78" fmla="*/ 3 w 153"/>
              <a:gd name="T79" fmla="*/ 2 h 52"/>
              <a:gd name="T80" fmla="*/ 19 w 153"/>
              <a:gd name="T81" fmla="*/ 2 h 52"/>
              <a:gd name="T82" fmla="*/ 27 w 153"/>
              <a:gd name="T83" fmla="*/ 1 h 52"/>
              <a:gd name="T84" fmla="*/ 35 w 153"/>
              <a:gd name="T85" fmla="*/ 2 h 52"/>
              <a:gd name="T86" fmla="*/ 44 w 153"/>
              <a:gd name="T87" fmla="*/ 1 h 52"/>
              <a:gd name="T88" fmla="*/ 83 w 153"/>
              <a:gd name="T89" fmla="*/ 2 h 52"/>
              <a:gd name="T90" fmla="*/ 92 w 153"/>
              <a:gd name="T91" fmla="*/ 2 h 52"/>
              <a:gd name="T92" fmla="*/ 123 w 153"/>
              <a:gd name="T93" fmla="*/ 1 h 52"/>
              <a:gd name="T94" fmla="*/ 135 w 153"/>
              <a:gd name="T95" fmla="*/ 1 h 52"/>
              <a:gd name="T96" fmla="*/ 145 w 153"/>
              <a:gd name="T97" fmla="*/ 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3" h="52">
                <a:moveTo>
                  <a:pt x="145" y="2"/>
                </a:moveTo>
                <a:cubicBezTo>
                  <a:pt x="145" y="4"/>
                  <a:pt x="142" y="3"/>
                  <a:pt x="143" y="4"/>
                </a:cubicBezTo>
                <a:cubicBezTo>
                  <a:pt x="135" y="4"/>
                  <a:pt x="129" y="2"/>
                  <a:pt x="121" y="3"/>
                </a:cubicBezTo>
                <a:cubicBezTo>
                  <a:pt x="110" y="3"/>
                  <a:pt x="98" y="4"/>
                  <a:pt x="84" y="4"/>
                </a:cubicBezTo>
                <a:cubicBezTo>
                  <a:pt x="66" y="4"/>
                  <a:pt x="47" y="3"/>
                  <a:pt x="29" y="3"/>
                </a:cubicBezTo>
                <a:cubicBezTo>
                  <a:pt x="27" y="3"/>
                  <a:pt x="25" y="4"/>
                  <a:pt x="23" y="4"/>
                </a:cubicBezTo>
                <a:cubicBezTo>
                  <a:pt x="18" y="4"/>
                  <a:pt x="12" y="3"/>
                  <a:pt x="7" y="4"/>
                </a:cubicBezTo>
                <a:cubicBezTo>
                  <a:pt x="4" y="13"/>
                  <a:pt x="4" y="23"/>
                  <a:pt x="4" y="33"/>
                </a:cubicBezTo>
                <a:cubicBezTo>
                  <a:pt x="4" y="37"/>
                  <a:pt x="4" y="41"/>
                  <a:pt x="5" y="45"/>
                </a:cubicBezTo>
                <a:cubicBezTo>
                  <a:pt x="3" y="51"/>
                  <a:pt x="12" y="49"/>
                  <a:pt x="17" y="49"/>
                </a:cubicBezTo>
                <a:cubicBezTo>
                  <a:pt x="20" y="49"/>
                  <a:pt x="24" y="49"/>
                  <a:pt x="27" y="49"/>
                </a:cubicBezTo>
                <a:cubicBezTo>
                  <a:pt x="31" y="49"/>
                  <a:pt x="33" y="48"/>
                  <a:pt x="38" y="48"/>
                </a:cubicBezTo>
                <a:cubicBezTo>
                  <a:pt x="39" y="48"/>
                  <a:pt x="40" y="49"/>
                  <a:pt x="41" y="49"/>
                </a:cubicBezTo>
                <a:cubicBezTo>
                  <a:pt x="47" y="49"/>
                  <a:pt x="51" y="48"/>
                  <a:pt x="57" y="48"/>
                </a:cubicBezTo>
                <a:cubicBezTo>
                  <a:pt x="59" y="48"/>
                  <a:pt x="60" y="49"/>
                  <a:pt x="61" y="49"/>
                </a:cubicBezTo>
                <a:cubicBezTo>
                  <a:pt x="63" y="50"/>
                  <a:pt x="66" y="49"/>
                  <a:pt x="68" y="49"/>
                </a:cubicBezTo>
                <a:cubicBezTo>
                  <a:pt x="79" y="50"/>
                  <a:pt x="91" y="50"/>
                  <a:pt x="102" y="49"/>
                </a:cubicBezTo>
                <a:cubicBezTo>
                  <a:pt x="118" y="48"/>
                  <a:pt x="132" y="47"/>
                  <a:pt x="149" y="49"/>
                </a:cubicBezTo>
                <a:cubicBezTo>
                  <a:pt x="149" y="40"/>
                  <a:pt x="150" y="33"/>
                  <a:pt x="150" y="24"/>
                </a:cubicBezTo>
                <a:cubicBezTo>
                  <a:pt x="150" y="16"/>
                  <a:pt x="149" y="11"/>
                  <a:pt x="150" y="3"/>
                </a:cubicBezTo>
                <a:cubicBezTo>
                  <a:pt x="151" y="3"/>
                  <a:pt x="151" y="2"/>
                  <a:pt x="151" y="1"/>
                </a:cubicBezTo>
                <a:cubicBezTo>
                  <a:pt x="152" y="1"/>
                  <a:pt x="153" y="3"/>
                  <a:pt x="153" y="3"/>
                </a:cubicBezTo>
                <a:cubicBezTo>
                  <a:pt x="153" y="4"/>
                  <a:pt x="152" y="4"/>
                  <a:pt x="152" y="5"/>
                </a:cubicBezTo>
                <a:cubicBezTo>
                  <a:pt x="151" y="12"/>
                  <a:pt x="152" y="18"/>
                  <a:pt x="152" y="24"/>
                </a:cubicBezTo>
                <a:cubicBezTo>
                  <a:pt x="152" y="25"/>
                  <a:pt x="151" y="26"/>
                  <a:pt x="151" y="27"/>
                </a:cubicBezTo>
                <a:cubicBezTo>
                  <a:pt x="151" y="30"/>
                  <a:pt x="152" y="33"/>
                  <a:pt x="152" y="36"/>
                </a:cubicBezTo>
                <a:cubicBezTo>
                  <a:pt x="151" y="41"/>
                  <a:pt x="149" y="47"/>
                  <a:pt x="153" y="49"/>
                </a:cubicBezTo>
                <a:cubicBezTo>
                  <a:pt x="152" y="50"/>
                  <a:pt x="152" y="51"/>
                  <a:pt x="152" y="52"/>
                </a:cubicBezTo>
                <a:cubicBezTo>
                  <a:pt x="147" y="49"/>
                  <a:pt x="140" y="51"/>
                  <a:pt x="135" y="49"/>
                </a:cubicBezTo>
                <a:cubicBezTo>
                  <a:pt x="128" y="49"/>
                  <a:pt x="116" y="50"/>
                  <a:pt x="109" y="50"/>
                </a:cubicBezTo>
                <a:cubicBezTo>
                  <a:pt x="107" y="51"/>
                  <a:pt x="103" y="51"/>
                  <a:pt x="100" y="51"/>
                </a:cubicBezTo>
                <a:cubicBezTo>
                  <a:pt x="91" y="51"/>
                  <a:pt x="81" y="52"/>
                  <a:pt x="72" y="52"/>
                </a:cubicBezTo>
                <a:cubicBezTo>
                  <a:pt x="67" y="52"/>
                  <a:pt x="61" y="52"/>
                  <a:pt x="57" y="50"/>
                </a:cubicBezTo>
                <a:cubicBezTo>
                  <a:pt x="44" y="50"/>
                  <a:pt x="30" y="51"/>
                  <a:pt x="17" y="51"/>
                </a:cubicBezTo>
                <a:cubicBezTo>
                  <a:pt x="13" y="52"/>
                  <a:pt x="7" y="52"/>
                  <a:pt x="3" y="52"/>
                </a:cubicBezTo>
                <a:cubicBezTo>
                  <a:pt x="2" y="50"/>
                  <a:pt x="3" y="48"/>
                  <a:pt x="3" y="46"/>
                </a:cubicBezTo>
                <a:cubicBezTo>
                  <a:pt x="3" y="45"/>
                  <a:pt x="2" y="44"/>
                  <a:pt x="2" y="43"/>
                </a:cubicBezTo>
                <a:cubicBezTo>
                  <a:pt x="1" y="30"/>
                  <a:pt x="3" y="19"/>
                  <a:pt x="4" y="4"/>
                </a:cubicBezTo>
                <a:cubicBezTo>
                  <a:pt x="4" y="3"/>
                  <a:pt x="1" y="4"/>
                  <a:pt x="0" y="3"/>
                </a:cubicBezTo>
                <a:cubicBezTo>
                  <a:pt x="1" y="1"/>
                  <a:pt x="2" y="1"/>
                  <a:pt x="3" y="2"/>
                </a:cubicBezTo>
                <a:cubicBezTo>
                  <a:pt x="8" y="1"/>
                  <a:pt x="14" y="2"/>
                  <a:pt x="19" y="2"/>
                </a:cubicBezTo>
                <a:cubicBezTo>
                  <a:pt x="22" y="2"/>
                  <a:pt x="25" y="1"/>
                  <a:pt x="27" y="1"/>
                </a:cubicBezTo>
                <a:cubicBezTo>
                  <a:pt x="30" y="1"/>
                  <a:pt x="32" y="2"/>
                  <a:pt x="35" y="2"/>
                </a:cubicBezTo>
                <a:cubicBezTo>
                  <a:pt x="38" y="2"/>
                  <a:pt x="41" y="2"/>
                  <a:pt x="44" y="1"/>
                </a:cubicBezTo>
                <a:cubicBezTo>
                  <a:pt x="56" y="1"/>
                  <a:pt x="70" y="2"/>
                  <a:pt x="83" y="2"/>
                </a:cubicBezTo>
                <a:cubicBezTo>
                  <a:pt x="86" y="2"/>
                  <a:pt x="89" y="2"/>
                  <a:pt x="92" y="2"/>
                </a:cubicBezTo>
                <a:cubicBezTo>
                  <a:pt x="101" y="2"/>
                  <a:pt x="113" y="1"/>
                  <a:pt x="123" y="1"/>
                </a:cubicBezTo>
                <a:cubicBezTo>
                  <a:pt x="127" y="1"/>
                  <a:pt x="131" y="1"/>
                  <a:pt x="135" y="1"/>
                </a:cubicBezTo>
                <a:cubicBezTo>
                  <a:pt x="138" y="2"/>
                  <a:pt x="142" y="0"/>
                  <a:pt x="145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 rot="3497183">
            <a:off x="2356485" y="548005"/>
            <a:ext cx="810260" cy="1609090"/>
          </a:xfrm>
          <a:custGeom>
            <a:avLst/>
            <a:gdLst>
              <a:gd name="connsiteX0" fmla="*/ 0 w 257175"/>
              <a:gd name="connsiteY0" fmla="*/ 647700 h 647700"/>
              <a:gd name="connsiteX1" fmla="*/ 257175 w 257175"/>
              <a:gd name="connsiteY1" fmla="*/ 0 h 647700"/>
              <a:gd name="connsiteX0-1" fmla="*/ 0 w 257175"/>
              <a:gd name="connsiteY0-2" fmla="*/ 647700 h 647700"/>
              <a:gd name="connsiteX1-3" fmla="*/ 257175 w 257175"/>
              <a:gd name="connsiteY1-4" fmla="*/ 0 h 647700"/>
              <a:gd name="connsiteX0-5" fmla="*/ 0 w 257175"/>
              <a:gd name="connsiteY0-6" fmla="*/ 647700 h 647700"/>
              <a:gd name="connsiteX1-7" fmla="*/ 257175 w 257175"/>
              <a:gd name="connsiteY1-8" fmla="*/ 0 h 647700"/>
              <a:gd name="connsiteX0-9" fmla="*/ 0 w 219075"/>
              <a:gd name="connsiteY0-10" fmla="*/ 638175 h 638175"/>
              <a:gd name="connsiteX1-11" fmla="*/ 219075 w 219075"/>
              <a:gd name="connsiteY1-12" fmla="*/ 0 h 638175"/>
              <a:gd name="connsiteX0-13" fmla="*/ 6366 w 225441"/>
              <a:gd name="connsiteY0-14" fmla="*/ 638175 h 638175"/>
              <a:gd name="connsiteX1-15" fmla="*/ 225441 w 225441"/>
              <a:gd name="connsiteY1-16" fmla="*/ 0 h 6381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225441" h="638175">
                <a:moveTo>
                  <a:pt x="6366" y="638175"/>
                </a:moveTo>
                <a:cubicBezTo>
                  <a:pt x="-22209" y="346075"/>
                  <a:pt x="44466" y="225425"/>
                  <a:pt x="225441" y="0"/>
                </a:cubicBezTo>
              </a:path>
            </a:pathLst>
          </a:custGeom>
          <a:noFill/>
          <a:ln w="25400" cap="rnd">
            <a:solidFill>
              <a:schemeClr val="accent2"/>
            </a:solidFill>
            <a:round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Freeform 86"/>
          <p:cNvSpPr>
            <a:spLocks noEditPoints="1"/>
          </p:cNvSpPr>
          <p:nvPr/>
        </p:nvSpPr>
        <p:spPr bwMode="auto">
          <a:xfrm>
            <a:off x="1015365" y="1470025"/>
            <a:ext cx="1166495" cy="1068070"/>
          </a:xfrm>
          <a:custGeom>
            <a:avLst/>
            <a:gdLst/>
            <a:ahLst/>
            <a:cxnLst>
              <a:cxn ang="0">
                <a:pos x="303" y="104"/>
              </a:cxn>
              <a:cxn ang="0">
                <a:pos x="288" y="65"/>
              </a:cxn>
              <a:cxn ang="0">
                <a:pos x="259" y="35"/>
              </a:cxn>
              <a:cxn ang="0">
                <a:pos x="223" y="13"/>
              </a:cxn>
              <a:cxn ang="0">
                <a:pos x="182" y="2"/>
              </a:cxn>
              <a:cxn ang="0">
                <a:pos x="141" y="2"/>
              </a:cxn>
              <a:cxn ang="0">
                <a:pos x="113" y="9"/>
              </a:cxn>
              <a:cxn ang="0">
                <a:pos x="72" y="29"/>
              </a:cxn>
              <a:cxn ang="0">
                <a:pos x="36" y="61"/>
              </a:cxn>
              <a:cxn ang="0">
                <a:pos x="11" y="98"/>
              </a:cxn>
              <a:cxn ang="0">
                <a:pos x="0" y="141"/>
              </a:cxn>
              <a:cxn ang="0">
                <a:pos x="4" y="171"/>
              </a:cxn>
              <a:cxn ang="0">
                <a:pos x="28" y="208"/>
              </a:cxn>
              <a:cxn ang="0">
                <a:pos x="65" y="237"/>
              </a:cxn>
              <a:cxn ang="0">
                <a:pos x="93" y="250"/>
              </a:cxn>
              <a:cxn ang="0">
                <a:pos x="141" y="256"/>
              </a:cxn>
              <a:cxn ang="0">
                <a:pos x="167" y="261"/>
              </a:cxn>
              <a:cxn ang="0">
                <a:pos x="168" y="262"/>
              </a:cxn>
              <a:cxn ang="0">
                <a:pos x="190" y="265"/>
              </a:cxn>
              <a:cxn ang="0">
                <a:pos x="225" y="252"/>
              </a:cxn>
              <a:cxn ang="0">
                <a:pos x="255" y="233"/>
              </a:cxn>
              <a:cxn ang="0">
                <a:pos x="285" y="196"/>
              </a:cxn>
              <a:cxn ang="0">
                <a:pos x="303" y="150"/>
              </a:cxn>
              <a:cxn ang="0">
                <a:pos x="306" y="119"/>
              </a:cxn>
              <a:cxn ang="0">
                <a:pos x="266" y="212"/>
              </a:cxn>
              <a:cxn ang="0">
                <a:pos x="240" y="237"/>
              </a:cxn>
              <a:cxn ang="0">
                <a:pos x="207" y="254"/>
              </a:cxn>
              <a:cxn ang="0">
                <a:pos x="203" y="254"/>
              </a:cxn>
              <a:cxn ang="0">
                <a:pos x="211" y="248"/>
              </a:cxn>
              <a:cxn ang="0">
                <a:pos x="208" y="245"/>
              </a:cxn>
              <a:cxn ang="0">
                <a:pos x="196" y="251"/>
              </a:cxn>
              <a:cxn ang="0">
                <a:pos x="150" y="250"/>
              </a:cxn>
              <a:cxn ang="0">
                <a:pos x="128" y="247"/>
              </a:cxn>
              <a:cxn ang="0">
                <a:pos x="97" y="241"/>
              </a:cxn>
              <a:cxn ang="0">
                <a:pos x="65" y="226"/>
              </a:cxn>
              <a:cxn ang="0">
                <a:pos x="29" y="197"/>
              </a:cxn>
              <a:cxn ang="0">
                <a:pos x="13" y="174"/>
              </a:cxn>
              <a:cxn ang="0">
                <a:pos x="7" y="149"/>
              </a:cxn>
              <a:cxn ang="0">
                <a:pos x="13" y="115"/>
              </a:cxn>
              <a:cxn ang="0">
                <a:pos x="39" y="69"/>
              </a:cxn>
              <a:cxn ang="0">
                <a:pos x="59" y="47"/>
              </a:cxn>
              <a:cxn ang="0">
                <a:pos x="97" y="22"/>
              </a:cxn>
              <a:cxn ang="0">
                <a:pos x="139" y="9"/>
              </a:cxn>
              <a:cxn ang="0">
                <a:pos x="161" y="7"/>
              </a:cxn>
              <a:cxn ang="0">
                <a:pos x="193" y="11"/>
              </a:cxn>
              <a:cxn ang="0">
                <a:pos x="244" y="35"/>
              </a:cxn>
              <a:cxn ang="0">
                <a:pos x="269" y="55"/>
              </a:cxn>
              <a:cxn ang="0">
                <a:pos x="287" y="83"/>
              </a:cxn>
              <a:cxn ang="0">
                <a:pos x="296" y="115"/>
              </a:cxn>
              <a:cxn ang="0">
                <a:pos x="292" y="160"/>
              </a:cxn>
              <a:cxn ang="0">
                <a:pos x="273" y="204"/>
              </a:cxn>
            </a:cxnLst>
            <a:rect l="0" t="0" r="r" b="b"/>
            <a:pathLst>
              <a:path w="306" h="265">
                <a:moveTo>
                  <a:pt x="306" y="119"/>
                </a:moveTo>
                <a:lnTo>
                  <a:pt x="306" y="119"/>
                </a:lnTo>
                <a:lnTo>
                  <a:pt x="303" y="104"/>
                </a:lnTo>
                <a:lnTo>
                  <a:pt x="299" y="90"/>
                </a:lnTo>
                <a:lnTo>
                  <a:pt x="295" y="78"/>
                </a:lnTo>
                <a:lnTo>
                  <a:pt x="288" y="65"/>
                </a:lnTo>
                <a:lnTo>
                  <a:pt x="280" y="54"/>
                </a:lnTo>
                <a:lnTo>
                  <a:pt x="270" y="44"/>
                </a:lnTo>
                <a:lnTo>
                  <a:pt x="259" y="35"/>
                </a:lnTo>
                <a:lnTo>
                  <a:pt x="248" y="27"/>
                </a:lnTo>
                <a:lnTo>
                  <a:pt x="236" y="20"/>
                </a:lnTo>
                <a:lnTo>
                  <a:pt x="223" y="13"/>
                </a:lnTo>
                <a:lnTo>
                  <a:pt x="209" y="9"/>
                </a:lnTo>
                <a:lnTo>
                  <a:pt x="196" y="5"/>
                </a:lnTo>
                <a:lnTo>
                  <a:pt x="182" y="2"/>
                </a:lnTo>
                <a:lnTo>
                  <a:pt x="168" y="0"/>
                </a:lnTo>
                <a:lnTo>
                  <a:pt x="154" y="0"/>
                </a:lnTo>
                <a:lnTo>
                  <a:pt x="141" y="2"/>
                </a:lnTo>
                <a:lnTo>
                  <a:pt x="141" y="2"/>
                </a:lnTo>
                <a:lnTo>
                  <a:pt x="127" y="5"/>
                </a:lnTo>
                <a:lnTo>
                  <a:pt x="113" y="9"/>
                </a:lnTo>
                <a:lnTo>
                  <a:pt x="99" y="14"/>
                </a:lnTo>
                <a:lnTo>
                  <a:pt x="86" y="21"/>
                </a:lnTo>
                <a:lnTo>
                  <a:pt x="72" y="29"/>
                </a:lnTo>
                <a:lnTo>
                  <a:pt x="59" y="39"/>
                </a:lnTo>
                <a:lnTo>
                  <a:pt x="47" y="49"/>
                </a:lnTo>
                <a:lnTo>
                  <a:pt x="36" y="61"/>
                </a:lnTo>
                <a:lnTo>
                  <a:pt x="26" y="72"/>
                </a:lnTo>
                <a:lnTo>
                  <a:pt x="18" y="86"/>
                </a:lnTo>
                <a:lnTo>
                  <a:pt x="11" y="98"/>
                </a:lnTo>
                <a:lnTo>
                  <a:pt x="6" y="113"/>
                </a:lnTo>
                <a:lnTo>
                  <a:pt x="2" y="127"/>
                </a:lnTo>
                <a:lnTo>
                  <a:pt x="0" y="141"/>
                </a:lnTo>
                <a:lnTo>
                  <a:pt x="0" y="156"/>
                </a:lnTo>
                <a:lnTo>
                  <a:pt x="4" y="171"/>
                </a:lnTo>
                <a:lnTo>
                  <a:pt x="4" y="171"/>
                </a:lnTo>
                <a:lnTo>
                  <a:pt x="10" y="184"/>
                </a:lnTo>
                <a:lnTo>
                  <a:pt x="17" y="196"/>
                </a:lnTo>
                <a:lnTo>
                  <a:pt x="28" y="208"/>
                </a:lnTo>
                <a:lnTo>
                  <a:pt x="39" y="219"/>
                </a:lnTo>
                <a:lnTo>
                  <a:pt x="51" y="229"/>
                </a:lnTo>
                <a:lnTo>
                  <a:pt x="65" y="237"/>
                </a:lnTo>
                <a:lnTo>
                  <a:pt x="79" y="244"/>
                </a:lnTo>
                <a:lnTo>
                  <a:pt x="93" y="250"/>
                </a:lnTo>
                <a:lnTo>
                  <a:pt x="93" y="250"/>
                </a:lnTo>
                <a:lnTo>
                  <a:pt x="108" y="252"/>
                </a:lnTo>
                <a:lnTo>
                  <a:pt x="124" y="255"/>
                </a:lnTo>
                <a:lnTo>
                  <a:pt x="141" y="256"/>
                </a:lnTo>
                <a:lnTo>
                  <a:pt x="156" y="259"/>
                </a:lnTo>
                <a:lnTo>
                  <a:pt x="156" y="259"/>
                </a:lnTo>
                <a:lnTo>
                  <a:pt x="167" y="261"/>
                </a:lnTo>
                <a:lnTo>
                  <a:pt x="167" y="261"/>
                </a:lnTo>
                <a:lnTo>
                  <a:pt x="167" y="262"/>
                </a:lnTo>
                <a:lnTo>
                  <a:pt x="168" y="262"/>
                </a:lnTo>
                <a:lnTo>
                  <a:pt x="168" y="262"/>
                </a:lnTo>
                <a:lnTo>
                  <a:pt x="179" y="265"/>
                </a:lnTo>
                <a:lnTo>
                  <a:pt x="190" y="265"/>
                </a:lnTo>
                <a:lnTo>
                  <a:pt x="203" y="262"/>
                </a:lnTo>
                <a:lnTo>
                  <a:pt x="214" y="258"/>
                </a:lnTo>
                <a:lnTo>
                  <a:pt x="225" y="252"/>
                </a:lnTo>
                <a:lnTo>
                  <a:pt x="236" y="247"/>
                </a:lnTo>
                <a:lnTo>
                  <a:pt x="255" y="233"/>
                </a:lnTo>
                <a:lnTo>
                  <a:pt x="255" y="233"/>
                </a:lnTo>
                <a:lnTo>
                  <a:pt x="266" y="222"/>
                </a:lnTo>
                <a:lnTo>
                  <a:pt x="277" y="210"/>
                </a:lnTo>
                <a:lnTo>
                  <a:pt x="285" y="196"/>
                </a:lnTo>
                <a:lnTo>
                  <a:pt x="293" y="182"/>
                </a:lnTo>
                <a:lnTo>
                  <a:pt x="299" y="166"/>
                </a:lnTo>
                <a:lnTo>
                  <a:pt x="303" y="150"/>
                </a:lnTo>
                <a:lnTo>
                  <a:pt x="306" y="134"/>
                </a:lnTo>
                <a:lnTo>
                  <a:pt x="306" y="119"/>
                </a:lnTo>
                <a:lnTo>
                  <a:pt x="306" y="119"/>
                </a:lnTo>
                <a:close/>
                <a:moveTo>
                  <a:pt x="273" y="204"/>
                </a:moveTo>
                <a:lnTo>
                  <a:pt x="273" y="204"/>
                </a:lnTo>
                <a:lnTo>
                  <a:pt x="266" y="212"/>
                </a:lnTo>
                <a:lnTo>
                  <a:pt x="259" y="221"/>
                </a:lnTo>
                <a:lnTo>
                  <a:pt x="249" y="229"/>
                </a:lnTo>
                <a:lnTo>
                  <a:pt x="240" y="237"/>
                </a:lnTo>
                <a:lnTo>
                  <a:pt x="229" y="244"/>
                </a:lnTo>
                <a:lnTo>
                  <a:pt x="218" y="250"/>
                </a:lnTo>
                <a:lnTo>
                  <a:pt x="207" y="254"/>
                </a:lnTo>
                <a:lnTo>
                  <a:pt x="196" y="256"/>
                </a:lnTo>
                <a:lnTo>
                  <a:pt x="196" y="256"/>
                </a:lnTo>
                <a:lnTo>
                  <a:pt x="203" y="254"/>
                </a:lnTo>
                <a:lnTo>
                  <a:pt x="209" y="250"/>
                </a:lnTo>
                <a:lnTo>
                  <a:pt x="209" y="250"/>
                </a:lnTo>
                <a:lnTo>
                  <a:pt x="211" y="248"/>
                </a:lnTo>
                <a:lnTo>
                  <a:pt x="211" y="247"/>
                </a:lnTo>
                <a:lnTo>
                  <a:pt x="209" y="245"/>
                </a:lnTo>
                <a:lnTo>
                  <a:pt x="208" y="245"/>
                </a:lnTo>
                <a:lnTo>
                  <a:pt x="208" y="245"/>
                </a:lnTo>
                <a:lnTo>
                  <a:pt x="203" y="248"/>
                </a:lnTo>
                <a:lnTo>
                  <a:pt x="196" y="251"/>
                </a:lnTo>
                <a:lnTo>
                  <a:pt x="179" y="252"/>
                </a:lnTo>
                <a:lnTo>
                  <a:pt x="163" y="252"/>
                </a:lnTo>
                <a:lnTo>
                  <a:pt x="150" y="250"/>
                </a:lnTo>
                <a:lnTo>
                  <a:pt x="150" y="250"/>
                </a:lnTo>
                <a:lnTo>
                  <a:pt x="139" y="248"/>
                </a:lnTo>
                <a:lnTo>
                  <a:pt x="128" y="247"/>
                </a:lnTo>
                <a:lnTo>
                  <a:pt x="108" y="244"/>
                </a:lnTo>
                <a:lnTo>
                  <a:pt x="108" y="244"/>
                </a:lnTo>
                <a:lnTo>
                  <a:pt x="97" y="241"/>
                </a:lnTo>
                <a:lnTo>
                  <a:pt x="86" y="239"/>
                </a:lnTo>
                <a:lnTo>
                  <a:pt x="75" y="233"/>
                </a:lnTo>
                <a:lnTo>
                  <a:pt x="65" y="226"/>
                </a:lnTo>
                <a:lnTo>
                  <a:pt x="47" y="212"/>
                </a:lnTo>
                <a:lnTo>
                  <a:pt x="29" y="197"/>
                </a:lnTo>
                <a:lnTo>
                  <a:pt x="29" y="197"/>
                </a:lnTo>
                <a:lnTo>
                  <a:pt x="22" y="190"/>
                </a:lnTo>
                <a:lnTo>
                  <a:pt x="17" y="182"/>
                </a:lnTo>
                <a:lnTo>
                  <a:pt x="13" y="174"/>
                </a:lnTo>
                <a:lnTo>
                  <a:pt x="10" y="167"/>
                </a:lnTo>
                <a:lnTo>
                  <a:pt x="7" y="159"/>
                </a:lnTo>
                <a:lnTo>
                  <a:pt x="7" y="149"/>
                </a:lnTo>
                <a:lnTo>
                  <a:pt x="7" y="141"/>
                </a:lnTo>
                <a:lnTo>
                  <a:pt x="9" y="133"/>
                </a:lnTo>
                <a:lnTo>
                  <a:pt x="13" y="115"/>
                </a:lnTo>
                <a:lnTo>
                  <a:pt x="20" y="98"/>
                </a:lnTo>
                <a:lnTo>
                  <a:pt x="29" y="83"/>
                </a:lnTo>
                <a:lnTo>
                  <a:pt x="39" y="69"/>
                </a:lnTo>
                <a:lnTo>
                  <a:pt x="39" y="69"/>
                </a:lnTo>
                <a:lnTo>
                  <a:pt x="48" y="58"/>
                </a:lnTo>
                <a:lnTo>
                  <a:pt x="59" y="47"/>
                </a:lnTo>
                <a:lnTo>
                  <a:pt x="72" y="39"/>
                </a:lnTo>
                <a:lnTo>
                  <a:pt x="84" y="31"/>
                </a:lnTo>
                <a:lnTo>
                  <a:pt x="97" y="22"/>
                </a:lnTo>
                <a:lnTo>
                  <a:pt x="110" y="17"/>
                </a:lnTo>
                <a:lnTo>
                  <a:pt x="124" y="13"/>
                </a:lnTo>
                <a:lnTo>
                  <a:pt x="139" y="9"/>
                </a:lnTo>
                <a:lnTo>
                  <a:pt x="139" y="9"/>
                </a:lnTo>
                <a:lnTo>
                  <a:pt x="150" y="7"/>
                </a:lnTo>
                <a:lnTo>
                  <a:pt x="161" y="7"/>
                </a:lnTo>
                <a:lnTo>
                  <a:pt x="172" y="7"/>
                </a:lnTo>
                <a:lnTo>
                  <a:pt x="183" y="9"/>
                </a:lnTo>
                <a:lnTo>
                  <a:pt x="193" y="11"/>
                </a:lnTo>
                <a:lnTo>
                  <a:pt x="204" y="14"/>
                </a:lnTo>
                <a:lnTo>
                  <a:pt x="225" y="22"/>
                </a:lnTo>
                <a:lnTo>
                  <a:pt x="244" y="35"/>
                </a:lnTo>
                <a:lnTo>
                  <a:pt x="252" y="40"/>
                </a:lnTo>
                <a:lnTo>
                  <a:pt x="260" y="49"/>
                </a:lnTo>
                <a:lnTo>
                  <a:pt x="269" y="55"/>
                </a:lnTo>
                <a:lnTo>
                  <a:pt x="276" y="65"/>
                </a:lnTo>
                <a:lnTo>
                  <a:pt x="281" y="73"/>
                </a:lnTo>
                <a:lnTo>
                  <a:pt x="287" y="83"/>
                </a:lnTo>
                <a:lnTo>
                  <a:pt x="287" y="83"/>
                </a:lnTo>
                <a:lnTo>
                  <a:pt x="293" y="98"/>
                </a:lnTo>
                <a:lnTo>
                  <a:pt x="296" y="115"/>
                </a:lnTo>
                <a:lnTo>
                  <a:pt x="298" y="130"/>
                </a:lnTo>
                <a:lnTo>
                  <a:pt x="296" y="145"/>
                </a:lnTo>
                <a:lnTo>
                  <a:pt x="292" y="160"/>
                </a:lnTo>
                <a:lnTo>
                  <a:pt x="288" y="175"/>
                </a:lnTo>
                <a:lnTo>
                  <a:pt x="281" y="189"/>
                </a:lnTo>
                <a:lnTo>
                  <a:pt x="273" y="204"/>
                </a:lnTo>
                <a:lnTo>
                  <a:pt x="273" y="204"/>
                </a:lnTo>
                <a:close/>
              </a:path>
            </a:pathLst>
          </a:custGeom>
          <a:solidFill>
            <a:srgbClr val="0057A6"/>
          </a:solidFill>
          <a:ln w="9525">
            <a:solidFill>
              <a:schemeClr val="accent2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rgbClr val="605448"/>
              </a:solidFill>
            </a:endParaRPr>
          </a:p>
        </p:txBody>
      </p:sp>
      <p:sp>
        <p:nvSpPr>
          <p:cNvPr id="11" name="文本框 10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5624828" y="1879675"/>
            <a:ext cx="1547495" cy="299085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1500" b="1" dirty="0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DNA sequence</a:t>
            </a:r>
            <a:endParaRPr lang="en-US" sz="1500" b="1" dirty="0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PA_组合 2"/>
          <p:cNvGrpSpPr/>
          <p:nvPr>
            <p:custDataLst>
              <p:tags r:id="rId2"/>
            </p:custDataLst>
          </p:nvPr>
        </p:nvGrpSpPr>
        <p:grpSpPr>
          <a:xfrm>
            <a:off x="457508" y="315277"/>
            <a:ext cx="443943" cy="667822"/>
            <a:chOff x="3327401" y="4108451"/>
            <a:chExt cx="620713" cy="933450"/>
          </a:xfrm>
          <a:solidFill>
            <a:schemeClr val="accent3"/>
          </a:solidFill>
        </p:grpSpPr>
        <p:sp>
          <p:nvSpPr>
            <p:cNvPr id="14" name="chenying0907 384"/>
            <p:cNvSpPr>
              <a:spLocks noEditPoints="1"/>
            </p:cNvSpPr>
            <p:nvPr/>
          </p:nvSpPr>
          <p:spPr bwMode="auto">
            <a:xfrm>
              <a:off x="3327401" y="4108451"/>
              <a:ext cx="620713" cy="933450"/>
            </a:xfrm>
            <a:custGeom>
              <a:avLst/>
              <a:gdLst>
                <a:gd name="T0" fmla="*/ 269 w 288"/>
                <a:gd name="T1" fmla="*/ 376 h 435"/>
                <a:gd name="T2" fmla="*/ 270 w 288"/>
                <a:gd name="T3" fmla="*/ 345 h 435"/>
                <a:gd name="T4" fmla="*/ 244 w 288"/>
                <a:gd name="T5" fmla="*/ 271 h 435"/>
                <a:gd name="T6" fmla="*/ 166 w 288"/>
                <a:gd name="T7" fmla="*/ 79 h 435"/>
                <a:gd name="T8" fmla="*/ 92 w 288"/>
                <a:gd name="T9" fmla="*/ 2 h 435"/>
                <a:gd name="T10" fmla="*/ 51 w 288"/>
                <a:gd name="T11" fmla="*/ 16 h 435"/>
                <a:gd name="T12" fmla="*/ 24 w 288"/>
                <a:gd name="T13" fmla="*/ 114 h 435"/>
                <a:gd name="T14" fmla="*/ 50 w 288"/>
                <a:gd name="T15" fmla="*/ 235 h 435"/>
                <a:gd name="T16" fmla="*/ 61 w 288"/>
                <a:gd name="T17" fmla="*/ 258 h 435"/>
                <a:gd name="T18" fmla="*/ 61 w 288"/>
                <a:gd name="T19" fmla="*/ 273 h 435"/>
                <a:gd name="T20" fmla="*/ 97 w 288"/>
                <a:gd name="T21" fmla="*/ 252 h 435"/>
                <a:gd name="T22" fmla="*/ 75 w 288"/>
                <a:gd name="T23" fmla="*/ 250 h 435"/>
                <a:gd name="T24" fmla="*/ 31 w 288"/>
                <a:gd name="T25" fmla="*/ 187 h 435"/>
                <a:gd name="T26" fmla="*/ 26 w 288"/>
                <a:gd name="T27" fmla="*/ 122 h 435"/>
                <a:gd name="T28" fmla="*/ 54 w 288"/>
                <a:gd name="T29" fmla="*/ 195 h 435"/>
                <a:gd name="T30" fmla="*/ 91 w 288"/>
                <a:gd name="T31" fmla="*/ 231 h 435"/>
                <a:gd name="T32" fmla="*/ 133 w 288"/>
                <a:gd name="T33" fmla="*/ 318 h 435"/>
                <a:gd name="T34" fmla="*/ 178 w 288"/>
                <a:gd name="T35" fmla="*/ 347 h 435"/>
                <a:gd name="T36" fmla="*/ 207 w 288"/>
                <a:gd name="T37" fmla="*/ 392 h 435"/>
                <a:gd name="T38" fmla="*/ 263 w 288"/>
                <a:gd name="T39" fmla="*/ 408 h 435"/>
                <a:gd name="T40" fmla="*/ 168 w 288"/>
                <a:gd name="T41" fmla="*/ 422 h 435"/>
                <a:gd name="T42" fmla="*/ 98 w 288"/>
                <a:gd name="T43" fmla="*/ 424 h 435"/>
                <a:gd name="T44" fmla="*/ 47 w 288"/>
                <a:gd name="T45" fmla="*/ 427 h 435"/>
                <a:gd name="T46" fmla="*/ 79 w 288"/>
                <a:gd name="T47" fmla="*/ 434 h 435"/>
                <a:gd name="T48" fmla="*/ 133 w 288"/>
                <a:gd name="T49" fmla="*/ 425 h 435"/>
                <a:gd name="T50" fmla="*/ 219 w 288"/>
                <a:gd name="T51" fmla="*/ 428 h 435"/>
                <a:gd name="T52" fmla="*/ 271 w 288"/>
                <a:gd name="T53" fmla="*/ 417 h 435"/>
                <a:gd name="T54" fmla="*/ 287 w 288"/>
                <a:gd name="T55" fmla="*/ 418 h 435"/>
                <a:gd name="T56" fmla="*/ 91 w 288"/>
                <a:gd name="T57" fmla="*/ 268 h 435"/>
                <a:gd name="T58" fmla="*/ 80 w 288"/>
                <a:gd name="T59" fmla="*/ 273 h 435"/>
                <a:gd name="T60" fmla="*/ 78 w 288"/>
                <a:gd name="T61" fmla="*/ 261 h 435"/>
                <a:gd name="T62" fmla="*/ 84 w 288"/>
                <a:gd name="T63" fmla="*/ 218 h 435"/>
                <a:gd name="T64" fmla="*/ 44 w 288"/>
                <a:gd name="T65" fmla="*/ 138 h 435"/>
                <a:gd name="T66" fmla="*/ 36 w 288"/>
                <a:gd name="T67" fmla="*/ 113 h 435"/>
                <a:gd name="T68" fmla="*/ 84 w 288"/>
                <a:gd name="T69" fmla="*/ 16 h 435"/>
                <a:gd name="T70" fmla="*/ 90 w 288"/>
                <a:gd name="T71" fmla="*/ 15 h 435"/>
                <a:gd name="T72" fmla="*/ 159 w 288"/>
                <a:gd name="T73" fmla="*/ 95 h 435"/>
                <a:gd name="T74" fmla="*/ 178 w 288"/>
                <a:gd name="T75" fmla="*/ 165 h 435"/>
                <a:gd name="T76" fmla="*/ 131 w 288"/>
                <a:gd name="T77" fmla="*/ 197 h 435"/>
                <a:gd name="T78" fmla="*/ 84 w 288"/>
                <a:gd name="T79" fmla="*/ 218 h 435"/>
                <a:gd name="T80" fmla="*/ 144 w 288"/>
                <a:gd name="T81" fmla="*/ 309 h 435"/>
                <a:gd name="T82" fmla="*/ 102 w 288"/>
                <a:gd name="T83" fmla="*/ 232 h 435"/>
                <a:gd name="T84" fmla="*/ 109 w 288"/>
                <a:gd name="T85" fmla="*/ 223 h 435"/>
                <a:gd name="T86" fmla="*/ 184 w 288"/>
                <a:gd name="T87" fmla="*/ 183 h 435"/>
                <a:gd name="T88" fmla="*/ 231 w 288"/>
                <a:gd name="T89" fmla="*/ 280 h 435"/>
                <a:gd name="T90" fmla="*/ 185 w 288"/>
                <a:gd name="T91" fmla="*/ 328 h 435"/>
                <a:gd name="T92" fmla="*/ 258 w 288"/>
                <a:gd name="T93" fmla="*/ 366 h 435"/>
                <a:gd name="T94" fmla="*/ 229 w 288"/>
                <a:gd name="T95" fmla="*/ 373 h 435"/>
                <a:gd name="T96" fmla="*/ 198 w 288"/>
                <a:gd name="T97" fmla="*/ 358 h 435"/>
                <a:gd name="T98" fmla="*/ 198 w 288"/>
                <a:gd name="T99" fmla="*/ 336 h 435"/>
                <a:gd name="T100" fmla="*/ 219 w 288"/>
                <a:gd name="T101" fmla="*/ 339 h 435"/>
                <a:gd name="T102" fmla="*/ 225 w 288"/>
                <a:gd name="T103" fmla="*/ 350 h 435"/>
                <a:gd name="T104" fmla="*/ 232 w 288"/>
                <a:gd name="T105" fmla="*/ 365 h 435"/>
                <a:gd name="T106" fmla="*/ 236 w 288"/>
                <a:gd name="T107" fmla="*/ 345 h 435"/>
                <a:gd name="T108" fmla="*/ 226 w 288"/>
                <a:gd name="T109" fmla="*/ 334 h 435"/>
                <a:gd name="T110" fmla="*/ 232 w 288"/>
                <a:gd name="T111" fmla="*/ 313 h 435"/>
                <a:gd name="T112" fmla="*/ 261 w 288"/>
                <a:gd name="T113" fmla="*/ 35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" h="435">
                  <a:moveTo>
                    <a:pt x="273" y="394"/>
                  </a:moveTo>
                  <a:cubicBezTo>
                    <a:pt x="270" y="389"/>
                    <a:pt x="268" y="382"/>
                    <a:pt x="269" y="376"/>
                  </a:cubicBezTo>
                  <a:cubicBezTo>
                    <a:pt x="269" y="369"/>
                    <a:pt x="273" y="369"/>
                    <a:pt x="275" y="363"/>
                  </a:cubicBezTo>
                  <a:cubicBezTo>
                    <a:pt x="278" y="355"/>
                    <a:pt x="274" y="351"/>
                    <a:pt x="270" y="345"/>
                  </a:cubicBezTo>
                  <a:cubicBezTo>
                    <a:pt x="259" y="333"/>
                    <a:pt x="249" y="319"/>
                    <a:pt x="241" y="305"/>
                  </a:cubicBezTo>
                  <a:cubicBezTo>
                    <a:pt x="250" y="296"/>
                    <a:pt x="247" y="282"/>
                    <a:pt x="244" y="271"/>
                  </a:cubicBezTo>
                  <a:cubicBezTo>
                    <a:pt x="233" y="234"/>
                    <a:pt x="212" y="203"/>
                    <a:pt x="193" y="170"/>
                  </a:cubicBezTo>
                  <a:cubicBezTo>
                    <a:pt x="203" y="143"/>
                    <a:pt x="179" y="100"/>
                    <a:pt x="166" y="79"/>
                  </a:cubicBezTo>
                  <a:cubicBezTo>
                    <a:pt x="153" y="56"/>
                    <a:pt x="141" y="31"/>
                    <a:pt x="120" y="15"/>
                  </a:cubicBezTo>
                  <a:cubicBezTo>
                    <a:pt x="112" y="9"/>
                    <a:pt x="102" y="3"/>
                    <a:pt x="92" y="2"/>
                  </a:cubicBezTo>
                  <a:cubicBezTo>
                    <a:pt x="78" y="0"/>
                    <a:pt x="66" y="9"/>
                    <a:pt x="53" y="13"/>
                  </a:cubicBezTo>
                  <a:cubicBezTo>
                    <a:pt x="52" y="14"/>
                    <a:pt x="51" y="15"/>
                    <a:pt x="51" y="16"/>
                  </a:cubicBezTo>
                  <a:cubicBezTo>
                    <a:pt x="28" y="27"/>
                    <a:pt x="13" y="53"/>
                    <a:pt x="17" y="82"/>
                  </a:cubicBezTo>
                  <a:cubicBezTo>
                    <a:pt x="18" y="93"/>
                    <a:pt x="20" y="103"/>
                    <a:pt x="24" y="114"/>
                  </a:cubicBezTo>
                  <a:cubicBezTo>
                    <a:pt x="0" y="124"/>
                    <a:pt x="6" y="154"/>
                    <a:pt x="15" y="175"/>
                  </a:cubicBezTo>
                  <a:cubicBezTo>
                    <a:pt x="25" y="197"/>
                    <a:pt x="37" y="215"/>
                    <a:pt x="50" y="235"/>
                  </a:cubicBezTo>
                  <a:cubicBezTo>
                    <a:pt x="53" y="239"/>
                    <a:pt x="58" y="245"/>
                    <a:pt x="60" y="250"/>
                  </a:cubicBezTo>
                  <a:cubicBezTo>
                    <a:pt x="61" y="253"/>
                    <a:pt x="61" y="255"/>
                    <a:pt x="61" y="258"/>
                  </a:cubicBezTo>
                  <a:cubicBezTo>
                    <a:pt x="61" y="258"/>
                    <a:pt x="61" y="259"/>
                    <a:pt x="61" y="259"/>
                  </a:cubicBezTo>
                  <a:cubicBezTo>
                    <a:pt x="61" y="263"/>
                    <a:pt x="60" y="268"/>
                    <a:pt x="61" y="273"/>
                  </a:cubicBezTo>
                  <a:cubicBezTo>
                    <a:pt x="64" y="295"/>
                    <a:pt x="94" y="303"/>
                    <a:pt x="101" y="279"/>
                  </a:cubicBezTo>
                  <a:cubicBezTo>
                    <a:pt x="103" y="271"/>
                    <a:pt x="104" y="258"/>
                    <a:pt x="97" y="252"/>
                  </a:cubicBezTo>
                  <a:cubicBezTo>
                    <a:pt x="90" y="245"/>
                    <a:pt x="82" y="247"/>
                    <a:pt x="75" y="250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3" y="245"/>
                    <a:pt x="68" y="241"/>
                    <a:pt x="65" y="237"/>
                  </a:cubicBezTo>
                  <a:cubicBezTo>
                    <a:pt x="52" y="222"/>
                    <a:pt x="40" y="206"/>
                    <a:pt x="31" y="187"/>
                  </a:cubicBezTo>
                  <a:cubicBezTo>
                    <a:pt x="26" y="177"/>
                    <a:pt x="17" y="163"/>
                    <a:pt x="16" y="152"/>
                  </a:cubicBezTo>
                  <a:cubicBezTo>
                    <a:pt x="14" y="141"/>
                    <a:pt x="17" y="129"/>
                    <a:pt x="26" y="122"/>
                  </a:cubicBezTo>
                  <a:cubicBezTo>
                    <a:pt x="30" y="135"/>
                    <a:pt x="35" y="148"/>
                    <a:pt x="39" y="161"/>
                  </a:cubicBezTo>
                  <a:cubicBezTo>
                    <a:pt x="42" y="174"/>
                    <a:pt x="47" y="184"/>
                    <a:pt x="54" y="195"/>
                  </a:cubicBezTo>
                  <a:cubicBezTo>
                    <a:pt x="60" y="205"/>
                    <a:pt x="64" y="218"/>
                    <a:pt x="71" y="226"/>
                  </a:cubicBezTo>
                  <a:cubicBezTo>
                    <a:pt x="77" y="233"/>
                    <a:pt x="84" y="233"/>
                    <a:pt x="91" y="231"/>
                  </a:cubicBezTo>
                  <a:cubicBezTo>
                    <a:pt x="98" y="243"/>
                    <a:pt x="101" y="260"/>
                    <a:pt x="108" y="272"/>
                  </a:cubicBezTo>
                  <a:cubicBezTo>
                    <a:pt x="117" y="287"/>
                    <a:pt x="125" y="303"/>
                    <a:pt x="133" y="318"/>
                  </a:cubicBezTo>
                  <a:cubicBezTo>
                    <a:pt x="139" y="329"/>
                    <a:pt x="146" y="348"/>
                    <a:pt x="160" y="350"/>
                  </a:cubicBezTo>
                  <a:cubicBezTo>
                    <a:pt x="165" y="350"/>
                    <a:pt x="171" y="349"/>
                    <a:pt x="178" y="347"/>
                  </a:cubicBezTo>
                  <a:cubicBezTo>
                    <a:pt x="183" y="354"/>
                    <a:pt x="187" y="362"/>
                    <a:pt x="191" y="370"/>
                  </a:cubicBezTo>
                  <a:cubicBezTo>
                    <a:pt x="195" y="377"/>
                    <a:pt x="199" y="390"/>
                    <a:pt x="207" y="392"/>
                  </a:cubicBezTo>
                  <a:cubicBezTo>
                    <a:pt x="221" y="396"/>
                    <a:pt x="230" y="381"/>
                    <a:pt x="245" y="389"/>
                  </a:cubicBezTo>
                  <a:cubicBezTo>
                    <a:pt x="253" y="393"/>
                    <a:pt x="258" y="401"/>
                    <a:pt x="263" y="408"/>
                  </a:cubicBezTo>
                  <a:cubicBezTo>
                    <a:pt x="255" y="407"/>
                    <a:pt x="247" y="408"/>
                    <a:pt x="239" y="410"/>
                  </a:cubicBezTo>
                  <a:cubicBezTo>
                    <a:pt x="215" y="416"/>
                    <a:pt x="193" y="426"/>
                    <a:pt x="168" y="422"/>
                  </a:cubicBezTo>
                  <a:cubicBezTo>
                    <a:pt x="148" y="420"/>
                    <a:pt x="135" y="414"/>
                    <a:pt x="115" y="420"/>
                  </a:cubicBezTo>
                  <a:cubicBezTo>
                    <a:pt x="110" y="421"/>
                    <a:pt x="104" y="423"/>
                    <a:pt x="98" y="424"/>
                  </a:cubicBezTo>
                  <a:cubicBezTo>
                    <a:pt x="88" y="427"/>
                    <a:pt x="84" y="425"/>
                    <a:pt x="74" y="424"/>
                  </a:cubicBezTo>
                  <a:cubicBezTo>
                    <a:pt x="65" y="424"/>
                    <a:pt x="56" y="427"/>
                    <a:pt x="47" y="427"/>
                  </a:cubicBezTo>
                  <a:cubicBezTo>
                    <a:pt x="42" y="428"/>
                    <a:pt x="42" y="434"/>
                    <a:pt x="47" y="434"/>
                  </a:cubicBezTo>
                  <a:cubicBezTo>
                    <a:pt x="58" y="435"/>
                    <a:pt x="68" y="433"/>
                    <a:pt x="79" y="434"/>
                  </a:cubicBezTo>
                  <a:cubicBezTo>
                    <a:pt x="87" y="435"/>
                    <a:pt x="93" y="435"/>
                    <a:pt x="101" y="433"/>
                  </a:cubicBezTo>
                  <a:cubicBezTo>
                    <a:pt x="111" y="430"/>
                    <a:pt x="122" y="425"/>
                    <a:pt x="133" y="425"/>
                  </a:cubicBezTo>
                  <a:cubicBezTo>
                    <a:pt x="144" y="425"/>
                    <a:pt x="156" y="430"/>
                    <a:pt x="167" y="432"/>
                  </a:cubicBezTo>
                  <a:cubicBezTo>
                    <a:pt x="184" y="435"/>
                    <a:pt x="202" y="432"/>
                    <a:pt x="219" y="428"/>
                  </a:cubicBezTo>
                  <a:cubicBezTo>
                    <a:pt x="228" y="425"/>
                    <a:pt x="236" y="421"/>
                    <a:pt x="244" y="419"/>
                  </a:cubicBezTo>
                  <a:cubicBezTo>
                    <a:pt x="253" y="417"/>
                    <a:pt x="262" y="417"/>
                    <a:pt x="271" y="417"/>
                  </a:cubicBezTo>
                  <a:cubicBezTo>
                    <a:pt x="273" y="419"/>
                    <a:pt x="275" y="421"/>
                    <a:pt x="276" y="422"/>
                  </a:cubicBezTo>
                  <a:cubicBezTo>
                    <a:pt x="280" y="425"/>
                    <a:pt x="288" y="424"/>
                    <a:pt x="287" y="418"/>
                  </a:cubicBezTo>
                  <a:cubicBezTo>
                    <a:pt x="286" y="407"/>
                    <a:pt x="279" y="402"/>
                    <a:pt x="273" y="394"/>
                  </a:cubicBezTo>
                  <a:moveTo>
                    <a:pt x="91" y="268"/>
                  </a:moveTo>
                  <a:cubicBezTo>
                    <a:pt x="90" y="270"/>
                    <a:pt x="90" y="272"/>
                    <a:pt x="90" y="274"/>
                  </a:cubicBezTo>
                  <a:cubicBezTo>
                    <a:pt x="89" y="282"/>
                    <a:pt x="86" y="282"/>
                    <a:pt x="80" y="273"/>
                  </a:cubicBezTo>
                  <a:cubicBezTo>
                    <a:pt x="72" y="266"/>
                    <a:pt x="74" y="266"/>
                    <a:pt x="75" y="261"/>
                  </a:cubicBezTo>
                  <a:cubicBezTo>
                    <a:pt x="76" y="261"/>
                    <a:pt x="77" y="261"/>
                    <a:pt x="78" y="261"/>
                  </a:cubicBezTo>
                  <a:cubicBezTo>
                    <a:pt x="86" y="260"/>
                    <a:pt x="89" y="258"/>
                    <a:pt x="91" y="268"/>
                  </a:cubicBezTo>
                  <a:moveTo>
                    <a:pt x="84" y="218"/>
                  </a:moveTo>
                  <a:cubicBezTo>
                    <a:pt x="82" y="218"/>
                    <a:pt x="79" y="211"/>
                    <a:pt x="78" y="210"/>
                  </a:cubicBezTo>
                  <a:cubicBezTo>
                    <a:pt x="64" y="187"/>
                    <a:pt x="52" y="164"/>
                    <a:pt x="44" y="138"/>
                  </a:cubicBezTo>
                  <a:cubicBezTo>
                    <a:pt x="42" y="130"/>
                    <a:pt x="39" y="121"/>
                    <a:pt x="36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0" y="96"/>
                    <a:pt x="24" y="79"/>
                    <a:pt x="28" y="61"/>
                  </a:cubicBezTo>
                  <a:cubicBezTo>
                    <a:pt x="33" y="32"/>
                    <a:pt x="56" y="20"/>
                    <a:pt x="84" y="16"/>
                  </a:cubicBezTo>
                  <a:cubicBezTo>
                    <a:pt x="85" y="16"/>
                    <a:pt x="86" y="16"/>
                    <a:pt x="86" y="15"/>
                  </a:cubicBezTo>
                  <a:cubicBezTo>
                    <a:pt x="88" y="15"/>
                    <a:pt x="89" y="15"/>
                    <a:pt x="90" y="15"/>
                  </a:cubicBezTo>
                  <a:cubicBezTo>
                    <a:pt x="102" y="18"/>
                    <a:pt x="113" y="27"/>
                    <a:pt x="120" y="35"/>
                  </a:cubicBezTo>
                  <a:cubicBezTo>
                    <a:pt x="137" y="52"/>
                    <a:pt x="147" y="74"/>
                    <a:pt x="159" y="95"/>
                  </a:cubicBezTo>
                  <a:cubicBezTo>
                    <a:pt x="169" y="112"/>
                    <a:pt x="180" y="138"/>
                    <a:pt x="180" y="158"/>
                  </a:cubicBezTo>
                  <a:cubicBezTo>
                    <a:pt x="180" y="161"/>
                    <a:pt x="179" y="163"/>
                    <a:pt x="178" y="165"/>
                  </a:cubicBezTo>
                  <a:cubicBezTo>
                    <a:pt x="178" y="166"/>
                    <a:pt x="177" y="167"/>
                    <a:pt x="177" y="168"/>
                  </a:cubicBezTo>
                  <a:cubicBezTo>
                    <a:pt x="168" y="181"/>
                    <a:pt x="143" y="191"/>
                    <a:pt x="131" y="197"/>
                  </a:cubicBezTo>
                  <a:cubicBezTo>
                    <a:pt x="120" y="202"/>
                    <a:pt x="109" y="207"/>
                    <a:pt x="99" y="212"/>
                  </a:cubicBezTo>
                  <a:cubicBezTo>
                    <a:pt x="97" y="212"/>
                    <a:pt x="85" y="218"/>
                    <a:pt x="84" y="218"/>
                  </a:cubicBezTo>
                  <a:moveTo>
                    <a:pt x="164" y="336"/>
                  </a:moveTo>
                  <a:cubicBezTo>
                    <a:pt x="155" y="335"/>
                    <a:pt x="147" y="316"/>
                    <a:pt x="144" y="309"/>
                  </a:cubicBezTo>
                  <a:cubicBezTo>
                    <a:pt x="139" y="298"/>
                    <a:pt x="131" y="287"/>
                    <a:pt x="125" y="275"/>
                  </a:cubicBezTo>
                  <a:cubicBezTo>
                    <a:pt x="117" y="261"/>
                    <a:pt x="110" y="246"/>
                    <a:pt x="102" y="232"/>
                  </a:cubicBezTo>
                  <a:cubicBezTo>
                    <a:pt x="101" y="231"/>
                    <a:pt x="100" y="229"/>
                    <a:pt x="99" y="228"/>
                  </a:cubicBezTo>
                  <a:cubicBezTo>
                    <a:pt x="102" y="226"/>
                    <a:pt x="106" y="224"/>
                    <a:pt x="109" y="223"/>
                  </a:cubicBezTo>
                  <a:cubicBezTo>
                    <a:pt x="133" y="212"/>
                    <a:pt x="158" y="201"/>
                    <a:pt x="180" y="186"/>
                  </a:cubicBezTo>
                  <a:cubicBezTo>
                    <a:pt x="181" y="185"/>
                    <a:pt x="182" y="184"/>
                    <a:pt x="184" y="183"/>
                  </a:cubicBezTo>
                  <a:cubicBezTo>
                    <a:pt x="199" y="208"/>
                    <a:pt x="216" y="232"/>
                    <a:pt x="225" y="260"/>
                  </a:cubicBezTo>
                  <a:cubicBezTo>
                    <a:pt x="227" y="266"/>
                    <a:pt x="231" y="273"/>
                    <a:pt x="231" y="280"/>
                  </a:cubicBezTo>
                  <a:cubicBezTo>
                    <a:pt x="233" y="291"/>
                    <a:pt x="230" y="295"/>
                    <a:pt x="223" y="300"/>
                  </a:cubicBezTo>
                  <a:cubicBezTo>
                    <a:pt x="211" y="309"/>
                    <a:pt x="198" y="321"/>
                    <a:pt x="185" y="328"/>
                  </a:cubicBezTo>
                  <a:cubicBezTo>
                    <a:pt x="181" y="330"/>
                    <a:pt x="168" y="336"/>
                    <a:pt x="164" y="336"/>
                  </a:cubicBezTo>
                  <a:moveTo>
                    <a:pt x="258" y="366"/>
                  </a:moveTo>
                  <a:cubicBezTo>
                    <a:pt x="256" y="371"/>
                    <a:pt x="256" y="376"/>
                    <a:pt x="256" y="382"/>
                  </a:cubicBezTo>
                  <a:cubicBezTo>
                    <a:pt x="249" y="376"/>
                    <a:pt x="241" y="371"/>
                    <a:pt x="229" y="373"/>
                  </a:cubicBezTo>
                  <a:cubicBezTo>
                    <a:pt x="226" y="374"/>
                    <a:pt x="213" y="380"/>
                    <a:pt x="211" y="379"/>
                  </a:cubicBezTo>
                  <a:cubicBezTo>
                    <a:pt x="207" y="378"/>
                    <a:pt x="200" y="362"/>
                    <a:pt x="198" y="358"/>
                  </a:cubicBezTo>
                  <a:cubicBezTo>
                    <a:pt x="195" y="352"/>
                    <a:pt x="191" y="347"/>
                    <a:pt x="187" y="343"/>
                  </a:cubicBezTo>
                  <a:cubicBezTo>
                    <a:pt x="191" y="340"/>
                    <a:pt x="195" y="338"/>
                    <a:pt x="198" y="336"/>
                  </a:cubicBezTo>
                  <a:cubicBezTo>
                    <a:pt x="202" y="333"/>
                    <a:pt x="207" y="330"/>
                    <a:pt x="211" y="327"/>
                  </a:cubicBezTo>
                  <a:cubicBezTo>
                    <a:pt x="215" y="330"/>
                    <a:pt x="216" y="335"/>
                    <a:pt x="219" y="339"/>
                  </a:cubicBezTo>
                  <a:cubicBezTo>
                    <a:pt x="221" y="342"/>
                    <a:pt x="224" y="346"/>
                    <a:pt x="226" y="350"/>
                  </a:cubicBezTo>
                  <a:cubicBezTo>
                    <a:pt x="226" y="350"/>
                    <a:pt x="225" y="350"/>
                    <a:pt x="225" y="350"/>
                  </a:cubicBezTo>
                  <a:cubicBezTo>
                    <a:pt x="224" y="354"/>
                    <a:pt x="224" y="357"/>
                    <a:pt x="225" y="360"/>
                  </a:cubicBezTo>
                  <a:cubicBezTo>
                    <a:pt x="225" y="363"/>
                    <a:pt x="229" y="365"/>
                    <a:pt x="232" y="365"/>
                  </a:cubicBezTo>
                  <a:cubicBezTo>
                    <a:pt x="242" y="366"/>
                    <a:pt x="252" y="351"/>
                    <a:pt x="241" y="344"/>
                  </a:cubicBezTo>
                  <a:cubicBezTo>
                    <a:pt x="239" y="343"/>
                    <a:pt x="237" y="344"/>
                    <a:pt x="236" y="345"/>
                  </a:cubicBezTo>
                  <a:cubicBezTo>
                    <a:pt x="235" y="345"/>
                    <a:pt x="235" y="346"/>
                    <a:pt x="235" y="346"/>
                  </a:cubicBezTo>
                  <a:cubicBezTo>
                    <a:pt x="233" y="342"/>
                    <a:pt x="229" y="338"/>
                    <a:pt x="226" y="334"/>
                  </a:cubicBezTo>
                  <a:cubicBezTo>
                    <a:pt x="223" y="330"/>
                    <a:pt x="221" y="326"/>
                    <a:pt x="217" y="323"/>
                  </a:cubicBezTo>
                  <a:cubicBezTo>
                    <a:pt x="222" y="320"/>
                    <a:pt x="227" y="316"/>
                    <a:pt x="232" y="313"/>
                  </a:cubicBezTo>
                  <a:cubicBezTo>
                    <a:pt x="236" y="321"/>
                    <a:pt x="242" y="329"/>
                    <a:pt x="247" y="336"/>
                  </a:cubicBezTo>
                  <a:cubicBezTo>
                    <a:pt x="250" y="341"/>
                    <a:pt x="260" y="349"/>
                    <a:pt x="261" y="354"/>
                  </a:cubicBezTo>
                  <a:cubicBezTo>
                    <a:pt x="264" y="363"/>
                    <a:pt x="259" y="360"/>
                    <a:pt x="258" y="36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chenying0907 385"/>
            <p:cNvSpPr/>
            <p:nvPr/>
          </p:nvSpPr>
          <p:spPr bwMode="auto">
            <a:xfrm>
              <a:off x="3392489" y="4124326"/>
              <a:ext cx="60325" cy="257175"/>
            </a:xfrm>
            <a:custGeom>
              <a:avLst/>
              <a:gdLst>
                <a:gd name="T0" fmla="*/ 28 w 28"/>
                <a:gd name="T1" fmla="*/ 2 h 120"/>
                <a:gd name="T2" fmla="*/ 25 w 28"/>
                <a:gd name="T3" fmla="*/ 2 h 120"/>
                <a:gd name="T4" fmla="*/ 19 w 28"/>
                <a:gd name="T5" fmla="*/ 27 h 120"/>
                <a:gd name="T6" fmla="*/ 10 w 28"/>
                <a:gd name="T7" fmla="*/ 59 h 120"/>
                <a:gd name="T8" fmla="*/ 1 w 28"/>
                <a:gd name="T9" fmla="*/ 119 h 120"/>
                <a:gd name="T10" fmla="*/ 2 w 28"/>
                <a:gd name="T11" fmla="*/ 119 h 120"/>
                <a:gd name="T12" fmla="*/ 14 w 28"/>
                <a:gd name="T13" fmla="*/ 53 h 120"/>
                <a:gd name="T14" fmla="*/ 22 w 28"/>
                <a:gd name="T15" fmla="*/ 22 h 120"/>
                <a:gd name="T16" fmla="*/ 28 w 28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0">
                  <a:moveTo>
                    <a:pt x="28" y="2"/>
                  </a:moveTo>
                  <a:cubicBezTo>
                    <a:pt x="27" y="0"/>
                    <a:pt x="25" y="0"/>
                    <a:pt x="25" y="2"/>
                  </a:cubicBezTo>
                  <a:cubicBezTo>
                    <a:pt x="26" y="10"/>
                    <a:pt x="21" y="19"/>
                    <a:pt x="19" y="27"/>
                  </a:cubicBezTo>
                  <a:cubicBezTo>
                    <a:pt x="16" y="38"/>
                    <a:pt x="13" y="48"/>
                    <a:pt x="10" y="59"/>
                  </a:cubicBezTo>
                  <a:cubicBezTo>
                    <a:pt x="5" y="78"/>
                    <a:pt x="0" y="99"/>
                    <a:pt x="1" y="119"/>
                  </a:cubicBezTo>
                  <a:cubicBezTo>
                    <a:pt x="1" y="120"/>
                    <a:pt x="2" y="120"/>
                    <a:pt x="2" y="119"/>
                  </a:cubicBezTo>
                  <a:cubicBezTo>
                    <a:pt x="4" y="97"/>
                    <a:pt x="8" y="74"/>
                    <a:pt x="14" y="53"/>
                  </a:cubicBezTo>
                  <a:cubicBezTo>
                    <a:pt x="17" y="43"/>
                    <a:pt x="19" y="33"/>
                    <a:pt x="22" y="22"/>
                  </a:cubicBezTo>
                  <a:cubicBezTo>
                    <a:pt x="24" y="15"/>
                    <a:pt x="28" y="9"/>
                    <a:pt x="2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chenying0907 386"/>
            <p:cNvSpPr/>
            <p:nvPr/>
          </p:nvSpPr>
          <p:spPr bwMode="auto">
            <a:xfrm>
              <a:off x="3429001" y="4181476"/>
              <a:ext cx="46038" cy="242888"/>
            </a:xfrm>
            <a:custGeom>
              <a:avLst/>
              <a:gdLst>
                <a:gd name="T0" fmla="*/ 18 w 21"/>
                <a:gd name="T1" fmla="*/ 2 h 113"/>
                <a:gd name="T2" fmla="*/ 3 w 21"/>
                <a:gd name="T3" fmla="*/ 79 h 113"/>
                <a:gd name="T4" fmla="*/ 2 w 21"/>
                <a:gd name="T5" fmla="*/ 96 h 113"/>
                <a:gd name="T6" fmla="*/ 0 w 21"/>
                <a:gd name="T7" fmla="*/ 105 h 113"/>
                <a:gd name="T8" fmla="*/ 5 w 21"/>
                <a:gd name="T9" fmla="*/ 113 h 113"/>
                <a:gd name="T10" fmla="*/ 5 w 21"/>
                <a:gd name="T11" fmla="*/ 112 h 113"/>
                <a:gd name="T12" fmla="*/ 6 w 21"/>
                <a:gd name="T13" fmla="*/ 95 h 113"/>
                <a:gd name="T14" fmla="*/ 7 w 21"/>
                <a:gd name="T15" fmla="*/ 66 h 113"/>
                <a:gd name="T16" fmla="*/ 21 w 21"/>
                <a:gd name="T17" fmla="*/ 2 h 113"/>
                <a:gd name="T18" fmla="*/ 18 w 21"/>
                <a:gd name="T1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3">
                  <a:moveTo>
                    <a:pt x="18" y="2"/>
                  </a:moveTo>
                  <a:cubicBezTo>
                    <a:pt x="11" y="26"/>
                    <a:pt x="4" y="54"/>
                    <a:pt x="3" y="79"/>
                  </a:cubicBezTo>
                  <a:cubicBezTo>
                    <a:pt x="3" y="85"/>
                    <a:pt x="4" y="90"/>
                    <a:pt x="2" y="96"/>
                  </a:cubicBezTo>
                  <a:cubicBezTo>
                    <a:pt x="2" y="99"/>
                    <a:pt x="1" y="102"/>
                    <a:pt x="0" y="105"/>
                  </a:cubicBezTo>
                  <a:cubicBezTo>
                    <a:pt x="0" y="109"/>
                    <a:pt x="0" y="112"/>
                    <a:pt x="5" y="113"/>
                  </a:cubicBezTo>
                  <a:cubicBezTo>
                    <a:pt x="5" y="113"/>
                    <a:pt x="5" y="112"/>
                    <a:pt x="5" y="112"/>
                  </a:cubicBezTo>
                  <a:cubicBezTo>
                    <a:pt x="0" y="109"/>
                    <a:pt x="5" y="99"/>
                    <a:pt x="6" y="95"/>
                  </a:cubicBezTo>
                  <a:cubicBezTo>
                    <a:pt x="8" y="85"/>
                    <a:pt x="6" y="76"/>
                    <a:pt x="7" y="66"/>
                  </a:cubicBezTo>
                  <a:cubicBezTo>
                    <a:pt x="11" y="45"/>
                    <a:pt x="15" y="23"/>
                    <a:pt x="21" y="2"/>
                  </a:cubicBezTo>
                  <a:cubicBezTo>
                    <a:pt x="21" y="1"/>
                    <a:pt x="19" y="0"/>
                    <a:pt x="1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chenying0907 387"/>
            <p:cNvSpPr/>
            <p:nvPr/>
          </p:nvSpPr>
          <p:spPr bwMode="auto">
            <a:xfrm>
              <a:off x="3440114" y="4198939"/>
              <a:ext cx="55563" cy="285750"/>
            </a:xfrm>
            <a:custGeom>
              <a:avLst/>
              <a:gdLst>
                <a:gd name="T0" fmla="*/ 23 w 26"/>
                <a:gd name="T1" fmla="*/ 1 h 133"/>
                <a:gd name="T2" fmla="*/ 16 w 26"/>
                <a:gd name="T3" fmla="*/ 35 h 133"/>
                <a:gd name="T4" fmla="*/ 8 w 26"/>
                <a:gd name="T5" fmla="*/ 74 h 133"/>
                <a:gd name="T6" fmla="*/ 6 w 26"/>
                <a:gd name="T7" fmla="*/ 109 h 133"/>
                <a:gd name="T8" fmla="*/ 6 w 26"/>
                <a:gd name="T9" fmla="*/ 132 h 133"/>
                <a:gd name="T10" fmla="*/ 8 w 26"/>
                <a:gd name="T11" fmla="*/ 131 h 133"/>
                <a:gd name="T12" fmla="*/ 8 w 26"/>
                <a:gd name="T13" fmla="*/ 113 h 133"/>
                <a:gd name="T14" fmla="*/ 8 w 26"/>
                <a:gd name="T15" fmla="*/ 101 h 133"/>
                <a:gd name="T16" fmla="*/ 13 w 26"/>
                <a:gd name="T17" fmla="*/ 66 h 133"/>
                <a:gd name="T18" fmla="*/ 19 w 26"/>
                <a:gd name="T19" fmla="*/ 36 h 133"/>
                <a:gd name="T20" fmla="*/ 26 w 26"/>
                <a:gd name="T21" fmla="*/ 2 h 133"/>
                <a:gd name="T22" fmla="*/ 23 w 26"/>
                <a:gd name="T23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33">
                  <a:moveTo>
                    <a:pt x="23" y="1"/>
                  </a:moveTo>
                  <a:cubicBezTo>
                    <a:pt x="18" y="11"/>
                    <a:pt x="18" y="24"/>
                    <a:pt x="16" y="35"/>
                  </a:cubicBezTo>
                  <a:cubicBezTo>
                    <a:pt x="14" y="48"/>
                    <a:pt x="11" y="61"/>
                    <a:pt x="8" y="74"/>
                  </a:cubicBezTo>
                  <a:cubicBezTo>
                    <a:pt x="6" y="86"/>
                    <a:pt x="6" y="97"/>
                    <a:pt x="6" y="109"/>
                  </a:cubicBezTo>
                  <a:cubicBezTo>
                    <a:pt x="5" y="117"/>
                    <a:pt x="0" y="126"/>
                    <a:pt x="6" y="132"/>
                  </a:cubicBezTo>
                  <a:cubicBezTo>
                    <a:pt x="7" y="133"/>
                    <a:pt x="8" y="132"/>
                    <a:pt x="8" y="131"/>
                  </a:cubicBezTo>
                  <a:cubicBezTo>
                    <a:pt x="4" y="126"/>
                    <a:pt x="8" y="119"/>
                    <a:pt x="8" y="113"/>
                  </a:cubicBezTo>
                  <a:cubicBezTo>
                    <a:pt x="9" y="109"/>
                    <a:pt x="9" y="105"/>
                    <a:pt x="8" y="101"/>
                  </a:cubicBezTo>
                  <a:cubicBezTo>
                    <a:pt x="8" y="89"/>
                    <a:pt x="10" y="78"/>
                    <a:pt x="13" y="66"/>
                  </a:cubicBezTo>
                  <a:cubicBezTo>
                    <a:pt x="15" y="56"/>
                    <a:pt x="17" y="46"/>
                    <a:pt x="19" y="36"/>
                  </a:cubicBezTo>
                  <a:cubicBezTo>
                    <a:pt x="20" y="26"/>
                    <a:pt x="20" y="11"/>
                    <a:pt x="26" y="2"/>
                  </a:cubicBezTo>
                  <a:cubicBezTo>
                    <a:pt x="26" y="1"/>
                    <a:pt x="24" y="0"/>
                    <a:pt x="23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chenying0907 388"/>
            <p:cNvSpPr/>
            <p:nvPr/>
          </p:nvSpPr>
          <p:spPr bwMode="auto">
            <a:xfrm>
              <a:off x="3476626" y="4268789"/>
              <a:ext cx="41275" cy="258763"/>
            </a:xfrm>
            <a:custGeom>
              <a:avLst/>
              <a:gdLst>
                <a:gd name="T0" fmla="*/ 16 w 19"/>
                <a:gd name="T1" fmla="*/ 1 h 120"/>
                <a:gd name="T2" fmla="*/ 1 w 19"/>
                <a:gd name="T3" fmla="*/ 119 h 120"/>
                <a:gd name="T4" fmla="*/ 4 w 19"/>
                <a:gd name="T5" fmla="*/ 119 h 120"/>
                <a:gd name="T6" fmla="*/ 10 w 19"/>
                <a:gd name="T7" fmla="*/ 56 h 120"/>
                <a:gd name="T8" fmla="*/ 19 w 19"/>
                <a:gd name="T9" fmla="*/ 1 h 120"/>
                <a:gd name="T10" fmla="*/ 16 w 19"/>
                <a:gd name="T11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0">
                  <a:moveTo>
                    <a:pt x="16" y="1"/>
                  </a:moveTo>
                  <a:cubicBezTo>
                    <a:pt x="13" y="41"/>
                    <a:pt x="0" y="78"/>
                    <a:pt x="1" y="119"/>
                  </a:cubicBezTo>
                  <a:cubicBezTo>
                    <a:pt x="1" y="120"/>
                    <a:pt x="4" y="120"/>
                    <a:pt x="4" y="119"/>
                  </a:cubicBezTo>
                  <a:cubicBezTo>
                    <a:pt x="5" y="97"/>
                    <a:pt x="6" y="77"/>
                    <a:pt x="10" y="56"/>
                  </a:cubicBezTo>
                  <a:cubicBezTo>
                    <a:pt x="13" y="38"/>
                    <a:pt x="17" y="20"/>
                    <a:pt x="19" y="1"/>
                  </a:cubicBezTo>
                  <a:cubicBezTo>
                    <a:pt x="19" y="0"/>
                    <a:pt x="16" y="0"/>
                    <a:pt x="16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chenying0907 389"/>
            <p:cNvSpPr/>
            <p:nvPr/>
          </p:nvSpPr>
          <p:spPr bwMode="auto">
            <a:xfrm>
              <a:off x="3506789" y="4313239"/>
              <a:ext cx="36513" cy="257175"/>
            </a:xfrm>
            <a:custGeom>
              <a:avLst/>
              <a:gdLst>
                <a:gd name="T0" fmla="*/ 15 w 17"/>
                <a:gd name="T1" fmla="*/ 1 h 120"/>
                <a:gd name="T2" fmla="*/ 10 w 17"/>
                <a:gd name="T3" fmla="*/ 31 h 120"/>
                <a:gd name="T4" fmla="*/ 8 w 17"/>
                <a:gd name="T5" fmla="*/ 60 h 120"/>
                <a:gd name="T6" fmla="*/ 3 w 17"/>
                <a:gd name="T7" fmla="*/ 118 h 120"/>
                <a:gd name="T8" fmla="*/ 4 w 17"/>
                <a:gd name="T9" fmla="*/ 119 h 120"/>
                <a:gd name="T10" fmla="*/ 7 w 17"/>
                <a:gd name="T11" fmla="*/ 93 h 120"/>
                <a:gd name="T12" fmla="*/ 10 w 17"/>
                <a:gd name="T13" fmla="*/ 62 h 120"/>
                <a:gd name="T14" fmla="*/ 12 w 17"/>
                <a:gd name="T15" fmla="*/ 32 h 120"/>
                <a:gd name="T16" fmla="*/ 17 w 17"/>
                <a:gd name="T17" fmla="*/ 1 h 120"/>
                <a:gd name="T18" fmla="*/ 15 w 17"/>
                <a:gd name="T19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0">
                  <a:moveTo>
                    <a:pt x="15" y="1"/>
                  </a:moveTo>
                  <a:cubicBezTo>
                    <a:pt x="15" y="11"/>
                    <a:pt x="11" y="22"/>
                    <a:pt x="10" y="31"/>
                  </a:cubicBezTo>
                  <a:cubicBezTo>
                    <a:pt x="9" y="41"/>
                    <a:pt x="8" y="51"/>
                    <a:pt x="8" y="60"/>
                  </a:cubicBezTo>
                  <a:cubicBezTo>
                    <a:pt x="6" y="80"/>
                    <a:pt x="0" y="99"/>
                    <a:pt x="3" y="118"/>
                  </a:cubicBezTo>
                  <a:cubicBezTo>
                    <a:pt x="3" y="119"/>
                    <a:pt x="4" y="120"/>
                    <a:pt x="4" y="119"/>
                  </a:cubicBezTo>
                  <a:cubicBezTo>
                    <a:pt x="5" y="110"/>
                    <a:pt x="6" y="101"/>
                    <a:pt x="7" y="93"/>
                  </a:cubicBezTo>
                  <a:cubicBezTo>
                    <a:pt x="7" y="83"/>
                    <a:pt x="10" y="72"/>
                    <a:pt x="10" y="62"/>
                  </a:cubicBezTo>
                  <a:cubicBezTo>
                    <a:pt x="11" y="52"/>
                    <a:pt x="11" y="42"/>
                    <a:pt x="12" y="32"/>
                  </a:cubicBezTo>
                  <a:cubicBezTo>
                    <a:pt x="14" y="22"/>
                    <a:pt x="17" y="11"/>
                    <a:pt x="17" y="1"/>
                  </a:cubicBezTo>
                  <a:cubicBezTo>
                    <a:pt x="17" y="0"/>
                    <a:pt x="15" y="0"/>
                    <a:pt x="15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chenying0907 390"/>
            <p:cNvSpPr/>
            <p:nvPr/>
          </p:nvSpPr>
          <p:spPr bwMode="auto">
            <a:xfrm>
              <a:off x="3535364" y="4398964"/>
              <a:ext cx="25400" cy="201613"/>
            </a:xfrm>
            <a:custGeom>
              <a:avLst/>
              <a:gdLst>
                <a:gd name="T0" fmla="*/ 12 w 12"/>
                <a:gd name="T1" fmla="*/ 1 h 94"/>
                <a:gd name="T2" fmla="*/ 9 w 12"/>
                <a:gd name="T3" fmla="*/ 1 h 94"/>
                <a:gd name="T4" fmla="*/ 4 w 12"/>
                <a:gd name="T5" fmla="*/ 53 h 94"/>
                <a:gd name="T6" fmla="*/ 2 w 12"/>
                <a:gd name="T7" fmla="*/ 76 h 94"/>
                <a:gd name="T8" fmla="*/ 0 w 12"/>
                <a:gd name="T9" fmla="*/ 93 h 94"/>
                <a:gd name="T10" fmla="*/ 0 w 12"/>
                <a:gd name="T11" fmla="*/ 94 h 94"/>
                <a:gd name="T12" fmla="*/ 4 w 12"/>
                <a:gd name="T13" fmla="*/ 89 h 94"/>
                <a:gd name="T14" fmla="*/ 4 w 12"/>
                <a:gd name="T15" fmla="*/ 82 h 94"/>
                <a:gd name="T16" fmla="*/ 6 w 12"/>
                <a:gd name="T17" fmla="*/ 67 h 94"/>
                <a:gd name="T18" fmla="*/ 9 w 12"/>
                <a:gd name="T19" fmla="*/ 32 h 94"/>
                <a:gd name="T20" fmla="*/ 12 w 12"/>
                <a:gd name="T2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4">
                  <a:moveTo>
                    <a:pt x="12" y="1"/>
                  </a:moveTo>
                  <a:cubicBezTo>
                    <a:pt x="12" y="0"/>
                    <a:pt x="9" y="0"/>
                    <a:pt x="9" y="1"/>
                  </a:cubicBezTo>
                  <a:cubicBezTo>
                    <a:pt x="10" y="19"/>
                    <a:pt x="5" y="35"/>
                    <a:pt x="4" y="53"/>
                  </a:cubicBezTo>
                  <a:cubicBezTo>
                    <a:pt x="4" y="61"/>
                    <a:pt x="3" y="68"/>
                    <a:pt x="2" y="76"/>
                  </a:cubicBezTo>
                  <a:cubicBezTo>
                    <a:pt x="1" y="80"/>
                    <a:pt x="4" y="91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3" y="94"/>
                    <a:pt x="4" y="92"/>
                    <a:pt x="4" y="89"/>
                  </a:cubicBezTo>
                  <a:cubicBezTo>
                    <a:pt x="5" y="87"/>
                    <a:pt x="4" y="84"/>
                    <a:pt x="4" y="82"/>
                  </a:cubicBezTo>
                  <a:cubicBezTo>
                    <a:pt x="4" y="77"/>
                    <a:pt x="6" y="72"/>
                    <a:pt x="6" y="67"/>
                  </a:cubicBezTo>
                  <a:cubicBezTo>
                    <a:pt x="8" y="55"/>
                    <a:pt x="8" y="44"/>
                    <a:pt x="9" y="32"/>
                  </a:cubicBezTo>
                  <a:cubicBezTo>
                    <a:pt x="11" y="22"/>
                    <a:pt x="12" y="12"/>
                    <a:pt x="12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chenying0907 391"/>
            <p:cNvSpPr/>
            <p:nvPr/>
          </p:nvSpPr>
          <p:spPr bwMode="auto">
            <a:xfrm>
              <a:off x="3562351" y="4508501"/>
              <a:ext cx="19050" cy="166688"/>
            </a:xfrm>
            <a:custGeom>
              <a:avLst/>
              <a:gdLst>
                <a:gd name="T0" fmla="*/ 6 w 9"/>
                <a:gd name="T1" fmla="*/ 2 h 78"/>
                <a:gd name="T2" fmla="*/ 1 w 9"/>
                <a:gd name="T3" fmla="*/ 42 h 78"/>
                <a:gd name="T4" fmla="*/ 2 w 9"/>
                <a:gd name="T5" fmla="*/ 78 h 78"/>
                <a:gd name="T6" fmla="*/ 3 w 9"/>
                <a:gd name="T7" fmla="*/ 78 h 78"/>
                <a:gd name="T8" fmla="*/ 5 w 9"/>
                <a:gd name="T9" fmla="*/ 39 h 78"/>
                <a:gd name="T10" fmla="*/ 9 w 9"/>
                <a:gd name="T11" fmla="*/ 3 h 78"/>
                <a:gd name="T12" fmla="*/ 6 w 9"/>
                <a:gd name="T1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8">
                  <a:moveTo>
                    <a:pt x="6" y="2"/>
                  </a:moveTo>
                  <a:cubicBezTo>
                    <a:pt x="3" y="15"/>
                    <a:pt x="3" y="29"/>
                    <a:pt x="1" y="42"/>
                  </a:cubicBezTo>
                  <a:cubicBezTo>
                    <a:pt x="0" y="53"/>
                    <a:pt x="0" y="66"/>
                    <a:pt x="2" y="78"/>
                  </a:cubicBezTo>
                  <a:cubicBezTo>
                    <a:pt x="2" y="78"/>
                    <a:pt x="3" y="78"/>
                    <a:pt x="3" y="78"/>
                  </a:cubicBezTo>
                  <a:cubicBezTo>
                    <a:pt x="5" y="65"/>
                    <a:pt x="3" y="52"/>
                    <a:pt x="5" y="39"/>
                  </a:cubicBezTo>
                  <a:cubicBezTo>
                    <a:pt x="7" y="27"/>
                    <a:pt x="6" y="15"/>
                    <a:pt x="9" y="3"/>
                  </a:cubicBezTo>
                  <a:cubicBezTo>
                    <a:pt x="9" y="1"/>
                    <a:pt x="6" y="0"/>
                    <a:pt x="6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chenying0907 392"/>
            <p:cNvSpPr/>
            <p:nvPr/>
          </p:nvSpPr>
          <p:spPr bwMode="auto">
            <a:xfrm>
              <a:off x="3598864" y="4503739"/>
              <a:ext cx="26988" cy="184150"/>
            </a:xfrm>
            <a:custGeom>
              <a:avLst/>
              <a:gdLst>
                <a:gd name="T0" fmla="*/ 6 w 12"/>
                <a:gd name="T1" fmla="*/ 1 h 86"/>
                <a:gd name="T2" fmla="*/ 5 w 12"/>
                <a:gd name="T3" fmla="*/ 3 h 86"/>
                <a:gd name="T4" fmla="*/ 6 w 12"/>
                <a:gd name="T5" fmla="*/ 22 h 86"/>
                <a:gd name="T6" fmla="*/ 3 w 12"/>
                <a:gd name="T7" fmla="*/ 43 h 86"/>
                <a:gd name="T8" fmla="*/ 2 w 12"/>
                <a:gd name="T9" fmla="*/ 84 h 86"/>
                <a:gd name="T10" fmla="*/ 4 w 12"/>
                <a:gd name="T11" fmla="*/ 84 h 86"/>
                <a:gd name="T12" fmla="*/ 4 w 12"/>
                <a:gd name="T13" fmla="*/ 57 h 86"/>
                <a:gd name="T14" fmla="*/ 7 w 12"/>
                <a:gd name="T15" fmla="*/ 28 h 86"/>
                <a:gd name="T16" fmla="*/ 6 w 12"/>
                <a:gd name="T17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6">
                  <a:moveTo>
                    <a:pt x="6" y="1"/>
                  </a:moveTo>
                  <a:cubicBezTo>
                    <a:pt x="5" y="0"/>
                    <a:pt x="4" y="2"/>
                    <a:pt x="5" y="3"/>
                  </a:cubicBezTo>
                  <a:cubicBezTo>
                    <a:pt x="9" y="8"/>
                    <a:pt x="7" y="16"/>
                    <a:pt x="6" y="22"/>
                  </a:cubicBezTo>
                  <a:cubicBezTo>
                    <a:pt x="5" y="29"/>
                    <a:pt x="4" y="36"/>
                    <a:pt x="3" y="43"/>
                  </a:cubicBezTo>
                  <a:cubicBezTo>
                    <a:pt x="1" y="56"/>
                    <a:pt x="0" y="71"/>
                    <a:pt x="2" y="84"/>
                  </a:cubicBezTo>
                  <a:cubicBezTo>
                    <a:pt x="2" y="86"/>
                    <a:pt x="4" y="86"/>
                    <a:pt x="4" y="84"/>
                  </a:cubicBezTo>
                  <a:cubicBezTo>
                    <a:pt x="5" y="75"/>
                    <a:pt x="4" y="66"/>
                    <a:pt x="4" y="57"/>
                  </a:cubicBezTo>
                  <a:cubicBezTo>
                    <a:pt x="4" y="47"/>
                    <a:pt x="6" y="38"/>
                    <a:pt x="7" y="28"/>
                  </a:cubicBezTo>
                  <a:cubicBezTo>
                    <a:pt x="8" y="20"/>
                    <a:pt x="12" y="8"/>
                    <a:pt x="6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chenying0907 393"/>
            <p:cNvSpPr/>
            <p:nvPr/>
          </p:nvSpPr>
          <p:spPr bwMode="auto">
            <a:xfrm>
              <a:off x="3621089" y="4594226"/>
              <a:ext cx="20638" cy="195263"/>
            </a:xfrm>
            <a:custGeom>
              <a:avLst/>
              <a:gdLst>
                <a:gd name="T0" fmla="*/ 9 w 10"/>
                <a:gd name="T1" fmla="*/ 3 h 91"/>
                <a:gd name="T2" fmla="*/ 6 w 10"/>
                <a:gd name="T3" fmla="*/ 2 h 91"/>
                <a:gd name="T4" fmla="*/ 2 w 10"/>
                <a:gd name="T5" fmla="*/ 43 h 91"/>
                <a:gd name="T6" fmla="*/ 2 w 10"/>
                <a:gd name="T7" fmla="*/ 90 h 91"/>
                <a:gd name="T8" fmla="*/ 4 w 10"/>
                <a:gd name="T9" fmla="*/ 90 h 91"/>
                <a:gd name="T10" fmla="*/ 5 w 10"/>
                <a:gd name="T11" fmla="*/ 47 h 91"/>
                <a:gd name="T12" fmla="*/ 9 w 10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1">
                  <a:moveTo>
                    <a:pt x="9" y="3"/>
                  </a:moveTo>
                  <a:cubicBezTo>
                    <a:pt x="10" y="1"/>
                    <a:pt x="7" y="0"/>
                    <a:pt x="6" y="2"/>
                  </a:cubicBezTo>
                  <a:cubicBezTo>
                    <a:pt x="3" y="15"/>
                    <a:pt x="2" y="30"/>
                    <a:pt x="2" y="43"/>
                  </a:cubicBezTo>
                  <a:cubicBezTo>
                    <a:pt x="1" y="58"/>
                    <a:pt x="0" y="75"/>
                    <a:pt x="2" y="90"/>
                  </a:cubicBezTo>
                  <a:cubicBezTo>
                    <a:pt x="2" y="91"/>
                    <a:pt x="4" y="91"/>
                    <a:pt x="4" y="90"/>
                  </a:cubicBezTo>
                  <a:cubicBezTo>
                    <a:pt x="6" y="76"/>
                    <a:pt x="4" y="61"/>
                    <a:pt x="5" y="47"/>
                  </a:cubicBezTo>
                  <a:cubicBezTo>
                    <a:pt x="5" y="33"/>
                    <a:pt x="6" y="16"/>
                    <a:pt x="9" y="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chenying0907 394"/>
            <p:cNvSpPr/>
            <p:nvPr/>
          </p:nvSpPr>
          <p:spPr bwMode="auto">
            <a:xfrm>
              <a:off x="3648076" y="4584701"/>
              <a:ext cx="23813" cy="207963"/>
            </a:xfrm>
            <a:custGeom>
              <a:avLst/>
              <a:gdLst>
                <a:gd name="T0" fmla="*/ 11 w 11"/>
                <a:gd name="T1" fmla="*/ 1 h 97"/>
                <a:gd name="T2" fmla="*/ 9 w 11"/>
                <a:gd name="T3" fmla="*/ 1 h 97"/>
                <a:gd name="T4" fmla="*/ 4 w 11"/>
                <a:gd name="T5" fmla="*/ 97 h 97"/>
                <a:gd name="T6" fmla="*/ 6 w 11"/>
                <a:gd name="T7" fmla="*/ 97 h 97"/>
                <a:gd name="T8" fmla="*/ 7 w 11"/>
                <a:gd name="T9" fmla="*/ 51 h 97"/>
                <a:gd name="T10" fmla="*/ 11 w 11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7">
                  <a:moveTo>
                    <a:pt x="11" y="1"/>
                  </a:moveTo>
                  <a:cubicBezTo>
                    <a:pt x="11" y="0"/>
                    <a:pt x="9" y="0"/>
                    <a:pt x="9" y="1"/>
                  </a:cubicBezTo>
                  <a:cubicBezTo>
                    <a:pt x="7" y="33"/>
                    <a:pt x="0" y="65"/>
                    <a:pt x="4" y="97"/>
                  </a:cubicBezTo>
                  <a:cubicBezTo>
                    <a:pt x="4" y="97"/>
                    <a:pt x="6" y="97"/>
                    <a:pt x="6" y="97"/>
                  </a:cubicBezTo>
                  <a:cubicBezTo>
                    <a:pt x="8" y="82"/>
                    <a:pt x="6" y="66"/>
                    <a:pt x="7" y="51"/>
                  </a:cubicBezTo>
                  <a:cubicBezTo>
                    <a:pt x="8" y="34"/>
                    <a:pt x="11" y="18"/>
                    <a:pt x="11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chenying0907 395"/>
            <p:cNvSpPr/>
            <p:nvPr/>
          </p:nvSpPr>
          <p:spPr bwMode="auto">
            <a:xfrm>
              <a:off x="3676651" y="4664076"/>
              <a:ext cx="23813" cy="168275"/>
            </a:xfrm>
            <a:custGeom>
              <a:avLst/>
              <a:gdLst>
                <a:gd name="T0" fmla="*/ 6 w 11"/>
                <a:gd name="T1" fmla="*/ 74 h 78"/>
                <a:gd name="T2" fmla="*/ 5 w 11"/>
                <a:gd name="T3" fmla="*/ 68 h 78"/>
                <a:gd name="T4" fmla="*/ 6 w 11"/>
                <a:gd name="T5" fmla="*/ 60 h 78"/>
                <a:gd name="T6" fmla="*/ 6 w 11"/>
                <a:gd name="T7" fmla="*/ 43 h 78"/>
                <a:gd name="T8" fmla="*/ 11 w 11"/>
                <a:gd name="T9" fmla="*/ 2 h 78"/>
                <a:gd name="T10" fmla="*/ 8 w 11"/>
                <a:gd name="T11" fmla="*/ 2 h 78"/>
                <a:gd name="T12" fmla="*/ 3 w 11"/>
                <a:gd name="T13" fmla="*/ 48 h 78"/>
                <a:gd name="T14" fmla="*/ 4 w 11"/>
                <a:gd name="T15" fmla="*/ 77 h 78"/>
                <a:gd name="T16" fmla="*/ 5 w 11"/>
                <a:gd name="T17" fmla="*/ 78 h 78"/>
                <a:gd name="T18" fmla="*/ 7 w 11"/>
                <a:gd name="T19" fmla="*/ 77 h 78"/>
                <a:gd name="T20" fmla="*/ 8 w 11"/>
                <a:gd name="T21" fmla="*/ 76 h 78"/>
                <a:gd name="T22" fmla="*/ 8 w 11"/>
                <a:gd name="T23" fmla="*/ 74 h 78"/>
                <a:gd name="T24" fmla="*/ 6 w 11"/>
                <a:gd name="T25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78">
                  <a:moveTo>
                    <a:pt x="6" y="74"/>
                  </a:moveTo>
                  <a:cubicBezTo>
                    <a:pt x="6" y="75"/>
                    <a:pt x="5" y="68"/>
                    <a:pt x="5" y="68"/>
                  </a:cubicBezTo>
                  <a:cubicBezTo>
                    <a:pt x="5" y="65"/>
                    <a:pt x="5" y="63"/>
                    <a:pt x="6" y="60"/>
                  </a:cubicBezTo>
                  <a:cubicBezTo>
                    <a:pt x="6" y="54"/>
                    <a:pt x="6" y="49"/>
                    <a:pt x="6" y="43"/>
                  </a:cubicBezTo>
                  <a:cubicBezTo>
                    <a:pt x="8" y="29"/>
                    <a:pt x="10" y="16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7" y="17"/>
                    <a:pt x="4" y="33"/>
                    <a:pt x="3" y="48"/>
                  </a:cubicBezTo>
                  <a:cubicBezTo>
                    <a:pt x="3" y="57"/>
                    <a:pt x="0" y="69"/>
                    <a:pt x="4" y="77"/>
                  </a:cubicBezTo>
                  <a:cubicBezTo>
                    <a:pt x="4" y="78"/>
                    <a:pt x="5" y="78"/>
                    <a:pt x="5" y="78"/>
                  </a:cubicBezTo>
                  <a:cubicBezTo>
                    <a:pt x="6" y="78"/>
                    <a:pt x="6" y="78"/>
                    <a:pt x="7" y="77"/>
                  </a:cubicBezTo>
                  <a:cubicBezTo>
                    <a:pt x="7" y="77"/>
                    <a:pt x="8" y="77"/>
                    <a:pt x="8" y="76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7" y="73"/>
                    <a:pt x="6" y="7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chenying0907 396"/>
            <p:cNvSpPr/>
            <p:nvPr/>
          </p:nvSpPr>
          <p:spPr bwMode="auto">
            <a:xfrm>
              <a:off x="3725864" y="4735514"/>
              <a:ext cx="17463" cy="49213"/>
            </a:xfrm>
            <a:custGeom>
              <a:avLst/>
              <a:gdLst>
                <a:gd name="T0" fmla="*/ 5 w 8"/>
                <a:gd name="T1" fmla="*/ 1 h 23"/>
                <a:gd name="T2" fmla="*/ 0 w 8"/>
                <a:gd name="T3" fmla="*/ 21 h 23"/>
                <a:gd name="T4" fmla="*/ 2 w 8"/>
                <a:gd name="T5" fmla="*/ 22 h 23"/>
                <a:gd name="T6" fmla="*/ 8 w 8"/>
                <a:gd name="T7" fmla="*/ 2 h 23"/>
                <a:gd name="T8" fmla="*/ 5 w 8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5" y="1"/>
                  </a:moveTo>
                  <a:cubicBezTo>
                    <a:pt x="4" y="8"/>
                    <a:pt x="1" y="14"/>
                    <a:pt x="0" y="21"/>
                  </a:cubicBezTo>
                  <a:cubicBezTo>
                    <a:pt x="0" y="22"/>
                    <a:pt x="2" y="23"/>
                    <a:pt x="2" y="22"/>
                  </a:cubicBezTo>
                  <a:cubicBezTo>
                    <a:pt x="5" y="15"/>
                    <a:pt x="6" y="8"/>
                    <a:pt x="8" y="2"/>
                  </a:cubicBezTo>
                  <a:cubicBezTo>
                    <a:pt x="8" y="0"/>
                    <a:pt x="6" y="0"/>
                    <a:pt x="5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-1270" y="3568065"/>
            <a:ext cx="17443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b="1"/>
              <a:t>base </a:t>
            </a:r>
            <a:endParaRPr lang="zh-CN" altLang="en-US" b="1"/>
          </a:p>
          <a:p>
            <a:pPr algn="ctr"/>
            <a:r>
              <a:rPr lang="zh-CN" altLang="en-US" b="1"/>
              <a:t>sequenc</a:t>
            </a:r>
            <a:r>
              <a:rPr lang="en-US" altLang="zh-CN" b="1"/>
              <a:t>e</a:t>
            </a:r>
            <a:endParaRPr lang="en-US" altLang="zh-CN" b="1"/>
          </a:p>
        </p:txBody>
      </p:sp>
      <p:pic>
        <p:nvPicPr>
          <p:cNvPr id="30" name="图片占位符 7" descr="C:/Users/97941/AppData/Local/Temp/kaimatting_20200104144949/output_20200104144956..pngoutput_20200104144956."/>
          <p:cNvPicPr>
            <a:picLocks noGrp="1" noChangeAspect="1"/>
          </p:cNvPicPr>
          <p:nvPr/>
        </p:nvPicPr>
        <p:blipFill>
          <a:blip r:embed="rId3"/>
          <a:srcRect l="748" t="3054" r="1013"/>
          <a:stretch>
            <a:fillRect/>
          </a:stretch>
        </p:blipFill>
        <p:spPr>
          <a:xfrm>
            <a:off x="3658870" y="982980"/>
            <a:ext cx="5358765" cy="82550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6108065" y="2110105"/>
            <a:ext cx="4889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↓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pic>
        <p:nvPicPr>
          <p:cNvPr id="33" name="图片占位符 7" descr="C:\Users\97941\Desktop\QQ浏览器截图20200104143344.pngQQ浏览器截图20200104143344"/>
          <p:cNvPicPr>
            <a:picLocks noGrp="1" noChangeAspect="1"/>
          </p:cNvPicPr>
          <p:nvPr/>
        </p:nvPicPr>
        <p:blipFill>
          <a:blip r:embed="rId4"/>
          <a:srcRect l="3033" r="2044"/>
          <a:stretch>
            <a:fillRect/>
          </a:stretch>
        </p:blipFill>
        <p:spPr>
          <a:xfrm>
            <a:off x="3225165" y="2538095"/>
            <a:ext cx="5791835" cy="615315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6454775" y="2074545"/>
            <a:ext cx="2578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Transcription</a:t>
            </a:r>
            <a:endParaRPr lang="en-US" altLang="zh-CN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5" name="文本框 34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5642608" y="3263975"/>
            <a:ext cx="1529715" cy="299085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sz="1500" b="1" dirty="0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RNA sequence</a:t>
            </a:r>
            <a:endParaRPr lang="en-US" sz="1500" b="1" dirty="0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7" name="图片占位符 7" descr="C:/Users/97941/AppData/Local/Temp/kaimatting_20200104144507/output_20200104144512..pngoutput_20200104144512."/>
          <p:cNvPicPr>
            <a:picLocks noGrp="1"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225483" y="3840163"/>
            <a:ext cx="5774690" cy="398780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6092825" y="3481705"/>
            <a:ext cx="4889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↓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439535" y="3446145"/>
            <a:ext cx="2578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Translation</a:t>
            </a:r>
            <a:endParaRPr lang="en-US" altLang="zh-CN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1" name="任意多边形 40"/>
          <p:cNvSpPr/>
          <p:nvPr/>
        </p:nvSpPr>
        <p:spPr>
          <a:xfrm rot="11897185">
            <a:off x="1564005" y="2859405"/>
            <a:ext cx="4269105" cy="1831340"/>
          </a:xfrm>
          <a:custGeom>
            <a:avLst/>
            <a:gdLst>
              <a:gd name="connsiteX0" fmla="*/ 0 w 257175"/>
              <a:gd name="connsiteY0" fmla="*/ 647700 h 647700"/>
              <a:gd name="connsiteX1" fmla="*/ 257175 w 257175"/>
              <a:gd name="connsiteY1" fmla="*/ 0 h 647700"/>
              <a:gd name="connsiteX0-1" fmla="*/ 0 w 257175"/>
              <a:gd name="connsiteY0-2" fmla="*/ 647700 h 647700"/>
              <a:gd name="connsiteX1-3" fmla="*/ 257175 w 257175"/>
              <a:gd name="connsiteY1-4" fmla="*/ 0 h 647700"/>
              <a:gd name="connsiteX0-5" fmla="*/ 0 w 257175"/>
              <a:gd name="connsiteY0-6" fmla="*/ 647700 h 647700"/>
              <a:gd name="connsiteX1-7" fmla="*/ 257175 w 257175"/>
              <a:gd name="connsiteY1-8" fmla="*/ 0 h 647700"/>
              <a:gd name="connsiteX0-9" fmla="*/ 0 w 219075"/>
              <a:gd name="connsiteY0-10" fmla="*/ 638175 h 638175"/>
              <a:gd name="connsiteX1-11" fmla="*/ 219075 w 219075"/>
              <a:gd name="connsiteY1-12" fmla="*/ 0 h 638175"/>
              <a:gd name="connsiteX0-13" fmla="*/ 6366 w 225441"/>
              <a:gd name="connsiteY0-14" fmla="*/ 638175 h 638175"/>
              <a:gd name="connsiteX1-15" fmla="*/ 225441 w 225441"/>
              <a:gd name="connsiteY1-16" fmla="*/ 0 h 6381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225441" h="638175">
                <a:moveTo>
                  <a:pt x="6366" y="638175"/>
                </a:moveTo>
                <a:cubicBezTo>
                  <a:pt x="-22209" y="346075"/>
                  <a:pt x="44466" y="225425"/>
                  <a:pt x="225441" y="0"/>
                </a:cubicBezTo>
              </a:path>
            </a:pathLst>
          </a:custGeom>
          <a:noFill/>
          <a:ln w="25400" cap="rnd">
            <a:solidFill>
              <a:schemeClr val="accent2"/>
            </a:solidFill>
            <a:round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任意多边形 41"/>
          <p:cNvSpPr/>
          <p:nvPr/>
        </p:nvSpPr>
        <p:spPr>
          <a:xfrm rot="11537185">
            <a:off x="1608455" y="1688465"/>
            <a:ext cx="4239260" cy="2564765"/>
          </a:xfrm>
          <a:custGeom>
            <a:avLst/>
            <a:gdLst>
              <a:gd name="connsiteX0" fmla="*/ 0 w 257175"/>
              <a:gd name="connsiteY0" fmla="*/ 647700 h 647700"/>
              <a:gd name="connsiteX1" fmla="*/ 257175 w 257175"/>
              <a:gd name="connsiteY1" fmla="*/ 0 h 647700"/>
              <a:gd name="connsiteX0-1" fmla="*/ 0 w 257175"/>
              <a:gd name="connsiteY0-2" fmla="*/ 647700 h 647700"/>
              <a:gd name="connsiteX1-3" fmla="*/ 257175 w 257175"/>
              <a:gd name="connsiteY1-4" fmla="*/ 0 h 647700"/>
              <a:gd name="connsiteX0-5" fmla="*/ 0 w 257175"/>
              <a:gd name="connsiteY0-6" fmla="*/ 647700 h 647700"/>
              <a:gd name="connsiteX1-7" fmla="*/ 257175 w 257175"/>
              <a:gd name="connsiteY1-8" fmla="*/ 0 h 647700"/>
              <a:gd name="connsiteX0-9" fmla="*/ 0 w 219075"/>
              <a:gd name="connsiteY0-10" fmla="*/ 638175 h 638175"/>
              <a:gd name="connsiteX1-11" fmla="*/ 219075 w 219075"/>
              <a:gd name="connsiteY1-12" fmla="*/ 0 h 638175"/>
              <a:gd name="connsiteX0-13" fmla="*/ 6366 w 225441"/>
              <a:gd name="connsiteY0-14" fmla="*/ 638175 h 638175"/>
              <a:gd name="connsiteX1-15" fmla="*/ 225441 w 225441"/>
              <a:gd name="connsiteY1-16" fmla="*/ 0 h 6381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225441" h="638175">
                <a:moveTo>
                  <a:pt x="6366" y="638175"/>
                </a:moveTo>
                <a:cubicBezTo>
                  <a:pt x="-22209" y="346075"/>
                  <a:pt x="44466" y="225425"/>
                  <a:pt x="225441" y="0"/>
                </a:cubicBezTo>
              </a:path>
            </a:pathLst>
          </a:custGeom>
          <a:noFill/>
          <a:ln w="25400" cap="rnd">
            <a:solidFill>
              <a:schemeClr val="accent2"/>
            </a:solidFill>
            <a:round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文本框 42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5429248" y="4246955"/>
            <a:ext cx="2141855" cy="299085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l">
              <a:buClrTx/>
              <a:buSzTx/>
              <a:buFontTx/>
            </a:pPr>
            <a:r>
              <a:rPr lang="en-US" sz="1500" b="1" dirty="0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amino acid sequence</a:t>
            </a:r>
            <a:endParaRPr lang="en-US" sz="1500" b="1" dirty="0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PA_组合 16"/>
          <p:cNvGrpSpPr/>
          <p:nvPr>
            <p:custDataLst>
              <p:tags r:id="rId6"/>
            </p:custDataLst>
          </p:nvPr>
        </p:nvGrpSpPr>
        <p:grpSpPr>
          <a:xfrm>
            <a:off x="1008179" y="340428"/>
            <a:ext cx="4031873" cy="570308"/>
            <a:chOff x="1786655" y="491683"/>
            <a:chExt cx="5375831" cy="760176"/>
          </a:xfrm>
        </p:grpSpPr>
        <p:sp>
          <p:nvSpPr>
            <p:cNvPr id="45" name="矩形 44"/>
            <p:cNvSpPr/>
            <p:nvPr/>
          </p:nvSpPr>
          <p:spPr>
            <a:xfrm>
              <a:off x="1786655" y="945460"/>
              <a:ext cx="5375831" cy="306399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defTabSz="685800">
                <a:defRPr/>
              </a:pPr>
              <a:endPara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86655" y="491683"/>
              <a:ext cx="4442166" cy="531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b="1" dirty="0">
                  <a:solidFill>
                    <a:schemeClr val="accent1"/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</a:rPr>
                <a:t>Introduction to sequences</a:t>
              </a:r>
              <a:endParaRPr lang="zh-CN" altLang="en-US" sz="2000" b="1" dirty="0">
                <a:solidFill>
                  <a:schemeClr val="accent1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11" grpId="0" bldLvl="0" animBg="1"/>
      <p:bldP spid="35" grpId="0" bldLvl="0" animBg="1"/>
      <p:bldP spid="41" grpId="0" bldLvl="0" animBg="1"/>
      <p:bldP spid="42" grpId="0" bldLvl="0" animBg="1"/>
      <p:bldP spid="43" grpId="0" bldLvl="0" animBg="1"/>
      <p:bldP spid="31" grpId="0"/>
      <p:bldP spid="34" grpId="0"/>
      <p:bldP spid="38" grpId="0"/>
      <p:bldP spid="39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15"/>
          <p:cNvSpPr>
            <a:spLocks noEditPoints="1"/>
          </p:cNvSpPr>
          <p:nvPr/>
        </p:nvSpPr>
        <p:spPr bwMode="auto">
          <a:xfrm rot="19464194" flipH="1">
            <a:off x="3188335" y="3328670"/>
            <a:ext cx="1948180" cy="1402715"/>
          </a:xfrm>
          <a:custGeom>
            <a:avLst/>
            <a:gdLst>
              <a:gd name="T0" fmla="*/ 631 w 655"/>
              <a:gd name="T1" fmla="*/ 143 h 522"/>
              <a:gd name="T2" fmla="*/ 626 w 655"/>
              <a:gd name="T3" fmla="*/ 130 h 522"/>
              <a:gd name="T4" fmla="*/ 590 w 655"/>
              <a:gd name="T5" fmla="*/ 93 h 522"/>
              <a:gd name="T6" fmla="*/ 513 w 655"/>
              <a:gd name="T7" fmla="*/ 90 h 522"/>
              <a:gd name="T8" fmla="*/ 497 w 655"/>
              <a:gd name="T9" fmla="*/ 44 h 522"/>
              <a:gd name="T10" fmla="*/ 368 w 655"/>
              <a:gd name="T11" fmla="*/ 6 h 522"/>
              <a:gd name="T12" fmla="*/ 277 w 655"/>
              <a:gd name="T13" fmla="*/ 31 h 522"/>
              <a:gd name="T14" fmla="*/ 178 w 655"/>
              <a:gd name="T15" fmla="*/ 79 h 522"/>
              <a:gd name="T16" fmla="*/ 115 w 655"/>
              <a:gd name="T17" fmla="*/ 158 h 522"/>
              <a:gd name="T18" fmla="*/ 117 w 655"/>
              <a:gd name="T19" fmla="*/ 161 h 522"/>
              <a:gd name="T20" fmla="*/ 106 w 655"/>
              <a:gd name="T21" fmla="*/ 174 h 522"/>
              <a:gd name="T22" fmla="*/ 30 w 655"/>
              <a:gd name="T23" fmla="*/ 275 h 522"/>
              <a:gd name="T24" fmla="*/ 15 w 655"/>
              <a:gd name="T25" fmla="*/ 315 h 522"/>
              <a:gd name="T26" fmla="*/ 42 w 655"/>
              <a:gd name="T27" fmla="*/ 472 h 522"/>
              <a:gd name="T28" fmla="*/ 84 w 655"/>
              <a:gd name="T29" fmla="*/ 497 h 522"/>
              <a:gd name="T30" fmla="*/ 130 w 655"/>
              <a:gd name="T31" fmla="*/ 513 h 522"/>
              <a:gd name="T32" fmla="*/ 263 w 655"/>
              <a:gd name="T33" fmla="*/ 520 h 522"/>
              <a:gd name="T34" fmla="*/ 359 w 655"/>
              <a:gd name="T35" fmla="*/ 484 h 522"/>
              <a:gd name="T36" fmla="*/ 453 w 655"/>
              <a:gd name="T37" fmla="*/ 468 h 522"/>
              <a:gd name="T38" fmla="*/ 574 w 655"/>
              <a:gd name="T39" fmla="*/ 390 h 522"/>
              <a:gd name="T40" fmla="*/ 614 w 655"/>
              <a:gd name="T41" fmla="*/ 341 h 522"/>
              <a:gd name="T42" fmla="*/ 642 w 655"/>
              <a:gd name="T43" fmla="*/ 277 h 522"/>
              <a:gd name="T44" fmla="*/ 654 w 655"/>
              <a:gd name="T45" fmla="*/ 201 h 522"/>
              <a:gd name="T46" fmla="*/ 643 w 655"/>
              <a:gd name="T47" fmla="*/ 255 h 522"/>
              <a:gd name="T48" fmla="*/ 626 w 655"/>
              <a:gd name="T49" fmla="*/ 313 h 522"/>
              <a:gd name="T50" fmla="*/ 562 w 655"/>
              <a:gd name="T51" fmla="*/ 394 h 522"/>
              <a:gd name="T52" fmla="*/ 530 w 655"/>
              <a:gd name="T53" fmla="*/ 422 h 522"/>
              <a:gd name="T54" fmla="*/ 450 w 655"/>
              <a:gd name="T55" fmla="*/ 462 h 522"/>
              <a:gd name="T56" fmla="*/ 368 w 655"/>
              <a:gd name="T57" fmla="*/ 473 h 522"/>
              <a:gd name="T58" fmla="*/ 263 w 655"/>
              <a:gd name="T59" fmla="*/ 514 h 522"/>
              <a:gd name="T60" fmla="*/ 174 w 655"/>
              <a:gd name="T61" fmla="*/ 515 h 522"/>
              <a:gd name="T62" fmla="*/ 87 w 655"/>
              <a:gd name="T63" fmla="*/ 490 h 522"/>
              <a:gd name="T64" fmla="*/ 27 w 655"/>
              <a:gd name="T65" fmla="*/ 448 h 522"/>
              <a:gd name="T66" fmla="*/ 6 w 655"/>
              <a:gd name="T67" fmla="*/ 385 h 522"/>
              <a:gd name="T68" fmla="*/ 8 w 655"/>
              <a:gd name="T69" fmla="*/ 361 h 522"/>
              <a:gd name="T70" fmla="*/ 24 w 655"/>
              <a:gd name="T71" fmla="*/ 305 h 522"/>
              <a:gd name="T72" fmla="*/ 28 w 655"/>
              <a:gd name="T73" fmla="*/ 296 h 522"/>
              <a:gd name="T74" fmla="*/ 54 w 655"/>
              <a:gd name="T75" fmla="*/ 252 h 522"/>
              <a:gd name="T76" fmla="*/ 113 w 655"/>
              <a:gd name="T77" fmla="*/ 201 h 522"/>
              <a:gd name="T78" fmla="*/ 116 w 655"/>
              <a:gd name="T79" fmla="*/ 164 h 522"/>
              <a:gd name="T80" fmla="*/ 148 w 655"/>
              <a:gd name="T81" fmla="*/ 111 h 522"/>
              <a:gd name="T82" fmla="*/ 180 w 655"/>
              <a:gd name="T83" fmla="*/ 85 h 522"/>
              <a:gd name="T84" fmla="*/ 250 w 655"/>
              <a:gd name="T85" fmla="*/ 43 h 522"/>
              <a:gd name="T86" fmla="*/ 387 w 655"/>
              <a:gd name="T87" fmla="*/ 8 h 522"/>
              <a:gd name="T88" fmla="*/ 496 w 655"/>
              <a:gd name="T89" fmla="*/ 53 h 522"/>
              <a:gd name="T90" fmla="*/ 505 w 655"/>
              <a:gd name="T91" fmla="*/ 93 h 522"/>
              <a:gd name="T92" fmla="*/ 495 w 655"/>
              <a:gd name="T93" fmla="*/ 117 h 522"/>
              <a:gd name="T94" fmla="*/ 536 w 655"/>
              <a:gd name="T95" fmla="*/ 89 h 522"/>
              <a:gd name="T96" fmla="*/ 589 w 655"/>
              <a:gd name="T97" fmla="*/ 101 h 522"/>
              <a:gd name="T98" fmla="*/ 606 w 655"/>
              <a:gd name="T99" fmla="*/ 115 h 522"/>
              <a:gd name="T100" fmla="*/ 643 w 655"/>
              <a:gd name="T101" fmla="*/ 255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55" h="522">
                <a:moveTo>
                  <a:pt x="636" y="149"/>
                </a:moveTo>
                <a:cubicBezTo>
                  <a:pt x="634" y="147"/>
                  <a:pt x="631" y="144"/>
                  <a:pt x="631" y="143"/>
                </a:cubicBezTo>
                <a:cubicBezTo>
                  <a:pt x="630" y="141"/>
                  <a:pt x="632" y="140"/>
                  <a:pt x="631" y="138"/>
                </a:cubicBezTo>
                <a:cubicBezTo>
                  <a:pt x="630" y="136"/>
                  <a:pt x="628" y="133"/>
                  <a:pt x="626" y="130"/>
                </a:cubicBezTo>
                <a:cubicBezTo>
                  <a:pt x="620" y="122"/>
                  <a:pt x="612" y="115"/>
                  <a:pt x="607" y="109"/>
                </a:cubicBezTo>
                <a:cubicBezTo>
                  <a:pt x="604" y="106"/>
                  <a:pt x="595" y="96"/>
                  <a:pt x="590" y="93"/>
                </a:cubicBezTo>
                <a:cubicBezTo>
                  <a:pt x="585" y="89"/>
                  <a:pt x="570" y="85"/>
                  <a:pt x="565" y="84"/>
                </a:cubicBezTo>
                <a:cubicBezTo>
                  <a:pt x="545" y="79"/>
                  <a:pt x="531" y="87"/>
                  <a:pt x="513" y="90"/>
                </a:cubicBezTo>
                <a:cubicBezTo>
                  <a:pt x="514" y="86"/>
                  <a:pt x="511" y="86"/>
                  <a:pt x="510" y="84"/>
                </a:cubicBezTo>
                <a:cubicBezTo>
                  <a:pt x="512" y="74"/>
                  <a:pt x="504" y="54"/>
                  <a:pt x="497" y="44"/>
                </a:cubicBezTo>
                <a:cubicBezTo>
                  <a:pt x="483" y="27"/>
                  <a:pt x="451" y="12"/>
                  <a:pt x="428" y="6"/>
                </a:cubicBezTo>
                <a:cubicBezTo>
                  <a:pt x="406" y="0"/>
                  <a:pt x="388" y="4"/>
                  <a:pt x="368" y="6"/>
                </a:cubicBezTo>
                <a:cubicBezTo>
                  <a:pt x="334" y="9"/>
                  <a:pt x="301" y="18"/>
                  <a:pt x="276" y="27"/>
                </a:cubicBezTo>
                <a:cubicBezTo>
                  <a:pt x="275" y="30"/>
                  <a:pt x="279" y="31"/>
                  <a:pt x="277" y="31"/>
                </a:cubicBezTo>
                <a:cubicBezTo>
                  <a:pt x="276" y="30"/>
                  <a:pt x="275" y="29"/>
                  <a:pt x="274" y="28"/>
                </a:cubicBezTo>
                <a:cubicBezTo>
                  <a:pt x="241" y="40"/>
                  <a:pt x="207" y="60"/>
                  <a:pt x="178" y="79"/>
                </a:cubicBezTo>
                <a:cubicBezTo>
                  <a:pt x="157" y="93"/>
                  <a:pt x="150" y="101"/>
                  <a:pt x="135" y="125"/>
                </a:cubicBezTo>
                <a:cubicBezTo>
                  <a:pt x="128" y="136"/>
                  <a:pt x="122" y="147"/>
                  <a:pt x="115" y="158"/>
                </a:cubicBezTo>
                <a:cubicBezTo>
                  <a:pt x="117" y="158"/>
                  <a:pt x="119" y="159"/>
                  <a:pt x="119" y="161"/>
                </a:cubicBezTo>
                <a:cubicBezTo>
                  <a:pt x="118" y="161"/>
                  <a:pt x="117" y="161"/>
                  <a:pt x="117" y="161"/>
                </a:cubicBezTo>
                <a:cubicBezTo>
                  <a:pt x="116" y="161"/>
                  <a:pt x="115" y="159"/>
                  <a:pt x="115" y="158"/>
                </a:cubicBezTo>
                <a:cubicBezTo>
                  <a:pt x="112" y="163"/>
                  <a:pt x="109" y="169"/>
                  <a:pt x="106" y="174"/>
                </a:cubicBezTo>
                <a:cubicBezTo>
                  <a:pt x="100" y="181"/>
                  <a:pt x="105" y="191"/>
                  <a:pt x="105" y="198"/>
                </a:cubicBezTo>
                <a:cubicBezTo>
                  <a:pt x="75" y="215"/>
                  <a:pt x="48" y="245"/>
                  <a:pt x="30" y="275"/>
                </a:cubicBezTo>
                <a:cubicBezTo>
                  <a:pt x="25" y="284"/>
                  <a:pt x="19" y="297"/>
                  <a:pt x="16" y="305"/>
                </a:cubicBezTo>
                <a:cubicBezTo>
                  <a:pt x="16" y="308"/>
                  <a:pt x="16" y="312"/>
                  <a:pt x="15" y="315"/>
                </a:cubicBezTo>
                <a:cubicBezTo>
                  <a:pt x="11" y="340"/>
                  <a:pt x="1" y="362"/>
                  <a:pt x="1" y="385"/>
                </a:cubicBezTo>
                <a:cubicBezTo>
                  <a:pt x="0" y="424"/>
                  <a:pt x="18" y="448"/>
                  <a:pt x="42" y="472"/>
                </a:cubicBezTo>
                <a:cubicBezTo>
                  <a:pt x="52" y="478"/>
                  <a:pt x="63" y="488"/>
                  <a:pt x="79" y="492"/>
                </a:cubicBezTo>
                <a:cubicBezTo>
                  <a:pt x="79" y="495"/>
                  <a:pt x="83" y="495"/>
                  <a:pt x="84" y="497"/>
                </a:cubicBezTo>
                <a:cubicBezTo>
                  <a:pt x="95" y="498"/>
                  <a:pt x="105" y="506"/>
                  <a:pt x="116" y="510"/>
                </a:cubicBezTo>
                <a:cubicBezTo>
                  <a:pt x="120" y="512"/>
                  <a:pt x="126" y="512"/>
                  <a:pt x="130" y="513"/>
                </a:cubicBezTo>
                <a:cubicBezTo>
                  <a:pt x="147" y="517"/>
                  <a:pt x="161" y="522"/>
                  <a:pt x="178" y="522"/>
                </a:cubicBezTo>
                <a:cubicBezTo>
                  <a:pt x="205" y="522"/>
                  <a:pt x="235" y="521"/>
                  <a:pt x="263" y="520"/>
                </a:cubicBezTo>
                <a:cubicBezTo>
                  <a:pt x="290" y="512"/>
                  <a:pt x="312" y="496"/>
                  <a:pt x="335" y="483"/>
                </a:cubicBezTo>
                <a:cubicBezTo>
                  <a:pt x="341" y="484"/>
                  <a:pt x="351" y="480"/>
                  <a:pt x="359" y="484"/>
                </a:cubicBezTo>
                <a:cubicBezTo>
                  <a:pt x="393" y="474"/>
                  <a:pt x="420" y="483"/>
                  <a:pt x="446" y="469"/>
                </a:cubicBezTo>
                <a:cubicBezTo>
                  <a:pt x="447" y="467"/>
                  <a:pt x="451" y="468"/>
                  <a:pt x="453" y="468"/>
                </a:cubicBezTo>
                <a:cubicBezTo>
                  <a:pt x="477" y="458"/>
                  <a:pt x="503" y="450"/>
                  <a:pt x="522" y="434"/>
                </a:cubicBezTo>
                <a:cubicBezTo>
                  <a:pt x="540" y="421"/>
                  <a:pt x="560" y="406"/>
                  <a:pt x="574" y="390"/>
                </a:cubicBezTo>
                <a:cubicBezTo>
                  <a:pt x="579" y="389"/>
                  <a:pt x="580" y="385"/>
                  <a:pt x="583" y="382"/>
                </a:cubicBezTo>
                <a:cubicBezTo>
                  <a:pt x="595" y="370"/>
                  <a:pt x="604" y="356"/>
                  <a:pt x="614" y="341"/>
                </a:cubicBezTo>
                <a:cubicBezTo>
                  <a:pt x="621" y="330"/>
                  <a:pt x="633" y="318"/>
                  <a:pt x="638" y="308"/>
                </a:cubicBezTo>
                <a:cubicBezTo>
                  <a:pt x="642" y="298"/>
                  <a:pt x="640" y="287"/>
                  <a:pt x="642" y="277"/>
                </a:cubicBezTo>
                <a:cubicBezTo>
                  <a:pt x="644" y="266"/>
                  <a:pt x="650" y="257"/>
                  <a:pt x="652" y="246"/>
                </a:cubicBezTo>
                <a:cubicBezTo>
                  <a:pt x="655" y="230"/>
                  <a:pt x="653" y="216"/>
                  <a:pt x="654" y="201"/>
                </a:cubicBezTo>
                <a:cubicBezTo>
                  <a:pt x="648" y="185"/>
                  <a:pt x="645" y="166"/>
                  <a:pt x="636" y="149"/>
                </a:cubicBezTo>
                <a:close/>
                <a:moveTo>
                  <a:pt x="643" y="255"/>
                </a:moveTo>
                <a:cubicBezTo>
                  <a:pt x="640" y="266"/>
                  <a:pt x="635" y="275"/>
                  <a:pt x="634" y="286"/>
                </a:cubicBezTo>
                <a:cubicBezTo>
                  <a:pt x="632" y="298"/>
                  <a:pt x="632" y="304"/>
                  <a:pt x="626" y="313"/>
                </a:cubicBezTo>
                <a:cubicBezTo>
                  <a:pt x="621" y="320"/>
                  <a:pt x="619" y="328"/>
                  <a:pt x="612" y="332"/>
                </a:cubicBezTo>
                <a:cubicBezTo>
                  <a:pt x="598" y="355"/>
                  <a:pt x="582" y="377"/>
                  <a:pt x="562" y="394"/>
                </a:cubicBezTo>
                <a:cubicBezTo>
                  <a:pt x="554" y="401"/>
                  <a:pt x="545" y="406"/>
                  <a:pt x="537" y="413"/>
                </a:cubicBezTo>
                <a:cubicBezTo>
                  <a:pt x="534" y="415"/>
                  <a:pt x="533" y="419"/>
                  <a:pt x="530" y="422"/>
                </a:cubicBezTo>
                <a:cubicBezTo>
                  <a:pt x="522" y="428"/>
                  <a:pt x="511" y="434"/>
                  <a:pt x="500" y="439"/>
                </a:cubicBezTo>
                <a:cubicBezTo>
                  <a:pt x="483" y="448"/>
                  <a:pt x="469" y="454"/>
                  <a:pt x="450" y="462"/>
                </a:cubicBezTo>
                <a:cubicBezTo>
                  <a:pt x="434" y="464"/>
                  <a:pt x="418" y="472"/>
                  <a:pt x="401" y="472"/>
                </a:cubicBezTo>
                <a:cubicBezTo>
                  <a:pt x="390" y="472"/>
                  <a:pt x="379" y="471"/>
                  <a:pt x="368" y="473"/>
                </a:cubicBezTo>
                <a:cubicBezTo>
                  <a:pt x="360" y="474"/>
                  <a:pt x="348" y="476"/>
                  <a:pt x="336" y="472"/>
                </a:cubicBezTo>
                <a:cubicBezTo>
                  <a:pt x="314" y="489"/>
                  <a:pt x="290" y="504"/>
                  <a:pt x="263" y="514"/>
                </a:cubicBezTo>
                <a:cubicBezTo>
                  <a:pt x="245" y="517"/>
                  <a:pt x="223" y="512"/>
                  <a:pt x="204" y="513"/>
                </a:cubicBezTo>
                <a:cubicBezTo>
                  <a:pt x="193" y="514"/>
                  <a:pt x="184" y="516"/>
                  <a:pt x="174" y="515"/>
                </a:cubicBezTo>
                <a:cubicBezTo>
                  <a:pt x="156" y="515"/>
                  <a:pt x="136" y="509"/>
                  <a:pt x="119" y="503"/>
                </a:cubicBezTo>
                <a:cubicBezTo>
                  <a:pt x="110" y="500"/>
                  <a:pt x="97" y="495"/>
                  <a:pt x="87" y="490"/>
                </a:cubicBezTo>
                <a:cubicBezTo>
                  <a:pt x="70" y="482"/>
                  <a:pt x="57" y="471"/>
                  <a:pt x="43" y="463"/>
                </a:cubicBezTo>
                <a:cubicBezTo>
                  <a:pt x="39" y="461"/>
                  <a:pt x="34" y="451"/>
                  <a:pt x="27" y="448"/>
                </a:cubicBezTo>
                <a:cubicBezTo>
                  <a:pt x="28" y="444"/>
                  <a:pt x="23" y="441"/>
                  <a:pt x="21" y="438"/>
                </a:cubicBezTo>
                <a:cubicBezTo>
                  <a:pt x="13" y="419"/>
                  <a:pt x="6" y="405"/>
                  <a:pt x="6" y="385"/>
                </a:cubicBezTo>
                <a:cubicBezTo>
                  <a:pt x="7" y="378"/>
                  <a:pt x="8" y="371"/>
                  <a:pt x="9" y="365"/>
                </a:cubicBezTo>
                <a:cubicBezTo>
                  <a:pt x="7" y="363"/>
                  <a:pt x="9" y="364"/>
                  <a:pt x="8" y="361"/>
                </a:cubicBezTo>
                <a:cubicBezTo>
                  <a:pt x="14" y="351"/>
                  <a:pt x="16" y="329"/>
                  <a:pt x="20" y="324"/>
                </a:cubicBezTo>
                <a:cubicBezTo>
                  <a:pt x="20" y="318"/>
                  <a:pt x="22" y="309"/>
                  <a:pt x="24" y="305"/>
                </a:cubicBezTo>
                <a:cubicBezTo>
                  <a:pt x="24" y="304"/>
                  <a:pt x="23" y="302"/>
                  <a:pt x="23" y="302"/>
                </a:cubicBezTo>
                <a:cubicBezTo>
                  <a:pt x="24" y="300"/>
                  <a:pt x="27" y="299"/>
                  <a:pt x="28" y="296"/>
                </a:cubicBezTo>
                <a:cubicBezTo>
                  <a:pt x="35" y="282"/>
                  <a:pt x="36" y="274"/>
                  <a:pt x="45" y="262"/>
                </a:cubicBezTo>
                <a:cubicBezTo>
                  <a:pt x="48" y="258"/>
                  <a:pt x="52" y="255"/>
                  <a:pt x="54" y="252"/>
                </a:cubicBezTo>
                <a:cubicBezTo>
                  <a:pt x="64" y="239"/>
                  <a:pt x="75" y="227"/>
                  <a:pt x="88" y="217"/>
                </a:cubicBezTo>
                <a:cubicBezTo>
                  <a:pt x="96" y="211"/>
                  <a:pt x="109" y="210"/>
                  <a:pt x="113" y="201"/>
                </a:cubicBezTo>
                <a:cubicBezTo>
                  <a:pt x="114" y="197"/>
                  <a:pt x="110" y="191"/>
                  <a:pt x="110" y="182"/>
                </a:cubicBezTo>
                <a:cubicBezTo>
                  <a:pt x="110" y="174"/>
                  <a:pt x="114" y="171"/>
                  <a:pt x="116" y="164"/>
                </a:cubicBezTo>
                <a:cubicBezTo>
                  <a:pt x="124" y="157"/>
                  <a:pt x="125" y="149"/>
                  <a:pt x="131" y="140"/>
                </a:cubicBezTo>
                <a:cubicBezTo>
                  <a:pt x="135" y="131"/>
                  <a:pt x="145" y="121"/>
                  <a:pt x="148" y="111"/>
                </a:cubicBezTo>
                <a:cubicBezTo>
                  <a:pt x="151" y="111"/>
                  <a:pt x="155" y="106"/>
                  <a:pt x="156" y="101"/>
                </a:cubicBezTo>
                <a:cubicBezTo>
                  <a:pt x="164" y="97"/>
                  <a:pt x="172" y="90"/>
                  <a:pt x="180" y="85"/>
                </a:cubicBezTo>
                <a:cubicBezTo>
                  <a:pt x="189" y="79"/>
                  <a:pt x="198" y="74"/>
                  <a:pt x="205" y="67"/>
                </a:cubicBezTo>
                <a:cubicBezTo>
                  <a:pt x="219" y="61"/>
                  <a:pt x="237" y="49"/>
                  <a:pt x="250" y="43"/>
                </a:cubicBezTo>
                <a:cubicBezTo>
                  <a:pt x="283" y="32"/>
                  <a:pt x="318" y="16"/>
                  <a:pt x="358" y="10"/>
                </a:cubicBezTo>
                <a:cubicBezTo>
                  <a:pt x="367" y="9"/>
                  <a:pt x="378" y="9"/>
                  <a:pt x="387" y="8"/>
                </a:cubicBezTo>
                <a:cubicBezTo>
                  <a:pt x="404" y="6"/>
                  <a:pt x="421" y="9"/>
                  <a:pt x="436" y="14"/>
                </a:cubicBezTo>
                <a:cubicBezTo>
                  <a:pt x="460" y="21"/>
                  <a:pt x="479" y="35"/>
                  <a:pt x="496" y="53"/>
                </a:cubicBezTo>
                <a:cubicBezTo>
                  <a:pt x="500" y="62"/>
                  <a:pt x="502" y="72"/>
                  <a:pt x="505" y="81"/>
                </a:cubicBezTo>
                <a:cubicBezTo>
                  <a:pt x="503" y="86"/>
                  <a:pt x="502" y="88"/>
                  <a:pt x="505" y="93"/>
                </a:cubicBezTo>
                <a:cubicBezTo>
                  <a:pt x="499" y="101"/>
                  <a:pt x="483" y="108"/>
                  <a:pt x="488" y="121"/>
                </a:cubicBezTo>
                <a:cubicBezTo>
                  <a:pt x="490" y="119"/>
                  <a:pt x="492" y="114"/>
                  <a:pt x="495" y="117"/>
                </a:cubicBezTo>
                <a:cubicBezTo>
                  <a:pt x="499" y="105"/>
                  <a:pt x="508" y="98"/>
                  <a:pt x="519" y="94"/>
                </a:cubicBezTo>
                <a:cubicBezTo>
                  <a:pt x="525" y="92"/>
                  <a:pt x="535" y="94"/>
                  <a:pt x="536" y="89"/>
                </a:cubicBezTo>
                <a:cubicBezTo>
                  <a:pt x="537" y="89"/>
                  <a:pt x="536" y="90"/>
                  <a:pt x="536" y="91"/>
                </a:cubicBezTo>
                <a:cubicBezTo>
                  <a:pt x="553" y="87"/>
                  <a:pt x="574" y="89"/>
                  <a:pt x="589" y="101"/>
                </a:cubicBezTo>
                <a:cubicBezTo>
                  <a:pt x="592" y="103"/>
                  <a:pt x="593" y="106"/>
                  <a:pt x="596" y="109"/>
                </a:cubicBezTo>
                <a:cubicBezTo>
                  <a:pt x="599" y="111"/>
                  <a:pt x="604" y="113"/>
                  <a:pt x="606" y="115"/>
                </a:cubicBezTo>
                <a:cubicBezTo>
                  <a:pt x="629" y="139"/>
                  <a:pt x="640" y="176"/>
                  <a:pt x="649" y="205"/>
                </a:cubicBezTo>
                <a:cubicBezTo>
                  <a:pt x="647" y="221"/>
                  <a:pt x="648" y="238"/>
                  <a:pt x="643" y="2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grpSp>
        <p:nvGrpSpPr>
          <p:cNvPr id="4" name="组合 31"/>
          <p:cNvGrpSpPr/>
          <p:nvPr/>
        </p:nvGrpSpPr>
        <p:grpSpPr>
          <a:xfrm>
            <a:off x="3486194" y="3586211"/>
            <a:ext cx="1774212" cy="754833"/>
            <a:chOff x="8291427" y="2122744"/>
            <a:chExt cx="2365616" cy="1006134"/>
          </a:xfrm>
        </p:grpSpPr>
        <p:sp>
          <p:nvSpPr>
            <p:cNvPr id="33" name="矩形 32"/>
            <p:cNvSpPr/>
            <p:nvPr/>
          </p:nvSpPr>
          <p:spPr>
            <a:xfrm>
              <a:off x="9745625" y="2122744"/>
              <a:ext cx="413173" cy="4291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endParaRPr lang="zh-CN" altLang="en-US" sz="15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8291427" y="2220685"/>
              <a:ext cx="2365616" cy="9081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Intrinsic features </a:t>
              </a: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of the sequence</a:t>
              </a: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6" name="PA_组合 2"/>
          <p:cNvGrpSpPr/>
          <p:nvPr>
            <p:custDataLst>
              <p:tags r:id="rId1"/>
            </p:custDataLst>
          </p:nvPr>
        </p:nvGrpSpPr>
        <p:grpSpPr>
          <a:xfrm>
            <a:off x="457508" y="315277"/>
            <a:ext cx="443943" cy="667822"/>
            <a:chOff x="3327401" y="4108451"/>
            <a:chExt cx="620713" cy="933450"/>
          </a:xfrm>
          <a:solidFill>
            <a:schemeClr val="accent3"/>
          </a:solidFill>
        </p:grpSpPr>
        <p:sp>
          <p:nvSpPr>
            <p:cNvPr id="17" name="chenying0907 384"/>
            <p:cNvSpPr>
              <a:spLocks noEditPoints="1"/>
            </p:cNvSpPr>
            <p:nvPr/>
          </p:nvSpPr>
          <p:spPr bwMode="auto">
            <a:xfrm>
              <a:off x="3327401" y="4108451"/>
              <a:ext cx="620713" cy="933450"/>
            </a:xfrm>
            <a:custGeom>
              <a:avLst/>
              <a:gdLst>
                <a:gd name="T0" fmla="*/ 269 w 288"/>
                <a:gd name="T1" fmla="*/ 376 h 435"/>
                <a:gd name="T2" fmla="*/ 270 w 288"/>
                <a:gd name="T3" fmla="*/ 345 h 435"/>
                <a:gd name="T4" fmla="*/ 244 w 288"/>
                <a:gd name="T5" fmla="*/ 271 h 435"/>
                <a:gd name="T6" fmla="*/ 166 w 288"/>
                <a:gd name="T7" fmla="*/ 79 h 435"/>
                <a:gd name="T8" fmla="*/ 92 w 288"/>
                <a:gd name="T9" fmla="*/ 2 h 435"/>
                <a:gd name="T10" fmla="*/ 51 w 288"/>
                <a:gd name="T11" fmla="*/ 16 h 435"/>
                <a:gd name="T12" fmla="*/ 24 w 288"/>
                <a:gd name="T13" fmla="*/ 114 h 435"/>
                <a:gd name="T14" fmla="*/ 50 w 288"/>
                <a:gd name="T15" fmla="*/ 235 h 435"/>
                <a:gd name="T16" fmla="*/ 61 w 288"/>
                <a:gd name="T17" fmla="*/ 258 h 435"/>
                <a:gd name="T18" fmla="*/ 61 w 288"/>
                <a:gd name="T19" fmla="*/ 273 h 435"/>
                <a:gd name="T20" fmla="*/ 97 w 288"/>
                <a:gd name="T21" fmla="*/ 252 h 435"/>
                <a:gd name="T22" fmla="*/ 75 w 288"/>
                <a:gd name="T23" fmla="*/ 250 h 435"/>
                <a:gd name="T24" fmla="*/ 31 w 288"/>
                <a:gd name="T25" fmla="*/ 187 h 435"/>
                <a:gd name="T26" fmla="*/ 26 w 288"/>
                <a:gd name="T27" fmla="*/ 122 h 435"/>
                <a:gd name="T28" fmla="*/ 54 w 288"/>
                <a:gd name="T29" fmla="*/ 195 h 435"/>
                <a:gd name="T30" fmla="*/ 91 w 288"/>
                <a:gd name="T31" fmla="*/ 231 h 435"/>
                <a:gd name="T32" fmla="*/ 133 w 288"/>
                <a:gd name="T33" fmla="*/ 318 h 435"/>
                <a:gd name="T34" fmla="*/ 178 w 288"/>
                <a:gd name="T35" fmla="*/ 347 h 435"/>
                <a:gd name="T36" fmla="*/ 207 w 288"/>
                <a:gd name="T37" fmla="*/ 392 h 435"/>
                <a:gd name="T38" fmla="*/ 263 w 288"/>
                <a:gd name="T39" fmla="*/ 408 h 435"/>
                <a:gd name="T40" fmla="*/ 168 w 288"/>
                <a:gd name="T41" fmla="*/ 422 h 435"/>
                <a:gd name="T42" fmla="*/ 98 w 288"/>
                <a:gd name="T43" fmla="*/ 424 h 435"/>
                <a:gd name="T44" fmla="*/ 47 w 288"/>
                <a:gd name="T45" fmla="*/ 427 h 435"/>
                <a:gd name="T46" fmla="*/ 79 w 288"/>
                <a:gd name="T47" fmla="*/ 434 h 435"/>
                <a:gd name="T48" fmla="*/ 133 w 288"/>
                <a:gd name="T49" fmla="*/ 425 h 435"/>
                <a:gd name="T50" fmla="*/ 219 w 288"/>
                <a:gd name="T51" fmla="*/ 428 h 435"/>
                <a:gd name="T52" fmla="*/ 271 w 288"/>
                <a:gd name="T53" fmla="*/ 417 h 435"/>
                <a:gd name="T54" fmla="*/ 287 w 288"/>
                <a:gd name="T55" fmla="*/ 418 h 435"/>
                <a:gd name="T56" fmla="*/ 91 w 288"/>
                <a:gd name="T57" fmla="*/ 268 h 435"/>
                <a:gd name="T58" fmla="*/ 80 w 288"/>
                <a:gd name="T59" fmla="*/ 273 h 435"/>
                <a:gd name="T60" fmla="*/ 78 w 288"/>
                <a:gd name="T61" fmla="*/ 261 h 435"/>
                <a:gd name="T62" fmla="*/ 84 w 288"/>
                <a:gd name="T63" fmla="*/ 218 h 435"/>
                <a:gd name="T64" fmla="*/ 44 w 288"/>
                <a:gd name="T65" fmla="*/ 138 h 435"/>
                <a:gd name="T66" fmla="*/ 36 w 288"/>
                <a:gd name="T67" fmla="*/ 113 h 435"/>
                <a:gd name="T68" fmla="*/ 84 w 288"/>
                <a:gd name="T69" fmla="*/ 16 h 435"/>
                <a:gd name="T70" fmla="*/ 90 w 288"/>
                <a:gd name="T71" fmla="*/ 15 h 435"/>
                <a:gd name="T72" fmla="*/ 159 w 288"/>
                <a:gd name="T73" fmla="*/ 95 h 435"/>
                <a:gd name="T74" fmla="*/ 178 w 288"/>
                <a:gd name="T75" fmla="*/ 165 h 435"/>
                <a:gd name="T76" fmla="*/ 131 w 288"/>
                <a:gd name="T77" fmla="*/ 197 h 435"/>
                <a:gd name="T78" fmla="*/ 84 w 288"/>
                <a:gd name="T79" fmla="*/ 218 h 435"/>
                <a:gd name="T80" fmla="*/ 144 w 288"/>
                <a:gd name="T81" fmla="*/ 309 h 435"/>
                <a:gd name="T82" fmla="*/ 102 w 288"/>
                <a:gd name="T83" fmla="*/ 232 h 435"/>
                <a:gd name="T84" fmla="*/ 109 w 288"/>
                <a:gd name="T85" fmla="*/ 223 h 435"/>
                <a:gd name="T86" fmla="*/ 184 w 288"/>
                <a:gd name="T87" fmla="*/ 183 h 435"/>
                <a:gd name="T88" fmla="*/ 231 w 288"/>
                <a:gd name="T89" fmla="*/ 280 h 435"/>
                <a:gd name="T90" fmla="*/ 185 w 288"/>
                <a:gd name="T91" fmla="*/ 328 h 435"/>
                <a:gd name="T92" fmla="*/ 258 w 288"/>
                <a:gd name="T93" fmla="*/ 366 h 435"/>
                <a:gd name="T94" fmla="*/ 229 w 288"/>
                <a:gd name="T95" fmla="*/ 373 h 435"/>
                <a:gd name="T96" fmla="*/ 198 w 288"/>
                <a:gd name="T97" fmla="*/ 358 h 435"/>
                <a:gd name="T98" fmla="*/ 198 w 288"/>
                <a:gd name="T99" fmla="*/ 336 h 435"/>
                <a:gd name="T100" fmla="*/ 219 w 288"/>
                <a:gd name="T101" fmla="*/ 339 h 435"/>
                <a:gd name="T102" fmla="*/ 225 w 288"/>
                <a:gd name="T103" fmla="*/ 350 h 435"/>
                <a:gd name="T104" fmla="*/ 232 w 288"/>
                <a:gd name="T105" fmla="*/ 365 h 435"/>
                <a:gd name="T106" fmla="*/ 236 w 288"/>
                <a:gd name="T107" fmla="*/ 345 h 435"/>
                <a:gd name="T108" fmla="*/ 226 w 288"/>
                <a:gd name="T109" fmla="*/ 334 h 435"/>
                <a:gd name="T110" fmla="*/ 232 w 288"/>
                <a:gd name="T111" fmla="*/ 313 h 435"/>
                <a:gd name="T112" fmla="*/ 261 w 288"/>
                <a:gd name="T113" fmla="*/ 35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" h="435">
                  <a:moveTo>
                    <a:pt x="273" y="394"/>
                  </a:moveTo>
                  <a:cubicBezTo>
                    <a:pt x="270" y="389"/>
                    <a:pt x="268" y="382"/>
                    <a:pt x="269" y="376"/>
                  </a:cubicBezTo>
                  <a:cubicBezTo>
                    <a:pt x="269" y="369"/>
                    <a:pt x="273" y="369"/>
                    <a:pt x="275" y="363"/>
                  </a:cubicBezTo>
                  <a:cubicBezTo>
                    <a:pt x="278" y="355"/>
                    <a:pt x="274" y="351"/>
                    <a:pt x="270" y="345"/>
                  </a:cubicBezTo>
                  <a:cubicBezTo>
                    <a:pt x="259" y="333"/>
                    <a:pt x="249" y="319"/>
                    <a:pt x="241" y="305"/>
                  </a:cubicBezTo>
                  <a:cubicBezTo>
                    <a:pt x="250" y="296"/>
                    <a:pt x="247" y="282"/>
                    <a:pt x="244" y="271"/>
                  </a:cubicBezTo>
                  <a:cubicBezTo>
                    <a:pt x="233" y="234"/>
                    <a:pt x="212" y="203"/>
                    <a:pt x="193" y="170"/>
                  </a:cubicBezTo>
                  <a:cubicBezTo>
                    <a:pt x="203" y="143"/>
                    <a:pt x="179" y="100"/>
                    <a:pt x="166" y="79"/>
                  </a:cubicBezTo>
                  <a:cubicBezTo>
                    <a:pt x="153" y="56"/>
                    <a:pt x="141" y="31"/>
                    <a:pt x="120" y="15"/>
                  </a:cubicBezTo>
                  <a:cubicBezTo>
                    <a:pt x="112" y="9"/>
                    <a:pt x="102" y="3"/>
                    <a:pt x="92" y="2"/>
                  </a:cubicBezTo>
                  <a:cubicBezTo>
                    <a:pt x="78" y="0"/>
                    <a:pt x="66" y="9"/>
                    <a:pt x="53" y="13"/>
                  </a:cubicBezTo>
                  <a:cubicBezTo>
                    <a:pt x="52" y="14"/>
                    <a:pt x="51" y="15"/>
                    <a:pt x="51" y="16"/>
                  </a:cubicBezTo>
                  <a:cubicBezTo>
                    <a:pt x="28" y="27"/>
                    <a:pt x="13" y="53"/>
                    <a:pt x="17" y="82"/>
                  </a:cubicBezTo>
                  <a:cubicBezTo>
                    <a:pt x="18" y="93"/>
                    <a:pt x="20" y="103"/>
                    <a:pt x="24" y="114"/>
                  </a:cubicBezTo>
                  <a:cubicBezTo>
                    <a:pt x="0" y="124"/>
                    <a:pt x="6" y="154"/>
                    <a:pt x="15" y="175"/>
                  </a:cubicBezTo>
                  <a:cubicBezTo>
                    <a:pt x="25" y="197"/>
                    <a:pt x="37" y="215"/>
                    <a:pt x="50" y="235"/>
                  </a:cubicBezTo>
                  <a:cubicBezTo>
                    <a:pt x="53" y="239"/>
                    <a:pt x="58" y="245"/>
                    <a:pt x="60" y="250"/>
                  </a:cubicBezTo>
                  <a:cubicBezTo>
                    <a:pt x="61" y="253"/>
                    <a:pt x="61" y="255"/>
                    <a:pt x="61" y="258"/>
                  </a:cubicBezTo>
                  <a:cubicBezTo>
                    <a:pt x="61" y="258"/>
                    <a:pt x="61" y="259"/>
                    <a:pt x="61" y="259"/>
                  </a:cubicBezTo>
                  <a:cubicBezTo>
                    <a:pt x="61" y="263"/>
                    <a:pt x="60" y="268"/>
                    <a:pt x="61" y="273"/>
                  </a:cubicBezTo>
                  <a:cubicBezTo>
                    <a:pt x="64" y="295"/>
                    <a:pt x="94" y="303"/>
                    <a:pt x="101" y="279"/>
                  </a:cubicBezTo>
                  <a:cubicBezTo>
                    <a:pt x="103" y="271"/>
                    <a:pt x="104" y="258"/>
                    <a:pt x="97" y="252"/>
                  </a:cubicBezTo>
                  <a:cubicBezTo>
                    <a:pt x="90" y="245"/>
                    <a:pt x="82" y="247"/>
                    <a:pt x="75" y="250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3" y="245"/>
                    <a:pt x="68" y="241"/>
                    <a:pt x="65" y="237"/>
                  </a:cubicBezTo>
                  <a:cubicBezTo>
                    <a:pt x="52" y="222"/>
                    <a:pt x="40" y="206"/>
                    <a:pt x="31" y="187"/>
                  </a:cubicBezTo>
                  <a:cubicBezTo>
                    <a:pt x="26" y="177"/>
                    <a:pt x="17" y="163"/>
                    <a:pt x="16" y="152"/>
                  </a:cubicBezTo>
                  <a:cubicBezTo>
                    <a:pt x="14" y="141"/>
                    <a:pt x="17" y="129"/>
                    <a:pt x="26" y="122"/>
                  </a:cubicBezTo>
                  <a:cubicBezTo>
                    <a:pt x="30" y="135"/>
                    <a:pt x="35" y="148"/>
                    <a:pt x="39" y="161"/>
                  </a:cubicBezTo>
                  <a:cubicBezTo>
                    <a:pt x="42" y="174"/>
                    <a:pt x="47" y="184"/>
                    <a:pt x="54" y="195"/>
                  </a:cubicBezTo>
                  <a:cubicBezTo>
                    <a:pt x="60" y="205"/>
                    <a:pt x="64" y="218"/>
                    <a:pt x="71" y="226"/>
                  </a:cubicBezTo>
                  <a:cubicBezTo>
                    <a:pt x="77" y="233"/>
                    <a:pt x="84" y="233"/>
                    <a:pt x="91" y="231"/>
                  </a:cubicBezTo>
                  <a:cubicBezTo>
                    <a:pt x="98" y="243"/>
                    <a:pt x="101" y="260"/>
                    <a:pt x="108" y="272"/>
                  </a:cubicBezTo>
                  <a:cubicBezTo>
                    <a:pt x="117" y="287"/>
                    <a:pt x="125" y="303"/>
                    <a:pt x="133" y="318"/>
                  </a:cubicBezTo>
                  <a:cubicBezTo>
                    <a:pt x="139" y="329"/>
                    <a:pt x="146" y="348"/>
                    <a:pt x="160" y="350"/>
                  </a:cubicBezTo>
                  <a:cubicBezTo>
                    <a:pt x="165" y="350"/>
                    <a:pt x="171" y="349"/>
                    <a:pt x="178" y="347"/>
                  </a:cubicBezTo>
                  <a:cubicBezTo>
                    <a:pt x="183" y="354"/>
                    <a:pt x="187" y="362"/>
                    <a:pt x="191" y="370"/>
                  </a:cubicBezTo>
                  <a:cubicBezTo>
                    <a:pt x="195" y="377"/>
                    <a:pt x="199" y="390"/>
                    <a:pt x="207" y="392"/>
                  </a:cubicBezTo>
                  <a:cubicBezTo>
                    <a:pt x="221" y="396"/>
                    <a:pt x="230" y="381"/>
                    <a:pt x="245" y="389"/>
                  </a:cubicBezTo>
                  <a:cubicBezTo>
                    <a:pt x="253" y="393"/>
                    <a:pt x="258" y="401"/>
                    <a:pt x="263" y="408"/>
                  </a:cubicBezTo>
                  <a:cubicBezTo>
                    <a:pt x="255" y="407"/>
                    <a:pt x="247" y="408"/>
                    <a:pt x="239" y="410"/>
                  </a:cubicBezTo>
                  <a:cubicBezTo>
                    <a:pt x="215" y="416"/>
                    <a:pt x="193" y="426"/>
                    <a:pt x="168" y="422"/>
                  </a:cubicBezTo>
                  <a:cubicBezTo>
                    <a:pt x="148" y="420"/>
                    <a:pt x="135" y="414"/>
                    <a:pt x="115" y="420"/>
                  </a:cubicBezTo>
                  <a:cubicBezTo>
                    <a:pt x="110" y="421"/>
                    <a:pt x="104" y="423"/>
                    <a:pt x="98" y="424"/>
                  </a:cubicBezTo>
                  <a:cubicBezTo>
                    <a:pt x="88" y="427"/>
                    <a:pt x="84" y="425"/>
                    <a:pt x="74" y="424"/>
                  </a:cubicBezTo>
                  <a:cubicBezTo>
                    <a:pt x="65" y="424"/>
                    <a:pt x="56" y="427"/>
                    <a:pt x="47" y="427"/>
                  </a:cubicBezTo>
                  <a:cubicBezTo>
                    <a:pt x="42" y="428"/>
                    <a:pt x="42" y="434"/>
                    <a:pt x="47" y="434"/>
                  </a:cubicBezTo>
                  <a:cubicBezTo>
                    <a:pt x="58" y="435"/>
                    <a:pt x="68" y="433"/>
                    <a:pt x="79" y="434"/>
                  </a:cubicBezTo>
                  <a:cubicBezTo>
                    <a:pt x="87" y="435"/>
                    <a:pt x="93" y="435"/>
                    <a:pt x="101" y="433"/>
                  </a:cubicBezTo>
                  <a:cubicBezTo>
                    <a:pt x="111" y="430"/>
                    <a:pt x="122" y="425"/>
                    <a:pt x="133" y="425"/>
                  </a:cubicBezTo>
                  <a:cubicBezTo>
                    <a:pt x="144" y="425"/>
                    <a:pt x="156" y="430"/>
                    <a:pt x="167" y="432"/>
                  </a:cubicBezTo>
                  <a:cubicBezTo>
                    <a:pt x="184" y="435"/>
                    <a:pt x="202" y="432"/>
                    <a:pt x="219" y="428"/>
                  </a:cubicBezTo>
                  <a:cubicBezTo>
                    <a:pt x="228" y="425"/>
                    <a:pt x="236" y="421"/>
                    <a:pt x="244" y="419"/>
                  </a:cubicBezTo>
                  <a:cubicBezTo>
                    <a:pt x="253" y="417"/>
                    <a:pt x="262" y="417"/>
                    <a:pt x="271" y="417"/>
                  </a:cubicBezTo>
                  <a:cubicBezTo>
                    <a:pt x="273" y="419"/>
                    <a:pt x="275" y="421"/>
                    <a:pt x="276" y="422"/>
                  </a:cubicBezTo>
                  <a:cubicBezTo>
                    <a:pt x="280" y="425"/>
                    <a:pt x="288" y="424"/>
                    <a:pt x="287" y="418"/>
                  </a:cubicBezTo>
                  <a:cubicBezTo>
                    <a:pt x="286" y="407"/>
                    <a:pt x="279" y="402"/>
                    <a:pt x="273" y="394"/>
                  </a:cubicBezTo>
                  <a:moveTo>
                    <a:pt x="91" y="268"/>
                  </a:moveTo>
                  <a:cubicBezTo>
                    <a:pt x="90" y="270"/>
                    <a:pt x="90" y="272"/>
                    <a:pt x="90" y="274"/>
                  </a:cubicBezTo>
                  <a:cubicBezTo>
                    <a:pt x="89" y="282"/>
                    <a:pt x="86" y="282"/>
                    <a:pt x="80" y="273"/>
                  </a:cubicBezTo>
                  <a:cubicBezTo>
                    <a:pt x="72" y="266"/>
                    <a:pt x="74" y="266"/>
                    <a:pt x="75" y="261"/>
                  </a:cubicBezTo>
                  <a:cubicBezTo>
                    <a:pt x="76" y="261"/>
                    <a:pt x="77" y="261"/>
                    <a:pt x="78" y="261"/>
                  </a:cubicBezTo>
                  <a:cubicBezTo>
                    <a:pt x="86" y="260"/>
                    <a:pt x="89" y="258"/>
                    <a:pt x="91" y="268"/>
                  </a:cubicBezTo>
                  <a:moveTo>
                    <a:pt x="84" y="218"/>
                  </a:moveTo>
                  <a:cubicBezTo>
                    <a:pt x="82" y="218"/>
                    <a:pt x="79" y="211"/>
                    <a:pt x="78" y="210"/>
                  </a:cubicBezTo>
                  <a:cubicBezTo>
                    <a:pt x="64" y="187"/>
                    <a:pt x="52" y="164"/>
                    <a:pt x="44" y="138"/>
                  </a:cubicBezTo>
                  <a:cubicBezTo>
                    <a:pt x="42" y="130"/>
                    <a:pt x="39" y="121"/>
                    <a:pt x="36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0" y="96"/>
                    <a:pt x="24" y="79"/>
                    <a:pt x="28" y="61"/>
                  </a:cubicBezTo>
                  <a:cubicBezTo>
                    <a:pt x="33" y="32"/>
                    <a:pt x="56" y="20"/>
                    <a:pt x="84" y="16"/>
                  </a:cubicBezTo>
                  <a:cubicBezTo>
                    <a:pt x="85" y="16"/>
                    <a:pt x="86" y="16"/>
                    <a:pt x="86" y="15"/>
                  </a:cubicBezTo>
                  <a:cubicBezTo>
                    <a:pt x="88" y="15"/>
                    <a:pt x="89" y="15"/>
                    <a:pt x="90" y="15"/>
                  </a:cubicBezTo>
                  <a:cubicBezTo>
                    <a:pt x="102" y="18"/>
                    <a:pt x="113" y="27"/>
                    <a:pt x="120" y="35"/>
                  </a:cubicBezTo>
                  <a:cubicBezTo>
                    <a:pt x="137" y="52"/>
                    <a:pt x="147" y="74"/>
                    <a:pt x="159" y="95"/>
                  </a:cubicBezTo>
                  <a:cubicBezTo>
                    <a:pt x="169" y="112"/>
                    <a:pt x="180" y="138"/>
                    <a:pt x="180" y="158"/>
                  </a:cubicBezTo>
                  <a:cubicBezTo>
                    <a:pt x="180" y="161"/>
                    <a:pt x="179" y="163"/>
                    <a:pt x="178" y="165"/>
                  </a:cubicBezTo>
                  <a:cubicBezTo>
                    <a:pt x="178" y="166"/>
                    <a:pt x="177" y="167"/>
                    <a:pt x="177" y="168"/>
                  </a:cubicBezTo>
                  <a:cubicBezTo>
                    <a:pt x="168" y="181"/>
                    <a:pt x="143" y="191"/>
                    <a:pt x="131" y="197"/>
                  </a:cubicBezTo>
                  <a:cubicBezTo>
                    <a:pt x="120" y="202"/>
                    <a:pt x="109" y="207"/>
                    <a:pt x="99" y="212"/>
                  </a:cubicBezTo>
                  <a:cubicBezTo>
                    <a:pt x="97" y="212"/>
                    <a:pt x="85" y="218"/>
                    <a:pt x="84" y="218"/>
                  </a:cubicBezTo>
                  <a:moveTo>
                    <a:pt x="164" y="336"/>
                  </a:moveTo>
                  <a:cubicBezTo>
                    <a:pt x="155" y="335"/>
                    <a:pt x="147" y="316"/>
                    <a:pt x="144" y="309"/>
                  </a:cubicBezTo>
                  <a:cubicBezTo>
                    <a:pt x="139" y="298"/>
                    <a:pt x="131" y="287"/>
                    <a:pt x="125" y="275"/>
                  </a:cubicBezTo>
                  <a:cubicBezTo>
                    <a:pt x="117" y="261"/>
                    <a:pt x="110" y="246"/>
                    <a:pt x="102" y="232"/>
                  </a:cubicBezTo>
                  <a:cubicBezTo>
                    <a:pt x="101" y="231"/>
                    <a:pt x="100" y="229"/>
                    <a:pt x="99" y="228"/>
                  </a:cubicBezTo>
                  <a:cubicBezTo>
                    <a:pt x="102" y="226"/>
                    <a:pt x="106" y="224"/>
                    <a:pt x="109" y="223"/>
                  </a:cubicBezTo>
                  <a:cubicBezTo>
                    <a:pt x="133" y="212"/>
                    <a:pt x="158" y="201"/>
                    <a:pt x="180" y="186"/>
                  </a:cubicBezTo>
                  <a:cubicBezTo>
                    <a:pt x="181" y="185"/>
                    <a:pt x="182" y="184"/>
                    <a:pt x="184" y="183"/>
                  </a:cubicBezTo>
                  <a:cubicBezTo>
                    <a:pt x="199" y="208"/>
                    <a:pt x="216" y="232"/>
                    <a:pt x="225" y="260"/>
                  </a:cubicBezTo>
                  <a:cubicBezTo>
                    <a:pt x="227" y="266"/>
                    <a:pt x="231" y="273"/>
                    <a:pt x="231" y="280"/>
                  </a:cubicBezTo>
                  <a:cubicBezTo>
                    <a:pt x="233" y="291"/>
                    <a:pt x="230" y="295"/>
                    <a:pt x="223" y="300"/>
                  </a:cubicBezTo>
                  <a:cubicBezTo>
                    <a:pt x="211" y="309"/>
                    <a:pt x="198" y="321"/>
                    <a:pt x="185" y="328"/>
                  </a:cubicBezTo>
                  <a:cubicBezTo>
                    <a:pt x="181" y="330"/>
                    <a:pt x="168" y="336"/>
                    <a:pt x="164" y="336"/>
                  </a:cubicBezTo>
                  <a:moveTo>
                    <a:pt x="258" y="366"/>
                  </a:moveTo>
                  <a:cubicBezTo>
                    <a:pt x="256" y="371"/>
                    <a:pt x="256" y="376"/>
                    <a:pt x="256" y="382"/>
                  </a:cubicBezTo>
                  <a:cubicBezTo>
                    <a:pt x="249" y="376"/>
                    <a:pt x="241" y="371"/>
                    <a:pt x="229" y="373"/>
                  </a:cubicBezTo>
                  <a:cubicBezTo>
                    <a:pt x="226" y="374"/>
                    <a:pt x="213" y="380"/>
                    <a:pt x="211" y="379"/>
                  </a:cubicBezTo>
                  <a:cubicBezTo>
                    <a:pt x="207" y="378"/>
                    <a:pt x="200" y="362"/>
                    <a:pt x="198" y="358"/>
                  </a:cubicBezTo>
                  <a:cubicBezTo>
                    <a:pt x="195" y="352"/>
                    <a:pt x="191" y="347"/>
                    <a:pt x="187" y="343"/>
                  </a:cubicBezTo>
                  <a:cubicBezTo>
                    <a:pt x="191" y="340"/>
                    <a:pt x="195" y="338"/>
                    <a:pt x="198" y="336"/>
                  </a:cubicBezTo>
                  <a:cubicBezTo>
                    <a:pt x="202" y="333"/>
                    <a:pt x="207" y="330"/>
                    <a:pt x="211" y="327"/>
                  </a:cubicBezTo>
                  <a:cubicBezTo>
                    <a:pt x="215" y="330"/>
                    <a:pt x="216" y="335"/>
                    <a:pt x="219" y="339"/>
                  </a:cubicBezTo>
                  <a:cubicBezTo>
                    <a:pt x="221" y="342"/>
                    <a:pt x="224" y="346"/>
                    <a:pt x="226" y="350"/>
                  </a:cubicBezTo>
                  <a:cubicBezTo>
                    <a:pt x="226" y="350"/>
                    <a:pt x="225" y="350"/>
                    <a:pt x="225" y="350"/>
                  </a:cubicBezTo>
                  <a:cubicBezTo>
                    <a:pt x="224" y="354"/>
                    <a:pt x="224" y="357"/>
                    <a:pt x="225" y="360"/>
                  </a:cubicBezTo>
                  <a:cubicBezTo>
                    <a:pt x="225" y="363"/>
                    <a:pt x="229" y="365"/>
                    <a:pt x="232" y="365"/>
                  </a:cubicBezTo>
                  <a:cubicBezTo>
                    <a:pt x="242" y="366"/>
                    <a:pt x="252" y="351"/>
                    <a:pt x="241" y="344"/>
                  </a:cubicBezTo>
                  <a:cubicBezTo>
                    <a:pt x="239" y="343"/>
                    <a:pt x="237" y="344"/>
                    <a:pt x="236" y="345"/>
                  </a:cubicBezTo>
                  <a:cubicBezTo>
                    <a:pt x="235" y="345"/>
                    <a:pt x="235" y="346"/>
                    <a:pt x="235" y="346"/>
                  </a:cubicBezTo>
                  <a:cubicBezTo>
                    <a:pt x="233" y="342"/>
                    <a:pt x="229" y="338"/>
                    <a:pt x="226" y="334"/>
                  </a:cubicBezTo>
                  <a:cubicBezTo>
                    <a:pt x="223" y="330"/>
                    <a:pt x="221" y="326"/>
                    <a:pt x="217" y="323"/>
                  </a:cubicBezTo>
                  <a:cubicBezTo>
                    <a:pt x="222" y="320"/>
                    <a:pt x="227" y="316"/>
                    <a:pt x="232" y="313"/>
                  </a:cubicBezTo>
                  <a:cubicBezTo>
                    <a:pt x="236" y="321"/>
                    <a:pt x="242" y="329"/>
                    <a:pt x="247" y="336"/>
                  </a:cubicBezTo>
                  <a:cubicBezTo>
                    <a:pt x="250" y="341"/>
                    <a:pt x="260" y="349"/>
                    <a:pt x="261" y="354"/>
                  </a:cubicBezTo>
                  <a:cubicBezTo>
                    <a:pt x="264" y="363"/>
                    <a:pt x="259" y="360"/>
                    <a:pt x="258" y="36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chenying0907 385"/>
            <p:cNvSpPr/>
            <p:nvPr/>
          </p:nvSpPr>
          <p:spPr bwMode="auto">
            <a:xfrm>
              <a:off x="3392489" y="4124326"/>
              <a:ext cx="60325" cy="257175"/>
            </a:xfrm>
            <a:custGeom>
              <a:avLst/>
              <a:gdLst>
                <a:gd name="T0" fmla="*/ 28 w 28"/>
                <a:gd name="T1" fmla="*/ 2 h 120"/>
                <a:gd name="T2" fmla="*/ 25 w 28"/>
                <a:gd name="T3" fmla="*/ 2 h 120"/>
                <a:gd name="T4" fmla="*/ 19 w 28"/>
                <a:gd name="T5" fmla="*/ 27 h 120"/>
                <a:gd name="T6" fmla="*/ 10 w 28"/>
                <a:gd name="T7" fmla="*/ 59 h 120"/>
                <a:gd name="T8" fmla="*/ 1 w 28"/>
                <a:gd name="T9" fmla="*/ 119 h 120"/>
                <a:gd name="T10" fmla="*/ 2 w 28"/>
                <a:gd name="T11" fmla="*/ 119 h 120"/>
                <a:gd name="T12" fmla="*/ 14 w 28"/>
                <a:gd name="T13" fmla="*/ 53 h 120"/>
                <a:gd name="T14" fmla="*/ 22 w 28"/>
                <a:gd name="T15" fmla="*/ 22 h 120"/>
                <a:gd name="T16" fmla="*/ 28 w 28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0">
                  <a:moveTo>
                    <a:pt x="28" y="2"/>
                  </a:moveTo>
                  <a:cubicBezTo>
                    <a:pt x="27" y="0"/>
                    <a:pt x="25" y="0"/>
                    <a:pt x="25" y="2"/>
                  </a:cubicBezTo>
                  <a:cubicBezTo>
                    <a:pt x="26" y="10"/>
                    <a:pt x="21" y="19"/>
                    <a:pt x="19" y="27"/>
                  </a:cubicBezTo>
                  <a:cubicBezTo>
                    <a:pt x="16" y="38"/>
                    <a:pt x="13" y="48"/>
                    <a:pt x="10" y="59"/>
                  </a:cubicBezTo>
                  <a:cubicBezTo>
                    <a:pt x="5" y="78"/>
                    <a:pt x="0" y="99"/>
                    <a:pt x="1" y="119"/>
                  </a:cubicBezTo>
                  <a:cubicBezTo>
                    <a:pt x="1" y="120"/>
                    <a:pt x="2" y="120"/>
                    <a:pt x="2" y="119"/>
                  </a:cubicBezTo>
                  <a:cubicBezTo>
                    <a:pt x="4" y="97"/>
                    <a:pt x="8" y="74"/>
                    <a:pt x="14" y="53"/>
                  </a:cubicBezTo>
                  <a:cubicBezTo>
                    <a:pt x="17" y="43"/>
                    <a:pt x="19" y="33"/>
                    <a:pt x="22" y="22"/>
                  </a:cubicBezTo>
                  <a:cubicBezTo>
                    <a:pt x="24" y="15"/>
                    <a:pt x="28" y="9"/>
                    <a:pt x="2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chenying0907 386"/>
            <p:cNvSpPr/>
            <p:nvPr/>
          </p:nvSpPr>
          <p:spPr bwMode="auto">
            <a:xfrm>
              <a:off x="3429001" y="4181476"/>
              <a:ext cx="46038" cy="242888"/>
            </a:xfrm>
            <a:custGeom>
              <a:avLst/>
              <a:gdLst>
                <a:gd name="T0" fmla="*/ 18 w 21"/>
                <a:gd name="T1" fmla="*/ 2 h 113"/>
                <a:gd name="T2" fmla="*/ 3 w 21"/>
                <a:gd name="T3" fmla="*/ 79 h 113"/>
                <a:gd name="T4" fmla="*/ 2 w 21"/>
                <a:gd name="T5" fmla="*/ 96 h 113"/>
                <a:gd name="T6" fmla="*/ 0 w 21"/>
                <a:gd name="T7" fmla="*/ 105 h 113"/>
                <a:gd name="T8" fmla="*/ 5 w 21"/>
                <a:gd name="T9" fmla="*/ 113 h 113"/>
                <a:gd name="T10" fmla="*/ 5 w 21"/>
                <a:gd name="T11" fmla="*/ 112 h 113"/>
                <a:gd name="T12" fmla="*/ 6 w 21"/>
                <a:gd name="T13" fmla="*/ 95 h 113"/>
                <a:gd name="T14" fmla="*/ 7 w 21"/>
                <a:gd name="T15" fmla="*/ 66 h 113"/>
                <a:gd name="T16" fmla="*/ 21 w 21"/>
                <a:gd name="T17" fmla="*/ 2 h 113"/>
                <a:gd name="T18" fmla="*/ 18 w 21"/>
                <a:gd name="T1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3">
                  <a:moveTo>
                    <a:pt x="18" y="2"/>
                  </a:moveTo>
                  <a:cubicBezTo>
                    <a:pt x="11" y="26"/>
                    <a:pt x="4" y="54"/>
                    <a:pt x="3" y="79"/>
                  </a:cubicBezTo>
                  <a:cubicBezTo>
                    <a:pt x="3" y="85"/>
                    <a:pt x="4" y="90"/>
                    <a:pt x="2" y="96"/>
                  </a:cubicBezTo>
                  <a:cubicBezTo>
                    <a:pt x="2" y="99"/>
                    <a:pt x="1" y="102"/>
                    <a:pt x="0" y="105"/>
                  </a:cubicBezTo>
                  <a:cubicBezTo>
                    <a:pt x="0" y="109"/>
                    <a:pt x="0" y="112"/>
                    <a:pt x="5" y="113"/>
                  </a:cubicBezTo>
                  <a:cubicBezTo>
                    <a:pt x="5" y="113"/>
                    <a:pt x="5" y="112"/>
                    <a:pt x="5" y="112"/>
                  </a:cubicBezTo>
                  <a:cubicBezTo>
                    <a:pt x="0" y="109"/>
                    <a:pt x="5" y="99"/>
                    <a:pt x="6" y="95"/>
                  </a:cubicBezTo>
                  <a:cubicBezTo>
                    <a:pt x="8" y="85"/>
                    <a:pt x="6" y="76"/>
                    <a:pt x="7" y="66"/>
                  </a:cubicBezTo>
                  <a:cubicBezTo>
                    <a:pt x="11" y="45"/>
                    <a:pt x="15" y="23"/>
                    <a:pt x="21" y="2"/>
                  </a:cubicBezTo>
                  <a:cubicBezTo>
                    <a:pt x="21" y="1"/>
                    <a:pt x="19" y="0"/>
                    <a:pt x="1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chenying0907 387"/>
            <p:cNvSpPr/>
            <p:nvPr/>
          </p:nvSpPr>
          <p:spPr bwMode="auto">
            <a:xfrm>
              <a:off x="3440114" y="4198939"/>
              <a:ext cx="55563" cy="285750"/>
            </a:xfrm>
            <a:custGeom>
              <a:avLst/>
              <a:gdLst>
                <a:gd name="T0" fmla="*/ 23 w 26"/>
                <a:gd name="T1" fmla="*/ 1 h 133"/>
                <a:gd name="T2" fmla="*/ 16 w 26"/>
                <a:gd name="T3" fmla="*/ 35 h 133"/>
                <a:gd name="T4" fmla="*/ 8 w 26"/>
                <a:gd name="T5" fmla="*/ 74 h 133"/>
                <a:gd name="T6" fmla="*/ 6 w 26"/>
                <a:gd name="T7" fmla="*/ 109 h 133"/>
                <a:gd name="T8" fmla="*/ 6 w 26"/>
                <a:gd name="T9" fmla="*/ 132 h 133"/>
                <a:gd name="T10" fmla="*/ 8 w 26"/>
                <a:gd name="T11" fmla="*/ 131 h 133"/>
                <a:gd name="T12" fmla="*/ 8 w 26"/>
                <a:gd name="T13" fmla="*/ 113 h 133"/>
                <a:gd name="T14" fmla="*/ 8 w 26"/>
                <a:gd name="T15" fmla="*/ 101 h 133"/>
                <a:gd name="T16" fmla="*/ 13 w 26"/>
                <a:gd name="T17" fmla="*/ 66 h 133"/>
                <a:gd name="T18" fmla="*/ 19 w 26"/>
                <a:gd name="T19" fmla="*/ 36 h 133"/>
                <a:gd name="T20" fmla="*/ 26 w 26"/>
                <a:gd name="T21" fmla="*/ 2 h 133"/>
                <a:gd name="T22" fmla="*/ 23 w 26"/>
                <a:gd name="T23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33">
                  <a:moveTo>
                    <a:pt x="23" y="1"/>
                  </a:moveTo>
                  <a:cubicBezTo>
                    <a:pt x="18" y="11"/>
                    <a:pt x="18" y="24"/>
                    <a:pt x="16" y="35"/>
                  </a:cubicBezTo>
                  <a:cubicBezTo>
                    <a:pt x="14" y="48"/>
                    <a:pt x="11" y="61"/>
                    <a:pt x="8" y="74"/>
                  </a:cubicBezTo>
                  <a:cubicBezTo>
                    <a:pt x="6" y="86"/>
                    <a:pt x="6" y="97"/>
                    <a:pt x="6" y="109"/>
                  </a:cubicBezTo>
                  <a:cubicBezTo>
                    <a:pt x="5" y="117"/>
                    <a:pt x="0" y="126"/>
                    <a:pt x="6" y="132"/>
                  </a:cubicBezTo>
                  <a:cubicBezTo>
                    <a:pt x="7" y="133"/>
                    <a:pt x="8" y="132"/>
                    <a:pt x="8" y="131"/>
                  </a:cubicBezTo>
                  <a:cubicBezTo>
                    <a:pt x="4" y="126"/>
                    <a:pt x="8" y="119"/>
                    <a:pt x="8" y="113"/>
                  </a:cubicBezTo>
                  <a:cubicBezTo>
                    <a:pt x="9" y="109"/>
                    <a:pt x="9" y="105"/>
                    <a:pt x="8" y="101"/>
                  </a:cubicBezTo>
                  <a:cubicBezTo>
                    <a:pt x="8" y="89"/>
                    <a:pt x="10" y="78"/>
                    <a:pt x="13" y="66"/>
                  </a:cubicBezTo>
                  <a:cubicBezTo>
                    <a:pt x="15" y="56"/>
                    <a:pt x="17" y="46"/>
                    <a:pt x="19" y="36"/>
                  </a:cubicBezTo>
                  <a:cubicBezTo>
                    <a:pt x="20" y="26"/>
                    <a:pt x="20" y="11"/>
                    <a:pt x="26" y="2"/>
                  </a:cubicBezTo>
                  <a:cubicBezTo>
                    <a:pt x="26" y="1"/>
                    <a:pt x="24" y="0"/>
                    <a:pt x="23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chenying0907 388"/>
            <p:cNvSpPr/>
            <p:nvPr/>
          </p:nvSpPr>
          <p:spPr bwMode="auto">
            <a:xfrm>
              <a:off x="3476626" y="4268789"/>
              <a:ext cx="41275" cy="258763"/>
            </a:xfrm>
            <a:custGeom>
              <a:avLst/>
              <a:gdLst>
                <a:gd name="T0" fmla="*/ 16 w 19"/>
                <a:gd name="T1" fmla="*/ 1 h 120"/>
                <a:gd name="T2" fmla="*/ 1 w 19"/>
                <a:gd name="T3" fmla="*/ 119 h 120"/>
                <a:gd name="T4" fmla="*/ 4 w 19"/>
                <a:gd name="T5" fmla="*/ 119 h 120"/>
                <a:gd name="T6" fmla="*/ 10 w 19"/>
                <a:gd name="T7" fmla="*/ 56 h 120"/>
                <a:gd name="T8" fmla="*/ 19 w 19"/>
                <a:gd name="T9" fmla="*/ 1 h 120"/>
                <a:gd name="T10" fmla="*/ 16 w 19"/>
                <a:gd name="T11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0">
                  <a:moveTo>
                    <a:pt x="16" y="1"/>
                  </a:moveTo>
                  <a:cubicBezTo>
                    <a:pt x="13" y="41"/>
                    <a:pt x="0" y="78"/>
                    <a:pt x="1" y="119"/>
                  </a:cubicBezTo>
                  <a:cubicBezTo>
                    <a:pt x="1" y="120"/>
                    <a:pt x="4" y="120"/>
                    <a:pt x="4" y="119"/>
                  </a:cubicBezTo>
                  <a:cubicBezTo>
                    <a:pt x="5" y="97"/>
                    <a:pt x="6" y="77"/>
                    <a:pt x="10" y="56"/>
                  </a:cubicBezTo>
                  <a:cubicBezTo>
                    <a:pt x="13" y="38"/>
                    <a:pt x="17" y="20"/>
                    <a:pt x="19" y="1"/>
                  </a:cubicBezTo>
                  <a:cubicBezTo>
                    <a:pt x="19" y="0"/>
                    <a:pt x="16" y="0"/>
                    <a:pt x="16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chenying0907 389"/>
            <p:cNvSpPr/>
            <p:nvPr/>
          </p:nvSpPr>
          <p:spPr bwMode="auto">
            <a:xfrm>
              <a:off x="3506789" y="4313239"/>
              <a:ext cx="36513" cy="257175"/>
            </a:xfrm>
            <a:custGeom>
              <a:avLst/>
              <a:gdLst>
                <a:gd name="T0" fmla="*/ 15 w 17"/>
                <a:gd name="T1" fmla="*/ 1 h 120"/>
                <a:gd name="T2" fmla="*/ 10 w 17"/>
                <a:gd name="T3" fmla="*/ 31 h 120"/>
                <a:gd name="T4" fmla="*/ 8 w 17"/>
                <a:gd name="T5" fmla="*/ 60 h 120"/>
                <a:gd name="T6" fmla="*/ 3 w 17"/>
                <a:gd name="T7" fmla="*/ 118 h 120"/>
                <a:gd name="T8" fmla="*/ 4 w 17"/>
                <a:gd name="T9" fmla="*/ 119 h 120"/>
                <a:gd name="T10" fmla="*/ 7 w 17"/>
                <a:gd name="T11" fmla="*/ 93 h 120"/>
                <a:gd name="T12" fmla="*/ 10 w 17"/>
                <a:gd name="T13" fmla="*/ 62 h 120"/>
                <a:gd name="T14" fmla="*/ 12 w 17"/>
                <a:gd name="T15" fmla="*/ 32 h 120"/>
                <a:gd name="T16" fmla="*/ 17 w 17"/>
                <a:gd name="T17" fmla="*/ 1 h 120"/>
                <a:gd name="T18" fmla="*/ 15 w 17"/>
                <a:gd name="T19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0">
                  <a:moveTo>
                    <a:pt x="15" y="1"/>
                  </a:moveTo>
                  <a:cubicBezTo>
                    <a:pt x="15" y="11"/>
                    <a:pt x="11" y="22"/>
                    <a:pt x="10" y="31"/>
                  </a:cubicBezTo>
                  <a:cubicBezTo>
                    <a:pt x="9" y="41"/>
                    <a:pt x="8" y="51"/>
                    <a:pt x="8" y="60"/>
                  </a:cubicBezTo>
                  <a:cubicBezTo>
                    <a:pt x="6" y="80"/>
                    <a:pt x="0" y="99"/>
                    <a:pt x="3" y="118"/>
                  </a:cubicBezTo>
                  <a:cubicBezTo>
                    <a:pt x="3" y="119"/>
                    <a:pt x="4" y="120"/>
                    <a:pt x="4" y="119"/>
                  </a:cubicBezTo>
                  <a:cubicBezTo>
                    <a:pt x="5" y="110"/>
                    <a:pt x="6" y="101"/>
                    <a:pt x="7" y="93"/>
                  </a:cubicBezTo>
                  <a:cubicBezTo>
                    <a:pt x="7" y="83"/>
                    <a:pt x="10" y="72"/>
                    <a:pt x="10" y="62"/>
                  </a:cubicBezTo>
                  <a:cubicBezTo>
                    <a:pt x="11" y="52"/>
                    <a:pt x="11" y="42"/>
                    <a:pt x="12" y="32"/>
                  </a:cubicBezTo>
                  <a:cubicBezTo>
                    <a:pt x="14" y="22"/>
                    <a:pt x="17" y="11"/>
                    <a:pt x="17" y="1"/>
                  </a:cubicBezTo>
                  <a:cubicBezTo>
                    <a:pt x="17" y="0"/>
                    <a:pt x="15" y="0"/>
                    <a:pt x="15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chenying0907 390"/>
            <p:cNvSpPr/>
            <p:nvPr/>
          </p:nvSpPr>
          <p:spPr bwMode="auto">
            <a:xfrm>
              <a:off x="3535364" y="4398964"/>
              <a:ext cx="25400" cy="201613"/>
            </a:xfrm>
            <a:custGeom>
              <a:avLst/>
              <a:gdLst>
                <a:gd name="T0" fmla="*/ 12 w 12"/>
                <a:gd name="T1" fmla="*/ 1 h 94"/>
                <a:gd name="T2" fmla="*/ 9 w 12"/>
                <a:gd name="T3" fmla="*/ 1 h 94"/>
                <a:gd name="T4" fmla="*/ 4 w 12"/>
                <a:gd name="T5" fmla="*/ 53 h 94"/>
                <a:gd name="T6" fmla="*/ 2 w 12"/>
                <a:gd name="T7" fmla="*/ 76 h 94"/>
                <a:gd name="T8" fmla="*/ 0 w 12"/>
                <a:gd name="T9" fmla="*/ 93 h 94"/>
                <a:gd name="T10" fmla="*/ 0 w 12"/>
                <a:gd name="T11" fmla="*/ 94 h 94"/>
                <a:gd name="T12" fmla="*/ 4 w 12"/>
                <a:gd name="T13" fmla="*/ 89 h 94"/>
                <a:gd name="T14" fmla="*/ 4 w 12"/>
                <a:gd name="T15" fmla="*/ 82 h 94"/>
                <a:gd name="T16" fmla="*/ 6 w 12"/>
                <a:gd name="T17" fmla="*/ 67 h 94"/>
                <a:gd name="T18" fmla="*/ 9 w 12"/>
                <a:gd name="T19" fmla="*/ 32 h 94"/>
                <a:gd name="T20" fmla="*/ 12 w 12"/>
                <a:gd name="T2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4">
                  <a:moveTo>
                    <a:pt x="12" y="1"/>
                  </a:moveTo>
                  <a:cubicBezTo>
                    <a:pt x="12" y="0"/>
                    <a:pt x="9" y="0"/>
                    <a:pt x="9" y="1"/>
                  </a:cubicBezTo>
                  <a:cubicBezTo>
                    <a:pt x="10" y="19"/>
                    <a:pt x="5" y="35"/>
                    <a:pt x="4" y="53"/>
                  </a:cubicBezTo>
                  <a:cubicBezTo>
                    <a:pt x="4" y="61"/>
                    <a:pt x="3" y="68"/>
                    <a:pt x="2" y="76"/>
                  </a:cubicBezTo>
                  <a:cubicBezTo>
                    <a:pt x="1" y="80"/>
                    <a:pt x="4" y="91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3" y="94"/>
                    <a:pt x="4" y="92"/>
                    <a:pt x="4" y="89"/>
                  </a:cubicBezTo>
                  <a:cubicBezTo>
                    <a:pt x="5" y="87"/>
                    <a:pt x="4" y="84"/>
                    <a:pt x="4" y="82"/>
                  </a:cubicBezTo>
                  <a:cubicBezTo>
                    <a:pt x="4" y="77"/>
                    <a:pt x="6" y="72"/>
                    <a:pt x="6" y="67"/>
                  </a:cubicBezTo>
                  <a:cubicBezTo>
                    <a:pt x="8" y="55"/>
                    <a:pt x="8" y="44"/>
                    <a:pt x="9" y="32"/>
                  </a:cubicBezTo>
                  <a:cubicBezTo>
                    <a:pt x="11" y="22"/>
                    <a:pt x="12" y="12"/>
                    <a:pt x="12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chenying0907 391"/>
            <p:cNvSpPr/>
            <p:nvPr/>
          </p:nvSpPr>
          <p:spPr bwMode="auto">
            <a:xfrm>
              <a:off x="3562351" y="4508501"/>
              <a:ext cx="19050" cy="166688"/>
            </a:xfrm>
            <a:custGeom>
              <a:avLst/>
              <a:gdLst>
                <a:gd name="T0" fmla="*/ 6 w 9"/>
                <a:gd name="T1" fmla="*/ 2 h 78"/>
                <a:gd name="T2" fmla="*/ 1 w 9"/>
                <a:gd name="T3" fmla="*/ 42 h 78"/>
                <a:gd name="T4" fmla="*/ 2 w 9"/>
                <a:gd name="T5" fmla="*/ 78 h 78"/>
                <a:gd name="T6" fmla="*/ 3 w 9"/>
                <a:gd name="T7" fmla="*/ 78 h 78"/>
                <a:gd name="T8" fmla="*/ 5 w 9"/>
                <a:gd name="T9" fmla="*/ 39 h 78"/>
                <a:gd name="T10" fmla="*/ 9 w 9"/>
                <a:gd name="T11" fmla="*/ 3 h 78"/>
                <a:gd name="T12" fmla="*/ 6 w 9"/>
                <a:gd name="T1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8">
                  <a:moveTo>
                    <a:pt x="6" y="2"/>
                  </a:moveTo>
                  <a:cubicBezTo>
                    <a:pt x="3" y="15"/>
                    <a:pt x="3" y="29"/>
                    <a:pt x="1" y="42"/>
                  </a:cubicBezTo>
                  <a:cubicBezTo>
                    <a:pt x="0" y="53"/>
                    <a:pt x="0" y="66"/>
                    <a:pt x="2" y="78"/>
                  </a:cubicBezTo>
                  <a:cubicBezTo>
                    <a:pt x="2" y="78"/>
                    <a:pt x="3" y="78"/>
                    <a:pt x="3" y="78"/>
                  </a:cubicBezTo>
                  <a:cubicBezTo>
                    <a:pt x="5" y="65"/>
                    <a:pt x="3" y="52"/>
                    <a:pt x="5" y="39"/>
                  </a:cubicBezTo>
                  <a:cubicBezTo>
                    <a:pt x="7" y="27"/>
                    <a:pt x="6" y="15"/>
                    <a:pt x="9" y="3"/>
                  </a:cubicBezTo>
                  <a:cubicBezTo>
                    <a:pt x="9" y="1"/>
                    <a:pt x="6" y="0"/>
                    <a:pt x="6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chenying0907 392"/>
            <p:cNvSpPr/>
            <p:nvPr/>
          </p:nvSpPr>
          <p:spPr bwMode="auto">
            <a:xfrm>
              <a:off x="3598864" y="4503739"/>
              <a:ext cx="26988" cy="184150"/>
            </a:xfrm>
            <a:custGeom>
              <a:avLst/>
              <a:gdLst>
                <a:gd name="T0" fmla="*/ 6 w 12"/>
                <a:gd name="T1" fmla="*/ 1 h 86"/>
                <a:gd name="T2" fmla="*/ 5 w 12"/>
                <a:gd name="T3" fmla="*/ 3 h 86"/>
                <a:gd name="T4" fmla="*/ 6 w 12"/>
                <a:gd name="T5" fmla="*/ 22 h 86"/>
                <a:gd name="T6" fmla="*/ 3 w 12"/>
                <a:gd name="T7" fmla="*/ 43 h 86"/>
                <a:gd name="T8" fmla="*/ 2 w 12"/>
                <a:gd name="T9" fmla="*/ 84 h 86"/>
                <a:gd name="T10" fmla="*/ 4 w 12"/>
                <a:gd name="T11" fmla="*/ 84 h 86"/>
                <a:gd name="T12" fmla="*/ 4 w 12"/>
                <a:gd name="T13" fmla="*/ 57 h 86"/>
                <a:gd name="T14" fmla="*/ 7 w 12"/>
                <a:gd name="T15" fmla="*/ 28 h 86"/>
                <a:gd name="T16" fmla="*/ 6 w 12"/>
                <a:gd name="T17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6">
                  <a:moveTo>
                    <a:pt x="6" y="1"/>
                  </a:moveTo>
                  <a:cubicBezTo>
                    <a:pt x="5" y="0"/>
                    <a:pt x="4" y="2"/>
                    <a:pt x="5" y="3"/>
                  </a:cubicBezTo>
                  <a:cubicBezTo>
                    <a:pt x="9" y="8"/>
                    <a:pt x="7" y="16"/>
                    <a:pt x="6" y="22"/>
                  </a:cubicBezTo>
                  <a:cubicBezTo>
                    <a:pt x="5" y="29"/>
                    <a:pt x="4" y="36"/>
                    <a:pt x="3" y="43"/>
                  </a:cubicBezTo>
                  <a:cubicBezTo>
                    <a:pt x="1" y="56"/>
                    <a:pt x="0" y="71"/>
                    <a:pt x="2" y="84"/>
                  </a:cubicBezTo>
                  <a:cubicBezTo>
                    <a:pt x="2" y="86"/>
                    <a:pt x="4" y="86"/>
                    <a:pt x="4" y="84"/>
                  </a:cubicBezTo>
                  <a:cubicBezTo>
                    <a:pt x="5" y="75"/>
                    <a:pt x="4" y="66"/>
                    <a:pt x="4" y="57"/>
                  </a:cubicBezTo>
                  <a:cubicBezTo>
                    <a:pt x="4" y="47"/>
                    <a:pt x="6" y="38"/>
                    <a:pt x="7" y="28"/>
                  </a:cubicBezTo>
                  <a:cubicBezTo>
                    <a:pt x="8" y="20"/>
                    <a:pt x="12" y="8"/>
                    <a:pt x="6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chenying0907 393"/>
            <p:cNvSpPr/>
            <p:nvPr/>
          </p:nvSpPr>
          <p:spPr bwMode="auto">
            <a:xfrm>
              <a:off x="3621089" y="4594226"/>
              <a:ext cx="20638" cy="195263"/>
            </a:xfrm>
            <a:custGeom>
              <a:avLst/>
              <a:gdLst>
                <a:gd name="T0" fmla="*/ 9 w 10"/>
                <a:gd name="T1" fmla="*/ 3 h 91"/>
                <a:gd name="T2" fmla="*/ 6 w 10"/>
                <a:gd name="T3" fmla="*/ 2 h 91"/>
                <a:gd name="T4" fmla="*/ 2 w 10"/>
                <a:gd name="T5" fmla="*/ 43 h 91"/>
                <a:gd name="T6" fmla="*/ 2 w 10"/>
                <a:gd name="T7" fmla="*/ 90 h 91"/>
                <a:gd name="T8" fmla="*/ 4 w 10"/>
                <a:gd name="T9" fmla="*/ 90 h 91"/>
                <a:gd name="T10" fmla="*/ 5 w 10"/>
                <a:gd name="T11" fmla="*/ 47 h 91"/>
                <a:gd name="T12" fmla="*/ 9 w 10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1">
                  <a:moveTo>
                    <a:pt x="9" y="3"/>
                  </a:moveTo>
                  <a:cubicBezTo>
                    <a:pt x="10" y="1"/>
                    <a:pt x="7" y="0"/>
                    <a:pt x="6" y="2"/>
                  </a:cubicBezTo>
                  <a:cubicBezTo>
                    <a:pt x="3" y="15"/>
                    <a:pt x="2" y="30"/>
                    <a:pt x="2" y="43"/>
                  </a:cubicBezTo>
                  <a:cubicBezTo>
                    <a:pt x="1" y="58"/>
                    <a:pt x="0" y="75"/>
                    <a:pt x="2" y="90"/>
                  </a:cubicBezTo>
                  <a:cubicBezTo>
                    <a:pt x="2" y="91"/>
                    <a:pt x="4" y="91"/>
                    <a:pt x="4" y="90"/>
                  </a:cubicBezTo>
                  <a:cubicBezTo>
                    <a:pt x="6" y="76"/>
                    <a:pt x="4" y="61"/>
                    <a:pt x="5" y="47"/>
                  </a:cubicBezTo>
                  <a:cubicBezTo>
                    <a:pt x="5" y="33"/>
                    <a:pt x="6" y="16"/>
                    <a:pt x="9" y="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chenying0907 394"/>
            <p:cNvSpPr/>
            <p:nvPr/>
          </p:nvSpPr>
          <p:spPr bwMode="auto">
            <a:xfrm>
              <a:off x="3648076" y="4584701"/>
              <a:ext cx="23813" cy="207963"/>
            </a:xfrm>
            <a:custGeom>
              <a:avLst/>
              <a:gdLst>
                <a:gd name="T0" fmla="*/ 11 w 11"/>
                <a:gd name="T1" fmla="*/ 1 h 97"/>
                <a:gd name="T2" fmla="*/ 9 w 11"/>
                <a:gd name="T3" fmla="*/ 1 h 97"/>
                <a:gd name="T4" fmla="*/ 4 w 11"/>
                <a:gd name="T5" fmla="*/ 97 h 97"/>
                <a:gd name="T6" fmla="*/ 6 w 11"/>
                <a:gd name="T7" fmla="*/ 97 h 97"/>
                <a:gd name="T8" fmla="*/ 7 w 11"/>
                <a:gd name="T9" fmla="*/ 51 h 97"/>
                <a:gd name="T10" fmla="*/ 11 w 11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7">
                  <a:moveTo>
                    <a:pt x="11" y="1"/>
                  </a:moveTo>
                  <a:cubicBezTo>
                    <a:pt x="11" y="0"/>
                    <a:pt x="9" y="0"/>
                    <a:pt x="9" y="1"/>
                  </a:cubicBezTo>
                  <a:cubicBezTo>
                    <a:pt x="7" y="33"/>
                    <a:pt x="0" y="65"/>
                    <a:pt x="4" y="97"/>
                  </a:cubicBezTo>
                  <a:cubicBezTo>
                    <a:pt x="4" y="97"/>
                    <a:pt x="6" y="97"/>
                    <a:pt x="6" y="97"/>
                  </a:cubicBezTo>
                  <a:cubicBezTo>
                    <a:pt x="8" y="82"/>
                    <a:pt x="6" y="66"/>
                    <a:pt x="7" y="51"/>
                  </a:cubicBezTo>
                  <a:cubicBezTo>
                    <a:pt x="8" y="34"/>
                    <a:pt x="11" y="18"/>
                    <a:pt x="11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chenying0907 395"/>
            <p:cNvSpPr/>
            <p:nvPr/>
          </p:nvSpPr>
          <p:spPr bwMode="auto">
            <a:xfrm>
              <a:off x="3676651" y="4664076"/>
              <a:ext cx="23813" cy="168275"/>
            </a:xfrm>
            <a:custGeom>
              <a:avLst/>
              <a:gdLst>
                <a:gd name="T0" fmla="*/ 6 w 11"/>
                <a:gd name="T1" fmla="*/ 74 h 78"/>
                <a:gd name="T2" fmla="*/ 5 w 11"/>
                <a:gd name="T3" fmla="*/ 68 h 78"/>
                <a:gd name="T4" fmla="*/ 6 w 11"/>
                <a:gd name="T5" fmla="*/ 60 h 78"/>
                <a:gd name="T6" fmla="*/ 6 w 11"/>
                <a:gd name="T7" fmla="*/ 43 h 78"/>
                <a:gd name="T8" fmla="*/ 11 w 11"/>
                <a:gd name="T9" fmla="*/ 2 h 78"/>
                <a:gd name="T10" fmla="*/ 8 w 11"/>
                <a:gd name="T11" fmla="*/ 2 h 78"/>
                <a:gd name="T12" fmla="*/ 3 w 11"/>
                <a:gd name="T13" fmla="*/ 48 h 78"/>
                <a:gd name="T14" fmla="*/ 4 w 11"/>
                <a:gd name="T15" fmla="*/ 77 h 78"/>
                <a:gd name="T16" fmla="*/ 5 w 11"/>
                <a:gd name="T17" fmla="*/ 78 h 78"/>
                <a:gd name="T18" fmla="*/ 7 w 11"/>
                <a:gd name="T19" fmla="*/ 77 h 78"/>
                <a:gd name="T20" fmla="*/ 8 w 11"/>
                <a:gd name="T21" fmla="*/ 76 h 78"/>
                <a:gd name="T22" fmla="*/ 8 w 11"/>
                <a:gd name="T23" fmla="*/ 74 h 78"/>
                <a:gd name="T24" fmla="*/ 6 w 11"/>
                <a:gd name="T25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78">
                  <a:moveTo>
                    <a:pt x="6" y="74"/>
                  </a:moveTo>
                  <a:cubicBezTo>
                    <a:pt x="6" y="75"/>
                    <a:pt x="5" y="68"/>
                    <a:pt x="5" y="68"/>
                  </a:cubicBezTo>
                  <a:cubicBezTo>
                    <a:pt x="5" y="65"/>
                    <a:pt x="5" y="63"/>
                    <a:pt x="6" y="60"/>
                  </a:cubicBezTo>
                  <a:cubicBezTo>
                    <a:pt x="6" y="54"/>
                    <a:pt x="6" y="49"/>
                    <a:pt x="6" y="43"/>
                  </a:cubicBezTo>
                  <a:cubicBezTo>
                    <a:pt x="8" y="29"/>
                    <a:pt x="10" y="16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7" y="17"/>
                    <a:pt x="4" y="33"/>
                    <a:pt x="3" y="48"/>
                  </a:cubicBezTo>
                  <a:cubicBezTo>
                    <a:pt x="3" y="57"/>
                    <a:pt x="0" y="69"/>
                    <a:pt x="4" y="77"/>
                  </a:cubicBezTo>
                  <a:cubicBezTo>
                    <a:pt x="4" y="78"/>
                    <a:pt x="5" y="78"/>
                    <a:pt x="5" y="78"/>
                  </a:cubicBezTo>
                  <a:cubicBezTo>
                    <a:pt x="6" y="78"/>
                    <a:pt x="6" y="78"/>
                    <a:pt x="7" y="77"/>
                  </a:cubicBezTo>
                  <a:cubicBezTo>
                    <a:pt x="7" y="77"/>
                    <a:pt x="8" y="77"/>
                    <a:pt x="8" y="76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7" y="73"/>
                    <a:pt x="6" y="7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chenying0907 396"/>
            <p:cNvSpPr/>
            <p:nvPr/>
          </p:nvSpPr>
          <p:spPr bwMode="auto">
            <a:xfrm>
              <a:off x="3725864" y="4735514"/>
              <a:ext cx="17463" cy="49213"/>
            </a:xfrm>
            <a:custGeom>
              <a:avLst/>
              <a:gdLst>
                <a:gd name="T0" fmla="*/ 5 w 8"/>
                <a:gd name="T1" fmla="*/ 1 h 23"/>
                <a:gd name="T2" fmla="*/ 0 w 8"/>
                <a:gd name="T3" fmla="*/ 21 h 23"/>
                <a:gd name="T4" fmla="*/ 2 w 8"/>
                <a:gd name="T5" fmla="*/ 22 h 23"/>
                <a:gd name="T6" fmla="*/ 8 w 8"/>
                <a:gd name="T7" fmla="*/ 2 h 23"/>
                <a:gd name="T8" fmla="*/ 5 w 8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5" y="1"/>
                  </a:moveTo>
                  <a:cubicBezTo>
                    <a:pt x="4" y="8"/>
                    <a:pt x="1" y="14"/>
                    <a:pt x="0" y="21"/>
                  </a:cubicBezTo>
                  <a:cubicBezTo>
                    <a:pt x="0" y="22"/>
                    <a:pt x="2" y="23"/>
                    <a:pt x="2" y="22"/>
                  </a:cubicBezTo>
                  <a:cubicBezTo>
                    <a:pt x="5" y="15"/>
                    <a:pt x="6" y="8"/>
                    <a:pt x="8" y="2"/>
                  </a:cubicBezTo>
                  <a:cubicBezTo>
                    <a:pt x="8" y="0"/>
                    <a:pt x="6" y="0"/>
                    <a:pt x="5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PA_组合 16"/>
          <p:cNvGrpSpPr/>
          <p:nvPr>
            <p:custDataLst>
              <p:tags r:id="rId2"/>
            </p:custDataLst>
          </p:nvPr>
        </p:nvGrpSpPr>
        <p:grpSpPr>
          <a:xfrm>
            <a:off x="1008179" y="340428"/>
            <a:ext cx="4031873" cy="570308"/>
            <a:chOff x="1786655" y="491683"/>
            <a:chExt cx="5375831" cy="760176"/>
          </a:xfrm>
        </p:grpSpPr>
        <p:sp>
          <p:nvSpPr>
            <p:cNvPr id="41" name="矩形 40"/>
            <p:cNvSpPr/>
            <p:nvPr/>
          </p:nvSpPr>
          <p:spPr>
            <a:xfrm>
              <a:off x="1786655" y="945460"/>
              <a:ext cx="5375831" cy="306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endPara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786655" y="491683"/>
              <a:ext cx="4442166" cy="531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  <a:sym typeface="+mn-ea"/>
                </a:rPr>
                <a:t>Introduction to sequences</a:t>
              </a:r>
              <a:endParaRPr lang="zh-CN" altLang="en-US" sz="20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10" y="1395095"/>
            <a:ext cx="6363970" cy="171513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7192010" y="2143125"/>
            <a:ext cx="1587500" cy="6813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ct val="120000"/>
              </a:lnSpc>
              <a:buClrTx/>
              <a:buSzTx/>
              <a:buNone/>
            </a:pPr>
            <a:r>
              <a:rPr lang="en-US" altLang="zh-CN" sz="1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cap</a:t>
            </a:r>
            <a:endParaRPr lang="en-US" altLang="zh-CN" sz="16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20000"/>
              </a:lnSpc>
              <a:buClrTx/>
              <a:buSzTx/>
              <a:buNone/>
            </a:pPr>
            <a:r>
              <a:rPr lang="en-US" altLang="zh-CN" sz="1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poly-A tail</a:t>
            </a:r>
            <a:endParaRPr lang="en-US" altLang="zh-CN" sz="16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580" y="2625830"/>
            <a:ext cx="3319152" cy="346754"/>
          </a:xfrm>
          <a:prstGeom prst="rect">
            <a:avLst/>
          </a:prstGeom>
          <a:ln>
            <a:noFill/>
          </a:ln>
        </p:spPr>
      </p:pic>
      <p:sp>
        <p:nvSpPr>
          <p:cNvPr id="43" name="文本框 5"/>
          <p:cNvSpPr txBox="1">
            <a:spLocks noChangeArrowheads="1"/>
          </p:cNvSpPr>
          <p:nvPr/>
        </p:nvSpPr>
        <p:spPr bwMode="auto">
          <a:xfrm>
            <a:off x="3735256" y="3078170"/>
            <a:ext cx="2202815" cy="34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/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幼圆" panose="02010509060101010101" pitchFamily="49" charset="-122"/>
                <a:cs typeface="Times New Roman" panose="02020603050405020304" charset="0"/>
              </a:rPr>
              <a:t>Introduction to SNPs</a:t>
            </a:r>
            <a:endParaRPr lang="zh-CN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ea typeface="幼圆" panose="02010509060101010101" pitchFamily="49" charset="-122"/>
              <a:cs typeface="Times New Roman" panose="02020603050405020304" charset="0"/>
            </a:endParaRPr>
          </a:p>
        </p:txBody>
      </p:sp>
      <p:grpSp>
        <p:nvGrpSpPr>
          <p:cNvPr id="8" name="Group 44"/>
          <p:cNvGrpSpPr/>
          <p:nvPr/>
        </p:nvGrpSpPr>
        <p:grpSpPr>
          <a:xfrm>
            <a:off x="3423598" y="1973405"/>
            <a:ext cx="493132" cy="554040"/>
            <a:chOff x="0" y="0"/>
            <a:chExt cx="807366" cy="906807"/>
          </a:xfrm>
        </p:grpSpPr>
        <p:sp>
          <p:nvSpPr>
            <p:cNvPr id="9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 dirty="0"/>
            </a:p>
          </p:txBody>
        </p:sp>
        <p:sp>
          <p:nvSpPr>
            <p:cNvPr id="10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 dirty="0"/>
            </a:p>
          </p:txBody>
        </p:sp>
      </p:grpSp>
      <p:sp>
        <p:nvSpPr>
          <p:cNvPr id="12" name="文本框 5"/>
          <p:cNvSpPr txBox="1">
            <a:spLocks noChangeArrowheads="1"/>
          </p:cNvSpPr>
          <p:nvPr/>
        </p:nvSpPr>
        <p:spPr bwMode="auto">
          <a:xfrm>
            <a:off x="4158457" y="2000476"/>
            <a:ext cx="1523365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</a:t>
            </a:r>
            <a:r>
              <a:rPr 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A_自由: 形状 147"/>
          <p:cNvSpPr/>
          <p:nvPr>
            <p:custDataLst>
              <p:tags r:id="rId1"/>
            </p:custDataLst>
          </p:nvPr>
        </p:nvSpPr>
        <p:spPr bwMode="auto">
          <a:xfrm>
            <a:off x="1309491" y="1616005"/>
            <a:ext cx="1326254" cy="965101"/>
          </a:xfrm>
          <a:custGeom>
            <a:avLst/>
            <a:gdLst>
              <a:gd name="connsiteX0" fmla="*/ 1012713 w 2092985"/>
              <a:gd name="connsiteY0" fmla="*/ 35422 h 1522573"/>
              <a:gd name="connsiteX1" fmla="*/ 850148 w 2092985"/>
              <a:gd name="connsiteY1" fmla="*/ 47497 h 1522573"/>
              <a:gd name="connsiteX2" fmla="*/ 419512 w 2092985"/>
              <a:gd name="connsiteY2" fmla="*/ 172011 h 1522573"/>
              <a:gd name="connsiteX3" fmla="*/ 126680 w 2092985"/>
              <a:gd name="connsiteY3" fmla="*/ 406011 h 1522573"/>
              <a:gd name="connsiteX4" fmla="*/ 72850 w 2092985"/>
              <a:gd name="connsiteY4" fmla="*/ 850397 h 1522573"/>
              <a:gd name="connsiteX5" fmla="*/ 236492 w 2092985"/>
              <a:gd name="connsiteY5" fmla="*/ 1054342 h 1522573"/>
              <a:gd name="connsiteX6" fmla="*/ 617605 w 2092985"/>
              <a:gd name="connsiteY6" fmla="*/ 1249699 h 1522573"/>
              <a:gd name="connsiteX7" fmla="*/ 824310 w 2092985"/>
              <a:gd name="connsiteY7" fmla="*/ 1299076 h 1522573"/>
              <a:gd name="connsiteX8" fmla="*/ 798472 w 2092985"/>
              <a:gd name="connsiteY8" fmla="*/ 1425736 h 1522573"/>
              <a:gd name="connsiteX9" fmla="*/ 817851 w 2092985"/>
              <a:gd name="connsiteY9" fmla="*/ 1408562 h 1522573"/>
              <a:gd name="connsiteX10" fmla="*/ 923356 w 2092985"/>
              <a:gd name="connsiteY10" fmla="*/ 1316250 h 1522573"/>
              <a:gd name="connsiteX11" fmla="*/ 942735 w 2092985"/>
              <a:gd name="connsiteY11" fmla="*/ 1307663 h 1522573"/>
              <a:gd name="connsiteX12" fmla="*/ 1237721 w 2092985"/>
              <a:gd name="connsiteY12" fmla="*/ 1299076 h 1522573"/>
              <a:gd name="connsiteX13" fmla="*/ 1627446 w 2092985"/>
              <a:gd name="connsiteY13" fmla="*/ 1196030 h 1522573"/>
              <a:gd name="connsiteX14" fmla="*/ 1952576 w 2092985"/>
              <a:gd name="connsiteY14" fmla="*/ 955589 h 1522573"/>
              <a:gd name="connsiteX15" fmla="*/ 1965496 w 2092985"/>
              <a:gd name="connsiteY15" fmla="*/ 406011 h 1522573"/>
              <a:gd name="connsiteX16" fmla="*/ 1804007 w 2092985"/>
              <a:gd name="connsiteY16" fmla="*/ 251442 h 1522573"/>
              <a:gd name="connsiteX17" fmla="*/ 1175278 w 2092985"/>
              <a:gd name="connsiteY17" fmla="*/ 41057 h 1522573"/>
              <a:gd name="connsiteX18" fmla="*/ 1012713 w 2092985"/>
              <a:gd name="connsiteY18" fmla="*/ 35422 h 1522573"/>
              <a:gd name="connsiteX19" fmla="*/ 1015883 w 2092985"/>
              <a:gd name="connsiteY19" fmla="*/ 231 h 1522573"/>
              <a:gd name="connsiteX20" fmla="*/ 1199665 w 2092985"/>
              <a:gd name="connsiteY20" fmla="*/ 8286 h 1522573"/>
              <a:gd name="connsiteX21" fmla="*/ 1821781 w 2092985"/>
              <a:gd name="connsiteY21" fmla="*/ 220930 h 1522573"/>
              <a:gd name="connsiteX22" fmla="*/ 2049962 w 2092985"/>
              <a:gd name="connsiteY22" fmla="*/ 480829 h 1522573"/>
              <a:gd name="connsiteX23" fmla="*/ 1983230 w 2092985"/>
              <a:gd name="connsiteY23" fmla="*/ 972704 h 1522573"/>
              <a:gd name="connsiteX24" fmla="*/ 1662485 w 2092985"/>
              <a:gd name="connsiteY24" fmla="*/ 1217568 h 1522573"/>
              <a:gd name="connsiteX25" fmla="*/ 1227649 w 2092985"/>
              <a:gd name="connsiteY25" fmla="*/ 1335704 h 1522573"/>
              <a:gd name="connsiteX26" fmla="*/ 958568 w 2092985"/>
              <a:gd name="connsiteY26" fmla="*/ 1342147 h 1522573"/>
              <a:gd name="connsiteX27" fmla="*/ 937042 w 2092985"/>
              <a:gd name="connsiteY27" fmla="*/ 1350739 h 1522573"/>
              <a:gd name="connsiteX28" fmla="*/ 788509 w 2092985"/>
              <a:gd name="connsiteY28" fmla="*/ 1481763 h 1522573"/>
              <a:gd name="connsiteX29" fmla="*/ 741151 w 2092985"/>
              <a:gd name="connsiteY29" fmla="*/ 1522573 h 1522573"/>
              <a:gd name="connsiteX30" fmla="*/ 784204 w 2092985"/>
              <a:gd name="connsiteY30" fmla="*/ 1324964 h 1522573"/>
              <a:gd name="connsiteX31" fmla="*/ 672266 w 2092985"/>
              <a:gd name="connsiteY31" fmla="*/ 1301337 h 1522573"/>
              <a:gd name="connsiteX32" fmla="*/ 239583 w 2092985"/>
              <a:gd name="connsiteY32" fmla="*/ 1101580 h 1522573"/>
              <a:gd name="connsiteX33" fmla="*/ 24318 w 2092985"/>
              <a:gd name="connsiteY33" fmla="*/ 815906 h 1522573"/>
              <a:gd name="connsiteX34" fmla="*/ 91050 w 2092985"/>
              <a:gd name="connsiteY34" fmla="*/ 397060 h 1522573"/>
              <a:gd name="connsiteX35" fmla="*/ 403185 w 2092985"/>
              <a:gd name="connsiteY35" fmla="*/ 141457 h 1522573"/>
              <a:gd name="connsiteX36" fmla="*/ 833715 w 2092985"/>
              <a:gd name="connsiteY36" fmla="*/ 14729 h 1522573"/>
              <a:gd name="connsiteX37" fmla="*/ 1015883 w 2092985"/>
              <a:gd name="connsiteY37" fmla="*/ 231 h 1522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92985" h="1522573">
                <a:moveTo>
                  <a:pt x="1012713" y="35422"/>
                </a:moveTo>
                <a:cubicBezTo>
                  <a:pt x="958346" y="36763"/>
                  <a:pt x="903978" y="41057"/>
                  <a:pt x="850148" y="47497"/>
                </a:cubicBezTo>
                <a:cubicBezTo>
                  <a:pt x="699426" y="66818"/>
                  <a:pt x="555163" y="105461"/>
                  <a:pt x="419512" y="172011"/>
                </a:cubicBezTo>
                <a:cubicBezTo>
                  <a:pt x="305394" y="229974"/>
                  <a:pt x="202041" y="302965"/>
                  <a:pt x="126680" y="406011"/>
                </a:cubicBezTo>
                <a:cubicBezTo>
                  <a:pt x="27633" y="543406"/>
                  <a:pt x="1795" y="691534"/>
                  <a:pt x="72850" y="850397"/>
                </a:cubicBezTo>
                <a:cubicBezTo>
                  <a:pt x="109454" y="931975"/>
                  <a:pt x="167590" y="998525"/>
                  <a:pt x="236492" y="1054342"/>
                </a:cubicBezTo>
                <a:cubicBezTo>
                  <a:pt x="348457" y="1148800"/>
                  <a:pt x="477648" y="1211057"/>
                  <a:pt x="617605" y="1249699"/>
                </a:cubicBezTo>
                <a:cubicBezTo>
                  <a:pt x="684353" y="1269021"/>
                  <a:pt x="753255" y="1284048"/>
                  <a:pt x="824310" y="1299076"/>
                </a:cubicBezTo>
                <a:cubicBezTo>
                  <a:pt x="815697" y="1337718"/>
                  <a:pt x="807085" y="1378507"/>
                  <a:pt x="798472" y="1425736"/>
                </a:cubicBezTo>
                <a:cubicBezTo>
                  <a:pt x="807085" y="1417149"/>
                  <a:pt x="811391" y="1412855"/>
                  <a:pt x="817851" y="1408562"/>
                </a:cubicBezTo>
                <a:cubicBezTo>
                  <a:pt x="852301" y="1378507"/>
                  <a:pt x="886752" y="1348452"/>
                  <a:pt x="923356" y="1316250"/>
                </a:cubicBezTo>
                <a:cubicBezTo>
                  <a:pt x="927663" y="1311956"/>
                  <a:pt x="936275" y="1307663"/>
                  <a:pt x="942735" y="1307663"/>
                </a:cubicBezTo>
                <a:cubicBezTo>
                  <a:pt x="1041781" y="1311956"/>
                  <a:pt x="1140828" y="1311956"/>
                  <a:pt x="1237721" y="1299076"/>
                </a:cubicBezTo>
                <a:cubicBezTo>
                  <a:pt x="1373371" y="1281901"/>
                  <a:pt x="1502562" y="1249699"/>
                  <a:pt x="1627446" y="1196030"/>
                </a:cubicBezTo>
                <a:cubicBezTo>
                  <a:pt x="1752331" y="1138066"/>
                  <a:pt x="1866449" y="1065076"/>
                  <a:pt x="1952576" y="955589"/>
                </a:cubicBezTo>
                <a:cubicBezTo>
                  <a:pt x="2088227" y="785993"/>
                  <a:pt x="2092533" y="582048"/>
                  <a:pt x="1965496" y="406011"/>
                </a:cubicBezTo>
                <a:cubicBezTo>
                  <a:pt x="1920279" y="345901"/>
                  <a:pt x="1866449" y="294378"/>
                  <a:pt x="1804007" y="251442"/>
                </a:cubicBezTo>
                <a:cubicBezTo>
                  <a:pt x="1614527" y="118341"/>
                  <a:pt x="1401362" y="60378"/>
                  <a:pt x="1175278" y="41057"/>
                </a:cubicBezTo>
                <a:cubicBezTo>
                  <a:pt x="1121449" y="35690"/>
                  <a:pt x="1067081" y="34080"/>
                  <a:pt x="1012713" y="35422"/>
                </a:cubicBezTo>
                <a:close/>
                <a:moveTo>
                  <a:pt x="1015883" y="231"/>
                </a:moveTo>
                <a:cubicBezTo>
                  <a:pt x="1076964" y="-843"/>
                  <a:pt x="1138315" y="1842"/>
                  <a:pt x="1199665" y="8286"/>
                </a:cubicBezTo>
                <a:cubicBezTo>
                  <a:pt x="1423541" y="29765"/>
                  <a:pt x="1634500" y="89907"/>
                  <a:pt x="1821781" y="220930"/>
                </a:cubicBezTo>
                <a:cubicBezTo>
                  <a:pt x="1918650" y="289664"/>
                  <a:pt x="2000451" y="371285"/>
                  <a:pt x="2049962" y="480829"/>
                </a:cubicBezTo>
                <a:cubicBezTo>
                  <a:pt x="2127457" y="659107"/>
                  <a:pt x="2097320" y="822349"/>
                  <a:pt x="1983230" y="972704"/>
                </a:cubicBezTo>
                <a:cubicBezTo>
                  <a:pt x="1899276" y="1084396"/>
                  <a:pt x="1787338" y="1157426"/>
                  <a:pt x="1662485" y="1217568"/>
                </a:cubicBezTo>
                <a:cubicBezTo>
                  <a:pt x="1524715" y="1282006"/>
                  <a:pt x="1378335" y="1318520"/>
                  <a:pt x="1227649" y="1335704"/>
                </a:cubicBezTo>
                <a:cubicBezTo>
                  <a:pt x="1139391" y="1344295"/>
                  <a:pt x="1048980" y="1348591"/>
                  <a:pt x="958568" y="1342147"/>
                </a:cubicBezTo>
                <a:cubicBezTo>
                  <a:pt x="952110" y="1342147"/>
                  <a:pt x="941347" y="1344295"/>
                  <a:pt x="937042" y="1350739"/>
                </a:cubicBezTo>
                <a:cubicBezTo>
                  <a:pt x="885378" y="1393698"/>
                  <a:pt x="838020" y="1436656"/>
                  <a:pt x="788509" y="1481763"/>
                </a:cubicBezTo>
                <a:cubicBezTo>
                  <a:pt x="773440" y="1492502"/>
                  <a:pt x="760524" y="1505390"/>
                  <a:pt x="741151" y="1522573"/>
                </a:cubicBezTo>
                <a:cubicBezTo>
                  <a:pt x="756219" y="1453840"/>
                  <a:pt x="771288" y="1389402"/>
                  <a:pt x="784204" y="1324964"/>
                </a:cubicBezTo>
                <a:cubicBezTo>
                  <a:pt x="747609" y="1316372"/>
                  <a:pt x="708861" y="1309929"/>
                  <a:pt x="672266" y="1301337"/>
                </a:cubicBezTo>
                <a:cubicBezTo>
                  <a:pt x="515122" y="1262674"/>
                  <a:pt x="368742" y="1200384"/>
                  <a:pt x="239583" y="1101580"/>
                </a:cubicBezTo>
                <a:cubicBezTo>
                  <a:pt x="142714" y="1026402"/>
                  <a:pt x="63066" y="934042"/>
                  <a:pt x="24318" y="815906"/>
                </a:cubicBezTo>
                <a:cubicBezTo>
                  <a:pt x="-25193" y="665551"/>
                  <a:pt x="2792" y="525936"/>
                  <a:pt x="91050" y="397060"/>
                </a:cubicBezTo>
                <a:cubicBezTo>
                  <a:pt x="170698" y="283220"/>
                  <a:pt x="280483" y="203747"/>
                  <a:pt x="403185" y="141457"/>
                </a:cubicBezTo>
                <a:cubicBezTo>
                  <a:pt x="538802" y="74871"/>
                  <a:pt x="683029" y="34061"/>
                  <a:pt x="833715" y="14729"/>
                </a:cubicBezTo>
                <a:cubicBezTo>
                  <a:pt x="893989" y="6138"/>
                  <a:pt x="954801" y="1305"/>
                  <a:pt x="1015883" y="231"/>
                </a:cubicBezTo>
                <a:close/>
              </a:path>
            </a:pathLst>
          </a:custGeom>
          <a:solidFill>
            <a:srgbClr val="BBD6D1"/>
          </a:solidFill>
          <a:ln w="9525">
            <a:solidFill>
              <a:srgbClr val="BBD6D1"/>
            </a:solidFill>
            <a:round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49" name="PA_自由: 形状 148"/>
          <p:cNvSpPr/>
          <p:nvPr>
            <p:custDataLst>
              <p:tags r:id="rId2"/>
            </p:custDataLst>
          </p:nvPr>
        </p:nvSpPr>
        <p:spPr bwMode="auto">
          <a:xfrm>
            <a:off x="2678743" y="1623867"/>
            <a:ext cx="1334722" cy="1023652"/>
          </a:xfrm>
          <a:custGeom>
            <a:avLst/>
            <a:gdLst>
              <a:gd name="connsiteX0" fmla="*/ 1636711 w 3185334"/>
              <a:gd name="connsiteY0" fmla="*/ 51526 h 2442207"/>
              <a:gd name="connsiteX1" fmla="*/ 1366163 w 3185334"/>
              <a:gd name="connsiteY1" fmla="*/ 60866 h 2442207"/>
              <a:gd name="connsiteX2" fmla="*/ 445081 w 3185334"/>
              <a:gd name="connsiteY2" fmla="*/ 375996 h 2442207"/>
              <a:gd name="connsiteX3" fmla="*/ 116356 w 3185334"/>
              <a:gd name="connsiteY3" fmla="*/ 749603 h 2442207"/>
              <a:gd name="connsiteX4" fmla="*/ 197724 w 3185334"/>
              <a:gd name="connsiteY4" fmla="*/ 1435092 h 2442207"/>
              <a:gd name="connsiteX5" fmla="*/ 653383 w 3185334"/>
              <a:gd name="connsiteY5" fmla="*/ 1792455 h 2442207"/>
              <a:gd name="connsiteX6" fmla="*/ 1209937 w 3185334"/>
              <a:gd name="connsiteY6" fmla="*/ 1967888 h 2442207"/>
              <a:gd name="connsiteX7" fmla="*/ 1239230 w 3185334"/>
              <a:gd name="connsiteY7" fmla="*/ 1980883 h 2442207"/>
              <a:gd name="connsiteX8" fmla="*/ 1467059 w 3185334"/>
              <a:gd name="connsiteY8" fmla="*/ 2214794 h 2442207"/>
              <a:gd name="connsiteX9" fmla="*/ 1512625 w 3185334"/>
              <a:gd name="connsiteY9" fmla="*/ 2286267 h 2442207"/>
              <a:gd name="connsiteX10" fmla="*/ 1525644 w 3185334"/>
              <a:gd name="connsiteY10" fmla="*/ 2305759 h 2442207"/>
              <a:gd name="connsiteX11" fmla="*/ 1565107 w 3185334"/>
              <a:gd name="connsiteY11" fmla="*/ 2337029 h 2442207"/>
              <a:gd name="connsiteX12" fmla="*/ 1582205 w 3185334"/>
              <a:gd name="connsiteY12" fmla="*/ 2337961 h 2442207"/>
              <a:gd name="connsiteX13" fmla="*/ 1571319 w 3185334"/>
              <a:gd name="connsiteY13" fmla="*/ 2323212 h 2442207"/>
              <a:gd name="connsiteX14" fmla="*/ 1522716 w 3185334"/>
              <a:gd name="connsiteY14" fmla="*/ 2250848 h 2442207"/>
              <a:gd name="connsiteX15" fmla="*/ 1382731 w 3185334"/>
              <a:gd name="connsiteY15" fmla="*/ 1990873 h 2442207"/>
              <a:gd name="connsiteX16" fmla="*/ 1933343 w 3185334"/>
              <a:gd name="connsiteY16" fmla="*/ 1975657 h 2442207"/>
              <a:gd name="connsiteX17" fmla="*/ 1932482 w 3185334"/>
              <a:gd name="connsiteY17" fmla="*/ 1974386 h 2442207"/>
              <a:gd name="connsiteX18" fmla="*/ 2000831 w 3185334"/>
              <a:gd name="connsiteY18" fmla="*/ 1961391 h 2442207"/>
              <a:gd name="connsiteX19" fmla="*/ 2039887 w 3185334"/>
              <a:gd name="connsiteY19" fmla="*/ 1980883 h 2442207"/>
              <a:gd name="connsiteX20" fmla="*/ 2202623 w 3185334"/>
              <a:gd name="connsiteY20" fmla="*/ 1915908 h 2442207"/>
              <a:gd name="connsiteX21" fmla="*/ 2866583 w 3185334"/>
              <a:gd name="connsiteY21" fmla="*/ 1571540 h 2442207"/>
              <a:gd name="connsiteX22" fmla="*/ 3110686 w 3185334"/>
              <a:gd name="connsiteY22" fmla="*/ 1184937 h 2442207"/>
              <a:gd name="connsiteX23" fmla="*/ 2983752 w 3185334"/>
              <a:gd name="connsiteY23" fmla="*/ 606658 h 2442207"/>
              <a:gd name="connsiteX24" fmla="*/ 2505310 w 3185334"/>
              <a:gd name="connsiteY24" fmla="*/ 242797 h 2442207"/>
              <a:gd name="connsiteX25" fmla="*/ 1909699 w 3185334"/>
              <a:gd name="connsiteY25" fmla="*/ 73861 h 2442207"/>
              <a:gd name="connsiteX26" fmla="*/ 1636711 w 3185334"/>
              <a:gd name="connsiteY26" fmla="*/ 51526 h 2442207"/>
              <a:gd name="connsiteX27" fmla="*/ 1714417 w 3185334"/>
              <a:gd name="connsiteY27" fmla="*/ 2389 h 2442207"/>
              <a:gd name="connsiteX28" fmla="*/ 2742904 w 3185334"/>
              <a:gd name="connsiteY28" fmla="*/ 314270 h 2442207"/>
              <a:gd name="connsiteX29" fmla="*/ 3042337 w 3185334"/>
              <a:gd name="connsiteY29" fmla="*/ 600160 h 2442207"/>
              <a:gd name="connsiteX30" fmla="*/ 3022809 w 3185334"/>
              <a:gd name="connsiteY30" fmla="*/ 1477325 h 2442207"/>
              <a:gd name="connsiteX31" fmla="*/ 2563895 w 3185334"/>
              <a:gd name="connsiteY31" fmla="*/ 1837938 h 2442207"/>
              <a:gd name="connsiteX32" fmla="*/ 2004086 w 3185334"/>
              <a:gd name="connsiteY32" fmla="*/ 2013371 h 2442207"/>
              <a:gd name="connsiteX33" fmla="*/ 1989284 w 3185334"/>
              <a:gd name="connsiteY33" fmla="*/ 2016147 h 2442207"/>
              <a:gd name="connsiteX34" fmla="*/ 1989513 w 3185334"/>
              <a:gd name="connsiteY34" fmla="*/ 2016769 h 2442207"/>
              <a:gd name="connsiteX35" fmla="*/ 1601415 w 3185334"/>
              <a:gd name="connsiteY35" fmla="*/ 2041746 h 2442207"/>
              <a:gd name="connsiteX36" fmla="*/ 1473870 w 3185334"/>
              <a:gd name="connsiteY36" fmla="*/ 2049353 h 2442207"/>
              <a:gd name="connsiteX37" fmla="*/ 1582809 w 3185334"/>
              <a:gd name="connsiteY37" fmla="*/ 2273432 h 2442207"/>
              <a:gd name="connsiteX38" fmla="*/ 1613904 w 3185334"/>
              <a:gd name="connsiteY38" fmla="*/ 2332361 h 2442207"/>
              <a:gd name="connsiteX39" fmla="*/ 1616776 w 3185334"/>
              <a:gd name="connsiteY39" fmla="*/ 2331749 h 2442207"/>
              <a:gd name="connsiteX40" fmla="*/ 1659087 w 3185334"/>
              <a:gd name="connsiteY40" fmla="*/ 2412968 h 2442207"/>
              <a:gd name="connsiteX41" fmla="*/ 1616776 w 3185334"/>
              <a:gd name="connsiteY41" fmla="*/ 2442207 h 2442207"/>
              <a:gd name="connsiteX42" fmla="*/ 1597247 w 3185334"/>
              <a:gd name="connsiteY42" fmla="*/ 2422715 h 2442207"/>
              <a:gd name="connsiteX43" fmla="*/ 1388946 w 3185334"/>
              <a:gd name="connsiteY43" fmla="*/ 2208296 h 2442207"/>
              <a:gd name="connsiteX44" fmla="*/ 1219701 w 3185334"/>
              <a:gd name="connsiteY44" fmla="*/ 2036112 h 2442207"/>
              <a:gd name="connsiteX45" fmla="*/ 1180645 w 3185334"/>
              <a:gd name="connsiteY45" fmla="*/ 2016620 h 2442207"/>
              <a:gd name="connsiteX46" fmla="*/ 529704 w 3185334"/>
              <a:gd name="connsiteY46" fmla="*/ 1785958 h 2442207"/>
              <a:gd name="connsiteX47" fmla="*/ 158667 w 3185334"/>
              <a:gd name="connsiteY47" fmla="*/ 1470828 h 2442207"/>
              <a:gd name="connsiteX48" fmla="*/ 158667 w 3185334"/>
              <a:gd name="connsiteY48" fmla="*/ 574170 h 2442207"/>
              <a:gd name="connsiteX49" fmla="*/ 591543 w 3185334"/>
              <a:gd name="connsiteY49" fmla="*/ 226553 h 2442207"/>
              <a:gd name="connsiteX50" fmla="*/ 1245739 w 3185334"/>
              <a:gd name="connsiteY50" fmla="*/ 25130 h 2442207"/>
              <a:gd name="connsiteX51" fmla="*/ 1714417 w 3185334"/>
              <a:gd name="connsiteY51" fmla="*/ 2389 h 2442207"/>
              <a:gd name="connsiteX0-1" fmla="*/ 1636711 w 3185334"/>
              <a:gd name="connsiteY0-2" fmla="*/ 51526 h 2442207"/>
              <a:gd name="connsiteX1-3" fmla="*/ 1366163 w 3185334"/>
              <a:gd name="connsiteY1-4" fmla="*/ 60866 h 2442207"/>
              <a:gd name="connsiteX2-5" fmla="*/ 445081 w 3185334"/>
              <a:gd name="connsiteY2-6" fmla="*/ 375996 h 2442207"/>
              <a:gd name="connsiteX3-7" fmla="*/ 116356 w 3185334"/>
              <a:gd name="connsiteY3-8" fmla="*/ 749603 h 2442207"/>
              <a:gd name="connsiteX4-9" fmla="*/ 197724 w 3185334"/>
              <a:gd name="connsiteY4-10" fmla="*/ 1435092 h 2442207"/>
              <a:gd name="connsiteX5-11" fmla="*/ 653383 w 3185334"/>
              <a:gd name="connsiteY5-12" fmla="*/ 1792455 h 2442207"/>
              <a:gd name="connsiteX6-13" fmla="*/ 1209937 w 3185334"/>
              <a:gd name="connsiteY6-14" fmla="*/ 1967888 h 2442207"/>
              <a:gd name="connsiteX7-15" fmla="*/ 1239230 w 3185334"/>
              <a:gd name="connsiteY7-16" fmla="*/ 1980883 h 2442207"/>
              <a:gd name="connsiteX8-17" fmla="*/ 1467059 w 3185334"/>
              <a:gd name="connsiteY8-18" fmla="*/ 2214794 h 2442207"/>
              <a:gd name="connsiteX9-19" fmla="*/ 1512625 w 3185334"/>
              <a:gd name="connsiteY9-20" fmla="*/ 2286267 h 2442207"/>
              <a:gd name="connsiteX10-21" fmla="*/ 1525644 w 3185334"/>
              <a:gd name="connsiteY10-22" fmla="*/ 2305759 h 2442207"/>
              <a:gd name="connsiteX11-23" fmla="*/ 1565107 w 3185334"/>
              <a:gd name="connsiteY11-24" fmla="*/ 2337029 h 2442207"/>
              <a:gd name="connsiteX12-25" fmla="*/ 1582205 w 3185334"/>
              <a:gd name="connsiteY12-26" fmla="*/ 2337961 h 2442207"/>
              <a:gd name="connsiteX13-27" fmla="*/ 1571319 w 3185334"/>
              <a:gd name="connsiteY13-28" fmla="*/ 2323212 h 2442207"/>
              <a:gd name="connsiteX14-29" fmla="*/ 1522716 w 3185334"/>
              <a:gd name="connsiteY14-30" fmla="*/ 2250848 h 2442207"/>
              <a:gd name="connsiteX15-31" fmla="*/ 1382731 w 3185334"/>
              <a:gd name="connsiteY15-32" fmla="*/ 1990873 h 2442207"/>
              <a:gd name="connsiteX16-33" fmla="*/ 1933343 w 3185334"/>
              <a:gd name="connsiteY16-34" fmla="*/ 1975657 h 2442207"/>
              <a:gd name="connsiteX17-35" fmla="*/ 1932482 w 3185334"/>
              <a:gd name="connsiteY17-36" fmla="*/ 1974386 h 2442207"/>
              <a:gd name="connsiteX18-37" fmla="*/ 2000831 w 3185334"/>
              <a:gd name="connsiteY18-38" fmla="*/ 1961391 h 2442207"/>
              <a:gd name="connsiteX19-39" fmla="*/ 2202623 w 3185334"/>
              <a:gd name="connsiteY19-40" fmla="*/ 1915908 h 2442207"/>
              <a:gd name="connsiteX20-41" fmla="*/ 2866583 w 3185334"/>
              <a:gd name="connsiteY20-42" fmla="*/ 1571540 h 2442207"/>
              <a:gd name="connsiteX21-43" fmla="*/ 3110686 w 3185334"/>
              <a:gd name="connsiteY21-44" fmla="*/ 1184937 h 2442207"/>
              <a:gd name="connsiteX22-45" fmla="*/ 2983752 w 3185334"/>
              <a:gd name="connsiteY22-46" fmla="*/ 606658 h 2442207"/>
              <a:gd name="connsiteX23-47" fmla="*/ 2505310 w 3185334"/>
              <a:gd name="connsiteY23-48" fmla="*/ 242797 h 2442207"/>
              <a:gd name="connsiteX24-49" fmla="*/ 1909699 w 3185334"/>
              <a:gd name="connsiteY24-50" fmla="*/ 73861 h 2442207"/>
              <a:gd name="connsiteX25-51" fmla="*/ 1636711 w 3185334"/>
              <a:gd name="connsiteY25-52" fmla="*/ 51526 h 2442207"/>
              <a:gd name="connsiteX26-53" fmla="*/ 1714417 w 3185334"/>
              <a:gd name="connsiteY26-54" fmla="*/ 2389 h 2442207"/>
              <a:gd name="connsiteX27-55" fmla="*/ 2742904 w 3185334"/>
              <a:gd name="connsiteY27-56" fmla="*/ 314270 h 2442207"/>
              <a:gd name="connsiteX28-57" fmla="*/ 3042337 w 3185334"/>
              <a:gd name="connsiteY28-58" fmla="*/ 600160 h 2442207"/>
              <a:gd name="connsiteX29-59" fmla="*/ 3022809 w 3185334"/>
              <a:gd name="connsiteY29-60" fmla="*/ 1477325 h 2442207"/>
              <a:gd name="connsiteX30-61" fmla="*/ 2563895 w 3185334"/>
              <a:gd name="connsiteY30-62" fmla="*/ 1837938 h 2442207"/>
              <a:gd name="connsiteX31-63" fmla="*/ 2004086 w 3185334"/>
              <a:gd name="connsiteY31-64" fmla="*/ 2013371 h 2442207"/>
              <a:gd name="connsiteX32-65" fmla="*/ 1989284 w 3185334"/>
              <a:gd name="connsiteY32-66" fmla="*/ 2016147 h 2442207"/>
              <a:gd name="connsiteX33-67" fmla="*/ 1989513 w 3185334"/>
              <a:gd name="connsiteY33-68" fmla="*/ 2016769 h 2442207"/>
              <a:gd name="connsiteX34-69" fmla="*/ 1601415 w 3185334"/>
              <a:gd name="connsiteY34-70" fmla="*/ 2041746 h 2442207"/>
              <a:gd name="connsiteX35-71" fmla="*/ 1473870 w 3185334"/>
              <a:gd name="connsiteY35-72" fmla="*/ 2049353 h 2442207"/>
              <a:gd name="connsiteX36-73" fmla="*/ 1582809 w 3185334"/>
              <a:gd name="connsiteY36-74" fmla="*/ 2273432 h 2442207"/>
              <a:gd name="connsiteX37-75" fmla="*/ 1613904 w 3185334"/>
              <a:gd name="connsiteY37-76" fmla="*/ 2332361 h 2442207"/>
              <a:gd name="connsiteX38-77" fmla="*/ 1616776 w 3185334"/>
              <a:gd name="connsiteY38-78" fmla="*/ 2331749 h 2442207"/>
              <a:gd name="connsiteX39-79" fmla="*/ 1659087 w 3185334"/>
              <a:gd name="connsiteY39-80" fmla="*/ 2412968 h 2442207"/>
              <a:gd name="connsiteX40-81" fmla="*/ 1616776 w 3185334"/>
              <a:gd name="connsiteY40-82" fmla="*/ 2442207 h 2442207"/>
              <a:gd name="connsiteX41-83" fmla="*/ 1597247 w 3185334"/>
              <a:gd name="connsiteY41-84" fmla="*/ 2422715 h 2442207"/>
              <a:gd name="connsiteX42-85" fmla="*/ 1388946 w 3185334"/>
              <a:gd name="connsiteY42-86" fmla="*/ 2208296 h 2442207"/>
              <a:gd name="connsiteX43-87" fmla="*/ 1219701 w 3185334"/>
              <a:gd name="connsiteY43-88" fmla="*/ 2036112 h 2442207"/>
              <a:gd name="connsiteX44-89" fmla="*/ 1180645 w 3185334"/>
              <a:gd name="connsiteY44-90" fmla="*/ 2016620 h 2442207"/>
              <a:gd name="connsiteX45-91" fmla="*/ 529704 w 3185334"/>
              <a:gd name="connsiteY45-92" fmla="*/ 1785958 h 2442207"/>
              <a:gd name="connsiteX46-93" fmla="*/ 158667 w 3185334"/>
              <a:gd name="connsiteY46-94" fmla="*/ 1470828 h 2442207"/>
              <a:gd name="connsiteX47-95" fmla="*/ 158667 w 3185334"/>
              <a:gd name="connsiteY47-96" fmla="*/ 574170 h 2442207"/>
              <a:gd name="connsiteX48-97" fmla="*/ 591543 w 3185334"/>
              <a:gd name="connsiteY48-98" fmla="*/ 226553 h 2442207"/>
              <a:gd name="connsiteX49-99" fmla="*/ 1245739 w 3185334"/>
              <a:gd name="connsiteY49-100" fmla="*/ 25130 h 2442207"/>
              <a:gd name="connsiteX50-101" fmla="*/ 1714417 w 3185334"/>
              <a:gd name="connsiteY50-102" fmla="*/ 2389 h 2442207"/>
              <a:gd name="connsiteX0-103" fmla="*/ 1636711 w 3185334"/>
              <a:gd name="connsiteY0-104" fmla="*/ 51526 h 2442207"/>
              <a:gd name="connsiteX1-105" fmla="*/ 1366163 w 3185334"/>
              <a:gd name="connsiteY1-106" fmla="*/ 60866 h 2442207"/>
              <a:gd name="connsiteX2-107" fmla="*/ 445081 w 3185334"/>
              <a:gd name="connsiteY2-108" fmla="*/ 375996 h 2442207"/>
              <a:gd name="connsiteX3-109" fmla="*/ 116356 w 3185334"/>
              <a:gd name="connsiteY3-110" fmla="*/ 749603 h 2442207"/>
              <a:gd name="connsiteX4-111" fmla="*/ 197724 w 3185334"/>
              <a:gd name="connsiteY4-112" fmla="*/ 1435092 h 2442207"/>
              <a:gd name="connsiteX5-113" fmla="*/ 653383 w 3185334"/>
              <a:gd name="connsiteY5-114" fmla="*/ 1792455 h 2442207"/>
              <a:gd name="connsiteX6-115" fmla="*/ 1209937 w 3185334"/>
              <a:gd name="connsiteY6-116" fmla="*/ 1967888 h 2442207"/>
              <a:gd name="connsiteX7-117" fmla="*/ 1239230 w 3185334"/>
              <a:gd name="connsiteY7-118" fmla="*/ 1980883 h 2442207"/>
              <a:gd name="connsiteX8-119" fmla="*/ 1467059 w 3185334"/>
              <a:gd name="connsiteY8-120" fmla="*/ 2214794 h 2442207"/>
              <a:gd name="connsiteX9-121" fmla="*/ 1512625 w 3185334"/>
              <a:gd name="connsiteY9-122" fmla="*/ 2286267 h 2442207"/>
              <a:gd name="connsiteX10-123" fmla="*/ 1525644 w 3185334"/>
              <a:gd name="connsiteY10-124" fmla="*/ 2305759 h 2442207"/>
              <a:gd name="connsiteX11-125" fmla="*/ 1565107 w 3185334"/>
              <a:gd name="connsiteY11-126" fmla="*/ 2337029 h 2442207"/>
              <a:gd name="connsiteX12-127" fmla="*/ 1582205 w 3185334"/>
              <a:gd name="connsiteY12-128" fmla="*/ 2337961 h 2442207"/>
              <a:gd name="connsiteX13-129" fmla="*/ 1571319 w 3185334"/>
              <a:gd name="connsiteY13-130" fmla="*/ 2323212 h 2442207"/>
              <a:gd name="connsiteX14-131" fmla="*/ 1522716 w 3185334"/>
              <a:gd name="connsiteY14-132" fmla="*/ 2250848 h 2442207"/>
              <a:gd name="connsiteX15-133" fmla="*/ 1382731 w 3185334"/>
              <a:gd name="connsiteY15-134" fmla="*/ 1990873 h 2442207"/>
              <a:gd name="connsiteX16-135" fmla="*/ 1933343 w 3185334"/>
              <a:gd name="connsiteY16-136" fmla="*/ 1975657 h 2442207"/>
              <a:gd name="connsiteX17-137" fmla="*/ 1932482 w 3185334"/>
              <a:gd name="connsiteY17-138" fmla="*/ 1974386 h 2442207"/>
              <a:gd name="connsiteX18-139" fmla="*/ 2202623 w 3185334"/>
              <a:gd name="connsiteY18-140" fmla="*/ 1915908 h 2442207"/>
              <a:gd name="connsiteX19-141" fmla="*/ 2866583 w 3185334"/>
              <a:gd name="connsiteY19-142" fmla="*/ 1571540 h 2442207"/>
              <a:gd name="connsiteX20-143" fmla="*/ 3110686 w 3185334"/>
              <a:gd name="connsiteY20-144" fmla="*/ 1184937 h 2442207"/>
              <a:gd name="connsiteX21-145" fmla="*/ 2983752 w 3185334"/>
              <a:gd name="connsiteY21-146" fmla="*/ 606658 h 2442207"/>
              <a:gd name="connsiteX22-147" fmla="*/ 2505310 w 3185334"/>
              <a:gd name="connsiteY22-148" fmla="*/ 242797 h 2442207"/>
              <a:gd name="connsiteX23-149" fmla="*/ 1909699 w 3185334"/>
              <a:gd name="connsiteY23-150" fmla="*/ 73861 h 2442207"/>
              <a:gd name="connsiteX24-151" fmla="*/ 1636711 w 3185334"/>
              <a:gd name="connsiteY24-152" fmla="*/ 51526 h 2442207"/>
              <a:gd name="connsiteX25-153" fmla="*/ 1714417 w 3185334"/>
              <a:gd name="connsiteY25-154" fmla="*/ 2389 h 2442207"/>
              <a:gd name="connsiteX26-155" fmla="*/ 2742904 w 3185334"/>
              <a:gd name="connsiteY26-156" fmla="*/ 314270 h 2442207"/>
              <a:gd name="connsiteX27-157" fmla="*/ 3042337 w 3185334"/>
              <a:gd name="connsiteY27-158" fmla="*/ 600160 h 2442207"/>
              <a:gd name="connsiteX28-159" fmla="*/ 3022809 w 3185334"/>
              <a:gd name="connsiteY28-160" fmla="*/ 1477325 h 2442207"/>
              <a:gd name="connsiteX29-161" fmla="*/ 2563895 w 3185334"/>
              <a:gd name="connsiteY29-162" fmla="*/ 1837938 h 2442207"/>
              <a:gd name="connsiteX30-163" fmla="*/ 2004086 w 3185334"/>
              <a:gd name="connsiteY30-164" fmla="*/ 2013371 h 2442207"/>
              <a:gd name="connsiteX31-165" fmla="*/ 1989284 w 3185334"/>
              <a:gd name="connsiteY31-166" fmla="*/ 2016147 h 2442207"/>
              <a:gd name="connsiteX32-167" fmla="*/ 1989513 w 3185334"/>
              <a:gd name="connsiteY32-168" fmla="*/ 2016769 h 2442207"/>
              <a:gd name="connsiteX33-169" fmla="*/ 1601415 w 3185334"/>
              <a:gd name="connsiteY33-170" fmla="*/ 2041746 h 2442207"/>
              <a:gd name="connsiteX34-171" fmla="*/ 1473870 w 3185334"/>
              <a:gd name="connsiteY34-172" fmla="*/ 2049353 h 2442207"/>
              <a:gd name="connsiteX35-173" fmla="*/ 1582809 w 3185334"/>
              <a:gd name="connsiteY35-174" fmla="*/ 2273432 h 2442207"/>
              <a:gd name="connsiteX36-175" fmla="*/ 1613904 w 3185334"/>
              <a:gd name="connsiteY36-176" fmla="*/ 2332361 h 2442207"/>
              <a:gd name="connsiteX37-177" fmla="*/ 1616776 w 3185334"/>
              <a:gd name="connsiteY37-178" fmla="*/ 2331749 h 2442207"/>
              <a:gd name="connsiteX38-179" fmla="*/ 1659087 w 3185334"/>
              <a:gd name="connsiteY38-180" fmla="*/ 2412968 h 2442207"/>
              <a:gd name="connsiteX39-181" fmla="*/ 1616776 w 3185334"/>
              <a:gd name="connsiteY39-182" fmla="*/ 2442207 h 2442207"/>
              <a:gd name="connsiteX40-183" fmla="*/ 1597247 w 3185334"/>
              <a:gd name="connsiteY40-184" fmla="*/ 2422715 h 2442207"/>
              <a:gd name="connsiteX41-185" fmla="*/ 1388946 w 3185334"/>
              <a:gd name="connsiteY41-186" fmla="*/ 2208296 h 2442207"/>
              <a:gd name="connsiteX42-187" fmla="*/ 1219701 w 3185334"/>
              <a:gd name="connsiteY42-188" fmla="*/ 2036112 h 2442207"/>
              <a:gd name="connsiteX43-189" fmla="*/ 1180645 w 3185334"/>
              <a:gd name="connsiteY43-190" fmla="*/ 2016620 h 2442207"/>
              <a:gd name="connsiteX44-191" fmla="*/ 529704 w 3185334"/>
              <a:gd name="connsiteY44-192" fmla="*/ 1785958 h 2442207"/>
              <a:gd name="connsiteX45-193" fmla="*/ 158667 w 3185334"/>
              <a:gd name="connsiteY45-194" fmla="*/ 1470828 h 2442207"/>
              <a:gd name="connsiteX46-195" fmla="*/ 158667 w 3185334"/>
              <a:gd name="connsiteY46-196" fmla="*/ 574170 h 2442207"/>
              <a:gd name="connsiteX47-197" fmla="*/ 591543 w 3185334"/>
              <a:gd name="connsiteY47-198" fmla="*/ 226553 h 2442207"/>
              <a:gd name="connsiteX48-199" fmla="*/ 1245739 w 3185334"/>
              <a:gd name="connsiteY48-200" fmla="*/ 25130 h 2442207"/>
              <a:gd name="connsiteX49-201" fmla="*/ 1714417 w 3185334"/>
              <a:gd name="connsiteY49-202" fmla="*/ 2389 h 24422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</a:cxnLst>
            <a:rect l="l" t="t" r="r" b="b"/>
            <a:pathLst>
              <a:path w="3185334" h="2442207">
                <a:moveTo>
                  <a:pt x="1636711" y="51526"/>
                </a:moveTo>
                <a:cubicBezTo>
                  <a:pt x="1545986" y="49496"/>
                  <a:pt x="1455668" y="52744"/>
                  <a:pt x="1366163" y="60866"/>
                </a:cubicBezTo>
                <a:cubicBezTo>
                  <a:pt x="1034183" y="96603"/>
                  <a:pt x="721731" y="184319"/>
                  <a:pt x="445081" y="375996"/>
                </a:cubicBezTo>
                <a:cubicBezTo>
                  <a:pt x="305129" y="473459"/>
                  <a:pt x="187960" y="593663"/>
                  <a:pt x="116356" y="749603"/>
                </a:cubicBezTo>
                <a:cubicBezTo>
                  <a:pt x="2441" y="993260"/>
                  <a:pt x="41498" y="1223922"/>
                  <a:pt x="197724" y="1435092"/>
                </a:cubicBezTo>
                <a:cubicBezTo>
                  <a:pt x="314893" y="1597530"/>
                  <a:pt x="474374" y="1707988"/>
                  <a:pt x="653383" y="1792455"/>
                </a:cubicBezTo>
                <a:cubicBezTo>
                  <a:pt x="829137" y="1880172"/>
                  <a:pt x="1014655" y="1932152"/>
                  <a:pt x="1209937" y="1967888"/>
                </a:cubicBezTo>
                <a:cubicBezTo>
                  <a:pt x="1219701" y="1967888"/>
                  <a:pt x="1232720" y="1974386"/>
                  <a:pt x="1239230" y="1980883"/>
                </a:cubicBezTo>
                <a:cubicBezTo>
                  <a:pt x="1317343" y="2058854"/>
                  <a:pt x="1392201" y="2133575"/>
                  <a:pt x="1467059" y="2214794"/>
                </a:cubicBezTo>
                <a:cubicBezTo>
                  <a:pt x="1486587" y="2234287"/>
                  <a:pt x="1496351" y="2263525"/>
                  <a:pt x="1512625" y="2286267"/>
                </a:cubicBezTo>
                <a:cubicBezTo>
                  <a:pt x="1515880" y="2292764"/>
                  <a:pt x="1522389" y="2299262"/>
                  <a:pt x="1525644" y="2305759"/>
                </a:cubicBezTo>
                <a:cubicBezTo>
                  <a:pt x="1541918" y="2323627"/>
                  <a:pt x="1552495" y="2333374"/>
                  <a:pt x="1565107" y="2337029"/>
                </a:cubicBezTo>
                <a:lnTo>
                  <a:pt x="1582205" y="2337961"/>
                </a:lnTo>
                <a:lnTo>
                  <a:pt x="1571319" y="2323212"/>
                </a:lnTo>
                <a:cubicBezTo>
                  <a:pt x="1554197" y="2299082"/>
                  <a:pt x="1530043" y="2263019"/>
                  <a:pt x="1522716" y="2250848"/>
                </a:cubicBezTo>
                <a:cubicBezTo>
                  <a:pt x="1473870" y="2166345"/>
                  <a:pt x="1428301" y="2078609"/>
                  <a:pt x="1382731" y="1990873"/>
                </a:cubicBezTo>
                <a:lnTo>
                  <a:pt x="1933343" y="1975657"/>
                </a:lnTo>
                <a:lnTo>
                  <a:pt x="1932482" y="1974386"/>
                </a:lnTo>
                <a:cubicBezTo>
                  <a:pt x="1977362" y="1964428"/>
                  <a:pt x="2046940" y="1983049"/>
                  <a:pt x="2202623" y="1915908"/>
                </a:cubicBezTo>
                <a:cubicBezTo>
                  <a:pt x="2358306" y="1848767"/>
                  <a:pt x="2674555" y="1743724"/>
                  <a:pt x="2866583" y="1571540"/>
                </a:cubicBezTo>
                <a:cubicBezTo>
                  <a:pt x="2980497" y="1464330"/>
                  <a:pt x="3071629" y="1337629"/>
                  <a:pt x="3110686" y="1184937"/>
                </a:cubicBezTo>
                <a:cubicBezTo>
                  <a:pt x="3166016" y="970519"/>
                  <a:pt x="3113941" y="778842"/>
                  <a:pt x="2983752" y="606658"/>
                </a:cubicBezTo>
                <a:cubicBezTo>
                  <a:pt x="2856819" y="440971"/>
                  <a:pt x="2690829" y="327265"/>
                  <a:pt x="2505310" y="242797"/>
                </a:cubicBezTo>
                <a:cubicBezTo>
                  <a:pt x="2316537" y="151832"/>
                  <a:pt x="2114746" y="99851"/>
                  <a:pt x="1909699" y="73861"/>
                </a:cubicBezTo>
                <a:cubicBezTo>
                  <a:pt x="1818567" y="60866"/>
                  <a:pt x="1727436" y="53557"/>
                  <a:pt x="1636711" y="51526"/>
                </a:cubicBezTo>
                <a:close/>
                <a:moveTo>
                  <a:pt x="1714417" y="2389"/>
                </a:moveTo>
                <a:cubicBezTo>
                  <a:pt x="2082199" y="21881"/>
                  <a:pt x="2430452" y="109598"/>
                  <a:pt x="2742904" y="314270"/>
                </a:cubicBezTo>
                <a:cubicBezTo>
                  <a:pt x="2860073" y="392240"/>
                  <a:pt x="2964224" y="486454"/>
                  <a:pt x="3042337" y="600160"/>
                </a:cubicBezTo>
                <a:cubicBezTo>
                  <a:pt x="3240874" y="879554"/>
                  <a:pt x="3231110" y="1207678"/>
                  <a:pt x="3022809" y="1477325"/>
                </a:cubicBezTo>
                <a:cubicBezTo>
                  <a:pt x="2899130" y="1636515"/>
                  <a:pt x="2739649" y="1750221"/>
                  <a:pt x="2563895" y="1837938"/>
                </a:cubicBezTo>
                <a:cubicBezTo>
                  <a:pt x="2384886" y="1925654"/>
                  <a:pt x="2199368" y="1980883"/>
                  <a:pt x="2004086" y="2013371"/>
                </a:cubicBezTo>
                <a:lnTo>
                  <a:pt x="1989284" y="2016147"/>
                </a:lnTo>
                <a:lnTo>
                  <a:pt x="1989513" y="2016769"/>
                </a:lnTo>
                <a:cubicBezTo>
                  <a:pt x="1929563" y="2029162"/>
                  <a:pt x="1687336" y="2036326"/>
                  <a:pt x="1601415" y="2041746"/>
                </a:cubicBezTo>
                <a:cubicBezTo>
                  <a:pt x="1515495" y="2047166"/>
                  <a:pt x="1515131" y="2049353"/>
                  <a:pt x="1473870" y="2049353"/>
                </a:cubicBezTo>
                <a:cubicBezTo>
                  <a:pt x="1505635" y="2112707"/>
                  <a:pt x="1545591" y="2199648"/>
                  <a:pt x="1582809" y="2273432"/>
                </a:cubicBezTo>
                <a:lnTo>
                  <a:pt x="1613904" y="2332361"/>
                </a:lnTo>
                <a:lnTo>
                  <a:pt x="1616776" y="2331749"/>
                </a:lnTo>
                <a:cubicBezTo>
                  <a:pt x="1629794" y="2357739"/>
                  <a:pt x="1646068" y="2383729"/>
                  <a:pt x="1659087" y="2412968"/>
                </a:cubicBezTo>
                <a:cubicBezTo>
                  <a:pt x="1646068" y="2422715"/>
                  <a:pt x="1633049" y="2432461"/>
                  <a:pt x="1616776" y="2442207"/>
                </a:cubicBezTo>
                <a:lnTo>
                  <a:pt x="1597247" y="2422715"/>
                </a:lnTo>
                <a:cubicBezTo>
                  <a:pt x="1532153" y="2347993"/>
                  <a:pt x="1463804" y="2276520"/>
                  <a:pt x="1388946" y="2208296"/>
                </a:cubicBezTo>
                <a:cubicBezTo>
                  <a:pt x="1330361" y="2153068"/>
                  <a:pt x="1275031" y="2091341"/>
                  <a:pt x="1219701" y="2036112"/>
                </a:cubicBezTo>
                <a:cubicBezTo>
                  <a:pt x="1209937" y="2026366"/>
                  <a:pt x="1193664" y="2016620"/>
                  <a:pt x="1180645" y="2016620"/>
                </a:cubicBezTo>
                <a:cubicBezTo>
                  <a:pt x="952816" y="1974386"/>
                  <a:pt x="731495" y="1902913"/>
                  <a:pt x="529704" y="1785958"/>
                </a:cubicBezTo>
                <a:cubicBezTo>
                  <a:pt x="386497" y="1704739"/>
                  <a:pt x="256308" y="1604027"/>
                  <a:pt x="158667" y="1470828"/>
                </a:cubicBezTo>
                <a:cubicBezTo>
                  <a:pt x="-52889" y="1188186"/>
                  <a:pt x="-52889" y="856812"/>
                  <a:pt x="158667" y="574170"/>
                </a:cubicBezTo>
                <a:cubicBezTo>
                  <a:pt x="272582" y="424727"/>
                  <a:pt x="422298" y="314270"/>
                  <a:pt x="591543" y="226553"/>
                </a:cubicBezTo>
                <a:cubicBezTo>
                  <a:pt x="796590" y="119344"/>
                  <a:pt x="1017910" y="57618"/>
                  <a:pt x="1245739" y="25130"/>
                </a:cubicBezTo>
                <a:cubicBezTo>
                  <a:pt x="1401965" y="2389"/>
                  <a:pt x="1558191" y="-4109"/>
                  <a:pt x="1714417" y="2389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/>
          </a:p>
        </p:txBody>
      </p:sp>
      <p:grpSp>
        <p:nvGrpSpPr>
          <p:cNvPr id="5" name="PA_组合 149"/>
          <p:cNvGrpSpPr/>
          <p:nvPr>
            <p:custDataLst>
              <p:tags r:id="rId3"/>
            </p:custDataLst>
          </p:nvPr>
        </p:nvGrpSpPr>
        <p:grpSpPr>
          <a:xfrm>
            <a:off x="1032987" y="2642487"/>
            <a:ext cx="1377138" cy="1364482"/>
            <a:chOff x="2118851" y="3025725"/>
            <a:chExt cx="3286560" cy="3255352"/>
          </a:xfrm>
          <a:solidFill>
            <a:schemeClr val="accent2"/>
          </a:solidFill>
        </p:grpSpPr>
        <p:sp>
          <p:nvSpPr>
            <p:cNvPr id="214" name="chenying0907 6"/>
            <p:cNvSpPr/>
            <p:nvPr/>
          </p:nvSpPr>
          <p:spPr bwMode="auto">
            <a:xfrm>
              <a:off x="2956695" y="4408529"/>
              <a:ext cx="984288" cy="1872548"/>
            </a:xfrm>
            <a:custGeom>
              <a:avLst/>
              <a:gdLst>
                <a:gd name="T0" fmla="*/ 40 w 302"/>
                <a:gd name="T1" fmla="*/ 575 h 577"/>
                <a:gd name="T2" fmla="*/ 38 w 302"/>
                <a:gd name="T3" fmla="*/ 529 h 577"/>
                <a:gd name="T4" fmla="*/ 65 w 302"/>
                <a:gd name="T5" fmla="*/ 316 h 577"/>
                <a:gd name="T6" fmla="*/ 166 w 302"/>
                <a:gd name="T7" fmla="*/ 103 h 577"/>
                <a:gd name="T8" fmla="*/ 291 w 302"/>
                <a:gd name="T9" fmla="*/ 12 h 577"/>
                <a:gd name="T10" fmla="*/ 298 w 302"/>
                <a:gd name="T11" fmla="*/ 9 h 577"/>
                <a:gd name="T12" fmla="*/ 301 w 302"/>
                <a:gd name="T13" fmla="*/ 3 h 577"/>
                <a:gd name="T14" fmla="*/ 296 w 302"/>
                <a:gd name="T15" fmla="*/ 0 h 577"/>
                <a:gd name="T16" fmla="*/ 280 w 302"/>
                <a:gd name="T17" fmla="*/ 3 h 577"/>
                <a:gd name="T18" fmla="*/ 168 w 302"/>
                <a:gd name="T19" fmla="*/ 71 h 577"/>
                <a:gd name="T20" fmla="*/ 62 w 302"/>
                <a:gd name="T21" fmla="*/ 237 h 577"/>
                <a:gd name="T22" fmla="*/ 8 w 302"/>
                <a:gd name="T23" fmla="*/ 577 h 577"/>
                <a:gd name="T24" fmla="*/ 40 w 302"/>
                <a:gd name="T25" fmla="*/ 575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" h="577">
                  <a:moveTo>
                    <a:pt x="40" y="575"/>
                  </a:moveTo>
                  <a:cubicBezTo>
                    <a:pt x="39" y="559"/>
                    <a:pt x="38" y="544"/>
                    <a:pt x="38" y="529"/>
                  </a:cubicBezTo>
                  <a:cubicBezTo>
                    <a:pt x="37" y="457"/>
                    <a:pt x="46" y="386"/>
                    <a:pt x="65" y="316"/>
                  </a:cubicBezTo>
                  <a:cubicBezTo>
                    <a:pt x="86" y="239"/>
                    <a:pt x="116" y="166"/>
                    <a:pt x="166" y="103"/>
                  </a:cubicBezTo>
                  <a:cubicBezTo>
                    <a:pt x="200" y="61"/>
                    <a:pt x="240" y="29"/>
                    <a:pt x="291" y="12"/>
                  </a:cubicBezTo>
                  <a:cubicBezTo>
                    <a:pt x="294" y="11"/>
                    <a:pt x="296" y="10"/>
                    <a:pt x="298" y="9"/>
                  </a:cubicBezTo>
                  <a:cubicBezTo>
                    <a:pt x="300" y="8"/>
                    <a:pt x="302" y="5"/>
                    <a:pt x="301" y="3"/>
                  </a:cubicBezTo>
                  <a:cubicBezTo>
                    <a:pt x="301" y="2"/>
                    <a:pt x="298" y="0"/>
                    <a:pt x="296" y="0"/>
                  </a:cubicBezTo>
                  <a:cubicBezTo>
                    <a:pt x="291" y="1"/>
                    <a:pt x="285" y="1"/>
                    <a:pt x="280" y="3"/>
                  </a:cubicBezTo>
                  <a:cubicBezTo>
                    <a:pt x="238" y="17"/>
                    <a:pt x="201" y="40"/>
                    <a:pt x="168" y="71"/>
                  </a:cubicBezTo>
                  <a:cubicBezTo>
                    <a:pt x="119" y="118"/>
                    <a:pt x="86" y="174"/>
                    <a:pt x="62" y="237"/>
                  </a:cubicBezTo>
                  <a:cubicBezTo>
                    <a:pt x="19" y="346"/>
                    <a:pt x="0" y="459"/>
                    <a:pt x="8" y="577"/>
                  </a:cubicBezTo>
                  <a:cubicBezTo>
                    <a:pt x="19" y="576"/>
                    <a:pt x="29" y="575"/>
                    <a:pt x="40" y="57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chenying0907 10"/>
            <p:cNvSpPr/>
            <p:nvPr/>
          </p:nvSpPr>
          <p:spPr bwMode="auto">
            <a:xfrm>
              <a:off x="3183529" y="3086242"/>
              <a:ext cx="1662572" cy="1317371"/>
            </a:xfrm>
            <a:custGeom>
              <a:avLst/>
              <a:gdLst>
                <a:gd name="T0" fmla="*/ 484 w 517"/>
                <a:gd name="T1" fmla="*/ 224 h 414"/>
                <a:gd name="T2" fmla="*/ 494 w 517"/>
                <a:gd name="T3" fmla="*/ 223 h 414"/>
                <a:gd name="T4" fmla="*/ 492 w 517"/>
                <a:gd name="T5" fmla="*/ 214 h 414"/>
                <a:gd name="T6" fmla="*/ 479 w 517"/>
                <a:gd name="T7" fmla="*/ 187 h 414"/>
                <a:gd name="T8" fmla="*/ 515 w 517"/>
                <a:gd name="T9" fmla="*/ 209 h 414"/>
                <a:gd name="T10" fmla="*/ 503 w 517"/>
                <a:gd name="T11" fmla="*/ 281 h 414"/>
                <a:gd name="T12" fmla="*/ 418 w 517"/>
                <a:gd name="T13" fmla="*/ 370 h 414"/>
                <a:gd name="T14" fmla="*/ 232 w 517"/>
                <a:gd name="T15" fmla="*/ 408 h 414"/>
                <a:gd name="T16" fmla="*/ 69 w 517"/>
                <a:gd name="T17" fmla="*/ 343 h 414"/>
                <a:gd name="T18" fmla="*/ 65 w 517"/>
                <a:gd name="T19" fmla="*/ 341 h 414"/>
                <a:gd name="T20" fmla="*/ 41 w 517"/>
                <a:gd name="T21" fmla="*/ 324 h 414"/>
                <a:gd name="T22" fmla="*/ 4 w 517"/>
                <a:gd name="T23" fmla="*/ 207 h 414"/>
                <a:gd name="T24" fmla="*/ 27 w 517"/>
                <a:gd name="T25" fmla="*/ 137 h 414"/>
                <a:gd name="T26" fmla="*/ 237 w 517"/>
                <a:gd name="T27" fmla="*/ 7 h 414"/>
                <a:gd name="T28" fmla="*/ 378 w 517"/>
                <a:gd name="T29" fmla="*/ 26 h 414"/>
                <a:gd name="T30" fmla="*/ 498 w 517"/>
                <a:gd name="T31" fmla="*/ 150 h 414"/>
                <a:gd name="T32" fmla="*/ 499 w 517"/>
                <a:gd name="T33" fmla="*/ 156 h 414"/>
                <a:gd name="T34" fmla="*/ 503 w 517"/>
                <a:gd name="T35" fmla="*/ 171 h 414"/>
                <a:gd name="T36" fmla="*/ 512 w 517"/>
                <a:gd name="T37" fmla="*/ 191 h 414"/>
                <a:gd name="T38" fmla="*/ 510 w 517"/>
                <a:gd name="T39" fmla="*/ 200 h 414"/>
                <a:gd name="T40" fmla="*/ 500 w 517"/>
                <a:gd name="T41" fmla="*/ 197 h 414"/>
                <a:gd name="T42" fmla="*/ 485 w 517"/>
                <a:gd name="T43" fmla="*/ 179 h 414"/>
                <a:gd name="T44" fmla="*/ 475 w 517"/>
                <a:gd name="T45" fmla="*/ 175 h 414"/>
                <a:gd name="T46" fmla="*/ 433 w 517"/>
                <a:gd name="T47" fmla="*/ 108 h 414"/>
                <a:gd name="T48" fmla="*/ 314 w 517"/>
                <a:gd name="T49" fmla="*/ 28 h 414"/>
                <a:gd name="T50" fmla="*/ 139 w 517"/>
                <a:gd name="T51" fmla="*/ 58 h 414"/>
                <a:gd name="T52" fmla="*/ 53 w 517"/>
                <a:gd name="T53" fmla="*/ 144 h 414"/>
                <a:gd name="T54" fmla="*/ 54 w 517"/>
                <a:gd name="T55" fmla="*/ 287 h 414"/>
                <a:gd name="T56" fmla="*/ 89 w 517"/>
                <a:gd name="T57" fmla="*/ 325 h 414"/>
                <a:gd name="T58" fmla="*/ 277 w 517"/>
                <a:gd name="T59" fmla="*/ 392 h 414"/>
                <a:gd name="T60" fmla="*/ 421 w 517"/>
                <a:gd name="T61" fmla="*/ 345 h 414"/>
                <a:gd name="T62" fmla="*/ 483 w 517"/>
                <a:gd name="T63" fmla="*/ 248 h 414"/>
                <a:gd name="T64" fmla="*/ 484 w 517"/>
                <a:gd name="T65" fmla="*/ 224 h 414"/>
                <a:gd name="connsiteX0" fmla="*/ 9298 w 9906"/>
                <a:gd name="connsiteY0" fmla="*/ 5318 h 9799"/>
                <a:gd name="connsiteX1" fmla="*/ 9491 w 9906"/>
                <a:gd name="connsiteY1" fmla="*/ 5293 h 9799"/>
                <a:gd name="connsiteX2" fmla="*/ 9452 w 9906"/>
                <a:gd name="connsiteY2" fmla="*/ 5076 h 9799"/>
                <a:gd name="connsiteX3" fmla="*/ 9201 w 9906"/>
                <a:gd name="connsiteY3" fmla="*/ 4424 h 9799"/>
                <a:gd name="connsiteX4" fmla="*/ 9897 w 9906"/>
                <a:gd name="connsiteY4" fmla="*/ 4955 h 9799"/>
                <a:gd name="connsiteX5" fmla="*/ 9665 w 9906"/>
                <a:gd name="connsiteY5" fmla="*/ 6694 h 9799"/>
                <a:gd name="connsiteX6" fmla="*/ 8021 w 9906"/>
                <a:gd name="connsiteY6" fmla="*/ 8844 h 9799"/>
                <a:gd name="connsiteX7" fmla="*/ 4423 w 9906"/>
                <a:gd name="connsiteY7" fmla="*/ 9762 h 9799"/>
                <a:gd name="connsiteX8" fmla="*/ 1271 w 9906"/>
                <a:gd name="connsiteY8" fmla="*/ 8192 h 9799"/>
                <a:gd name="connsiteX9" fmla="*/ 1193 w 9906"/>
                <a:gd name="connsiteY9" fmla="*/ 8144 h 9799"/>
                <a:gd name="connsiteX10" fmla="*/ 729 w 9906"/>
                <a:gd name="connsiteY10" fmla="*/ 7733 h 9799"/>
                <a:gd name="connsiteX11" fmla="*/ 13 w 9906"/>
                <a:gd name="connsiteY11" fmla="*/ 4907 h 9799"/>
                <a:gd name="connsiteX12" fmla="*/ 458 w 9906"/>
                <a:gd name="connsiteY12" fmla="*/ 3216 h 9799"/>
                <a:gd name="connsiteX13" fmla="*/ 4520 w 9906"/>
                <a:gd name="connsiteY13" fmla="*/ 76 h 9799"/>
                <a:gd name="connsiteX14" fmla="*/ 7247 w 9906"/>
                <a:gd name="connsiteY14" fmla="*/ 535 h 9799"/>
                <a:gd name="connsiteX15" fmla="*/ 9568 w 9906"/>
                <a:gd name="connsiteY15" fmla="*/ 3530 h 9799"/>
                <a:gd name="connsiteX16" fmla="*/ 9588 w 9906"/>
                <a:gd name="connsiteY16" fmla="*/ 3675 h 9799"/>
                <a:gd name="connsiteX17" fmla="*/ 9665 w 9906"/>
                <a:gd name="connsiteY17" fmla="*/ 4037 h 9799"/>
                <a:gd name="connsiteX18" fmla="*/ 9839 w 9906"/>
                <a:gd name="connsiteY18" fmla="*/ 4521 h 9799"/>
                <a:gd name="connsiteX19" fmla="*/ 9801 w 9906"/>
                <a:gd name="connsiteY19" fmla="*/ 4738 h 9799"/>
                <a:gd name="connsiteX20" fmla="*/ 9317 w 9906"/>
                <a:gd name="connsiteY20" fmla="*/ 4231 h 9799"/>
                <a:gd name="connsiteX21" fmla="*/ 9124 w 9906"/>
                <a:gd name="connsiteY21" fmla="*/ 4134 h 9799"/>
                <a:gd name="connsiteX22" fmla="*/ 8311 w 9906"/>
                <a:gd name="connsiteY22" fmla="*/ 2516 h 9799"/>
                <a:gd name="connsiteX23" fmla="*/ 6010 w 9906"/>
                <a:gd name="connsiteY23" fmla="*/ 583 h 9799"/>
                <a:gd name="connsiteX24" fmla="*/ 2625 w 9906"/>
                <a:gd name="connsiteY24" fmla="*/ 1308 h 9799"/>
                <a:gd name="connsiteX25" fmla="*/ 961 w 9906"/>
                <a:gd name="connsiteY25" fmla="*/ 3385 h 9799"/>
                <a:gd name="connsiteX26" fmla="*/ 980 w 9906"/>
                <a:gd name="connsiteY26" fmla="*/ 6839 h 9799"/>
                <a:gd name="connsiteX27" fmla="*/ 1657 w 9906"/>
                <a:gd name="connsiteY27" fmla="*/ 7757 h 9799"/>
                <a:gd name="connsiteX28" fmla="*/ 5294 w 9906"/>
                <a:gd name="connsiteY28" fmla="*/ 9376 h 9799"/>
                <a:gd name="connsiteX29" fmla="*/ 8079 w 9906"/>
                <a:gd name="connsiteY29" fmla="*/ 8240 h 9799"/>
                <a:gd name="connsiteX30" fmla="*/ 9278 w 9906"/>
                <a:gd name="connsiteY30" fmla="*/ 5897 h 9799"/>
                <a:gd name="connsiteX31" fmla="*/ 9298 w 9906"/>
                <a:gd name="connsiteY31" fmla="*/ 5318 h 9799"/>
                <a:gd name="connsiteX0-1" fmla="*/ 9386 w 10000"/>
                <a:gd name="connsiteY0-2" fmla="*/ 5427 h 10000"/>
                <a:gd name="connsiteX1-3" fmla="*/ 9581 w 10000"/>
                <a:gd name="connsiteY1-4" fmla="*/ 5402 h 10000"/>
                <a:gd name="connsiteX2-5" fmla="*/ 9542 w 10000"/>
                <a:gd name="connsiteY2-6" fmla="*/ 5180 h 10000"/>
                <a:gd name="connsiteX3-7" fmla="*/ 9288 w 10000"/>
                <a:gd name="connsiteY3-8" fmla="*/ 4515 h 10000"/>
                <a:gd name="connsiteX4-9" fmla="*/ 9991 w 10000"/>
                <a:gd name="connsiteY4-10" fmla="*/ 5057 h 10000"/>
                <a:gd name="connsiteX5-11" fmla="*/ 9757 w 10000"/>
                <a:gd name="connsiteY5-12" fmla="*/ 6831 h 10000"/>
                <a:gd name="connsiteX6-13" fmla="*/ 8097 w 10000"/>
                <a:gd name="connsiteY6-14" fmla="*/ 9025 h 10000"/>
                <a:gd name="connsiteX7-15" fmla="*/ 4465 w 10000"/>
                <a:gd name="connsiteY7-16" fmla="*/ 9962 h 10000"/>
                <a:gd name="connsiteX8-17" fmla="*/ 1283 w 10000"/>
                <a:gd name="connsiteY8-18" fmla="*/ 8360 h 10000"/>
                <a:gd name="connsiteX9-19" fmla="*/ 1204 w 10000"/>
                <a:gd name="connsiteY9-20" fmla="*/ 8311 h 10000"/>
                <a:gd name="connsiteX10-21" fmla="*/ 736 w 10000"/>
                <a:gd name="connsiteY10-22" fmla="*/ 7892 h 10000"/>
                <a:gd name="connsiteX11-23" fmla="*/ 13 w 10000"/>
                <a:gd name="connsiteY11-24" fmla="*/ 5008 h 10000"/>
                <a:gd name="connsiteX12-25" fmla="*/ 462 w 10000"/>
                <a:gd name="connsiteY12-26" fmla="*/ 3282 h 10000"/>
                <a:gd name="connsiteX13-27" fmla="*/ 4563 w 10000"/>
                <a:gd name="connsiteY13-28" fmla="*/ 78 h 10000"/>
                <a:gd name="connsiteX14-29" fmla="*/ 7316 w 10000"/>
                <a:gd name="connsiteY14-30" fmla="*/ 546 h 10000"/>
                <a:gd name="connsiteX15-31" fmla="*/ 9659 w 10000"/>
                <a:gd name="connsiteY15-32" fmla="*/ 3602 h 10000"/>
                <a:gd name="connsiteX16-33" fmla="*/ 9679 w 10000"/>
                <a:gd name="connsiteY16-34" fmla="*/ 3750 h 10000"/>
                <a:gd name="connsiteX17-35" fmla="*/ 9757 w 10000"/>
                <a:gd name="connsiteY17-36" fmla="*/ 4120 h 10000"/>
                <a:gd name="connsiteX18-37" fmla="*/ 9932 w 10000"/>
                <a:gd name="connsiteY18-38" fmla="*/ 4614 h 10000"/>
                <a:gd name="connsiteX19-39" fmla="*/ 9405 w 10000"/>
                <a:gd name="connsiteY19-40" fmla="*/ 4318 h 10000"/>
                <a:gd name="connsiteX20-41" fmla="*/ 9211 w 10000"/>
                <a:gd name="connsiteY20-42" fmla="*/ 4219 h 10000"/>
                <a:gd name="connsiteX21-43" fmla="*/ 8390 w 10000"/>
                <a:gd name="connsiteY21-44" fmla="*/ 2568 h 10000"/>
                <a:gd name="connsiteX22-45" fmla="*/ 6067 w 10000"/>
                <a:gd name="connsiteY22-46" fmla="*/ 595 h 10000"/>
                <a:gd name="connsiteX23-47" fmla="*/ 2650 w 10000"/>
                <a:gd name="connsiteY23-48" fmla="*/ 1335 h 10000"/>
                <a:gd name="connsiteX24-49" fmla="*/ 970 w 10000"/>
                <a:gd name="connsiteY24-50" fmla="*/ 3454 h 10000"/>
                <a:gd name="connsiteX25-51" fmla="*/ 989 w 10000"/>
                <a:gd name="connsiteY25-52" fmla="*/ 6979 h 10000"/>
                <a:gd name="connsiteX26-53" fmla="*/ 1673 w 10000"/>
                <a:gd name="connsiteY26-54" fmla="*/ 7916 h 10000"/>
                <a:gd name="connsiteX27-55" fmla="*/ 5344 w 10000"/>
                <a:gd name="connsiteY27-56" fmla="*/ 9568 h 10000"/>
                <a:gd name="connsiteX28-57" fmla="*/ 8156 w 10000"/>
                <a:gd name="connsiteY28-58" fmla="*/ 8409 h 10000"/>
                <a:gd name="connsiteX29-59" fmla="*/ 9366 w 10000"/>
                <a:gd name="connsiteY29-60" fmla="*/ 6018 h 10000"/>
                <a:gd name="connsiteX30-61" fmla="*/ 9386 w 10000"/>
                <a:gd name="connsiteY30-62" fmla="*/ 5427 h 10000"/>
                <a:gd name="connsiteX0-63" fmla="*/ 9386 w 10000"/>
                <a:gd name="connsiteY0-64" fmla="*/ 5427 h 10000"/>
                <a:gd name="connsiteX1-65" fmla="*/ 9581 w 10000"/>
                <a:gd name="connsiteY1-66" fmla="*/ 5402 h 10000"/>
                <a:gd name="connsiteX2-67" fmla="*/ 9542 w 10000"/>
                <a:gd name="connsiteY2-68" fmla="*/ 5180 h 10000"/>
                <a:gd name="connsiteX3-69" fmla="*/ 9288 w 10000"/>
                <a:gd name="connsiteY3-70" fmla="*/ 4515 h 10000"/>
                <a:gd name="connsiteX4-71" fmla="*/ 9991 w 10000"/>
                <a:gd name="connsiteY4-72" fmla="*/ 5057 h 10000"/>
                <a:gd name="connsiteX5-73" fmla="*/ 9757 w 10000"/>
                <a:gd name="connsiteY5-74" fmla="*/ 6831 h 10000"/>
                <a:gd name="connsiteX6-75" fmla="*/ 8097 w 10000"/>
                <a:gd name="connsiteY6-76" fmla="*/ 9025 h 10000"/>
                <a:gd name="connsiteX7-77" fmla="*/ 4465 w 10000"/>
                <a:gd name="connsiteY7-78" fmla="*/ 9962 h 10000"/>
                <a:gd name="connsiteX8-79" fmla="*/ 1283 w 10000"/>
                <a:gd name="connsiteY8-80" fmla="*/ 8360 h 10000"/>
                <a:gd name="connsiteX9-81" fmla="*/ 1204 w 10000"/>
                <a:gd name="connsiteY9-82" fmla="*/ 8311 h 10000"/>
                <a:gd name="connsiteX10-83" fmla="*/ 736 w 10000"/>
                <a:gd name="connsiteY10-84" fmla="*/ 7892 h 10000"/>
                <a:gd name="connsiteX11-85" fmla="*/ 13 w 10000"/>
                <a:gd name="connsiteY11-86" fmla="*/ 5008 h 10000"/>
                <a:gd name="connsiteX12-87" fmla="*/ 462 w 10000"/>
                <a:gd name="connsiteY12-88" fmla="*/ 3282 h 10000"/>
                <a:gd name="connsiteX13-89" fmla="*/ 4563 w 10000"/>
                <a:gd name="connsiteY13-90" fmla="*/ 78 h 10000"/>
                <a:gd name="connsiteX14-91" fmla="*/ 7316 w 10000"/>
                <a:gd name="connsiteY14-92" fmla="*/ 546 h 10000"/>
                <a:gd name="connsiteX15-93" fmla="*/ 9659 w 10000"/>
                <a:gd name="connsiteY15-94" fmla="*/ 3602 h 10000"/>
                <a:gd name="connsiteX16-95" fmla="*/ 9679 w 10000"/>
                <a:gd name="connsiteY16-96" fmla="*/ 3750 h 10000"/>
                <a:gd name="connsiteX17-97" fmla="*/ 9757 w 10000"/>
                <a:gd name="connsiteY17-98" fmla="*/ 4120 h 10000"/>
                <a:gd name="connsiteX18-99" fmla="*/ 9932 w 10000"/>
                <a:gd name="connsiteY18-100" fmla="*/ 4614 h 10000"/>
                <a:gd name="connsiteX19-101" fmla="*/ 9211 w 10000"/>
                <a:gd name="connsiteY19-102" fmla="*/ 4219 h 10000"/>
                <a:gd name="connsiteX20-103" fmla="*/ 8390 w 10000"/>
                <a:gd name="connsiteY20-104" fmla="*/ 2568 h 10000"/>
                <a:gd name="connsiteX21-105" fmla="*/ 6067 w 10000"/>
                <a:gd name="connsiteY21-106" fmla="*/ 595 h 10000"/>
                <a:gd name="connsiteX22-107" fmla="*/ 2650 w 10000"/>
                <a:gd name="connsiteY22-108" fmla="*/ 1335 h 10000"/>
                <a:gd name="connsiteX23-109" fmla="*/ 970 w 10000"/>
                <a:gd name="connsiteY23-110" fmla="*/ 3454 h 10000"/>
                <a:gd name="connsiteX24-111" fmla="*/ 989 w 10000"/>
                <a:gd name="connsiteY24-112" fmla="*/ 6979 h 10000"/>
                <a:gd name="connsiteX25-113" fmla="*/ 1673 w 10000"/>
                <a:gd name="connsiteY25-114" fmla="*/ 7916 h 10000"/>
                <a:gd name="connsiteX26-115" fmla="*/ 5344 w 10000"/>
                <a:gd name="connsiteY26-116" fmla="*/ 9568 h 10000"/>
                <a:gd name="connsiteX27-117" fmla="*/ 8156 w 10000"/>
                <a:gd name="connsiteY27-118" fmla="*/ 8409 h 10000"/>
                <a:gd name="connsiteX28-119" fmla="*/ 9366 w 10000"/>
                <a:gd name="connsiteY28-120" fmla="*/ 6018 h 10000"/>
                <a:gd name="connsiteX29-121" fmla="*/ 9386 w 10000"/>
                <a:gd name="connsiteY29-122" fmla="*/ 5427 h 10000"/>
                <a:gd name="connsiteX0-123" fmla="*/ 9386 w 10000"/>
                <a:gd name="connsiteY0-124" fmla="*/ 5427 h 10000"/>
                <a:gd name="connsiteX1-125" fmla="*/ 9581 w 10000"/>
                <a:gd name="connsiteY1-126" fmla="*/ 5402 h 10000"/>
                <a:gd name="connsiteX2-127" fmla="*/ 9542 w 10000"/>
                <a:gd name="connsiteY2-128" fmla="*/ 5180 h 10000"/>
                <a:gd name="connsiteX3-129" fmla="*/ 9197 w 10000"/>
                <a:gd name="connsiteY3-130" fmla="*/ 4168 h 10000"/>
                <a:gd name="connsiteX4-131" fmla="*/ 9991 w 10000"/>
                <a:gd name="connsiteY4-132" fmla="*/ 5057 h 10000"/>
                <a:gd name="connsiteX5-133" fmla="*/ 9757 w 10000"/>
                <a:gd name="connsiteY5-134" fmla="*/ 6831 h 10000"/>
                <a:gd name="connsiteX6-135" fmla="*/ 8097 w 10000"/>
                <a:gd name="connsiteY6-136" fmla="*/ 9025 h 10000"/>
                <a:gd name="connsiteX7-137" fmla="*/ 4465 w 10000"/>
                <a:gd name="connsiteY7-138" fmla="*/ 9962 h 10000"/>
                <a:gd name="connsiteX8-139" fmla="*/ 1283 w 10000"/>
                <a:gd name="connsiteY8-140" fmla="*/ 8360 h 10000"/>
                <a:gd name="connsiteX9-141" fmla="*/ 1204 w 10000"/>
                <a:gd name="connsiteY9-142" fmla="*/ 8311 h 10000"/>
                <a:gd name="connsiteX10-143" fmla="*/ 736 w 10000"/>
                <a:gd name="connsiteY10-144" fmla="*/ 7892 h 10000"/>
                <a:gd name="connsiteX11-145" fmla="*/ 13 w 10000"/>
                <a:gd name="connsiteY11-146" fmla="*/ 5008 h 10000"/>
                <a:gd name="connsiteX12-147" fmla="*/ 462 w 10000"/>
                <a:gd name="connsiteY12-148" fmla="*/ 3282 h 10000"/>
                <a:gd name="connsiteX13-149" fmla="*/ 4563 w 10000"/>
                <a:gd name="connsiteY13-150" fmla="*/ 78 h 10000"/>
                <a:gd name="connsiteX14-151" fmla="*/ 7316 w 10000"/>
                <a:gd name="connsiteY14-152" fmla="*/ 546 h 10000"/>
                <a:gd name="connsiteX15-153" fmla="*/ 9659 w 10000"/>
                <a:gd name="connsiteY15-154" fmla="*/ 3602 h 10000"/>
                <a:gd name="connsiteX16-155" fmla="*/ 9679 w 10000"/>
                <a:gd name="connsiteY16-156" fmla="*/ 3750 h 10000"/>
                <a:gd name="connsiteX17-157" fmla="*/ 9757 w 10000"/>
                <a:gd name="connsiteY17-158" fmla="*/ 4120 h 10000"/>
                <a:gd name="connsiteX18-159" fmla="*/ 9932 w 10000"/>
                <a:gd name="connsiteY18-160" fmla="*/ 4614 h 10000"/>
                <a:gd name="connsiteX19-161" fmla="*/ 9211 w 10000"/>
                <a:gd name="connsiteY19-162" fmla="*/ 4219 h 10000"/>
                <a:gd name="connsiteX20-163" fmla="*/ 8390 w 10000"/>
                <a:gd name="connsiteY20-164" fmla="*/ 2568 h 10000"/>
                <a:gd name="connsiteX21-165" fmla="*/ 6067 w 10000"/>
                <a:gd name="connsiteY21-166" fmla="*/ 595 h 10000"/>
                <a:gd name="connsiteX22-167" fmla="*/ 2650 w 10000"/>
                <a:gd name="connsiteY22-168" fmla="*/ 1335 h 10000"/>
                <a:gd name="connsiteX23-169" fmla="*/ 970 w 10000"/>
                <a:gd name="connsiteY23-170" fmla="*/ 3454 h 10000"/>
                <a:gd name="connsiteX24-171" fmla="*/ 989 w 10000"/>
                <a:gd name="connsiteY24-172" fmla="*/ 6979 h 10000"/>
                <a:gd name="connsiteX25-173" fmla="*/ 1673 w 10000"/>
                <a:gd name="connsiteY25-174" fmla="*/ 7916 h 10000"/>
                <a:gd name="connsiteX26-175" fmla="*/ 5344 w 10000"/>
                <a:gd name="connsiteY26-176" fmla="*/ 9568 h 10000"/>
                <a:gd name="connsiteX27-177" fmla="*/ 8156 w 10000"/>
                <a:gd name="connsiteY27-178" fmla="*/ 8409 h 10000"/>
                <a:gd name="connsiteX28-179" fmla="*/ 9366 w 10000"/>
                <a:gd name="connsiteY28-180" fmla="*/ 6018 h 10000"/>
                <a:gd name="connsiteX29-181" fmla="*/ 9386 w 10000"/>
                <a:gd name="connsiteY29-182" fmla="*/ 5427 h 10000"/>
                <a:gd name="connsiteX0-183" fmla="*/ 9386 w 9973"/>
                <a:gd name="connsiteY0-184" fmla="*/ 5427 h 10000"/>
                <a:gd name="connsiteX1-185" fmla="*/ 9581 w 9973"/>
                <a:gd name="connsiteY1-186" fmla="*/ 5402 h 10000"/>
                <a:gd name="connsiteX2-187" fmla="*/ 9542 w 9973"/>
                <a:gd name="connsiteY2-188" fmla="*/ 5180 h 10000"/>
                <a:gd name="connsiteX3-189" fmla="*/ 9197 w 9973"/>
                <a:gd name="connsiteY3-190" fmla="*/ 4168 h 10000"/>
                <a:gd name="connsiteX4-191" fmla="*/ 9961 w 9973"/>
                <a:gd name="connsiteY4-192" fmla="*/ 4652 h 10000"/>
                <a:gd name="connsiteX5-193" fmla="*/ 9757 w 9973"/>
                <a:gd name="connsiteY5-194" fmla="*/ 6831 h 10000"/>
                <a:gd name="connsiteX6-195" fmla="*/ 8097 w 9973"/>
                <a:gd name="connsiteY6-196" fmla="*/ 9025 h 10000"/>
                <a:gd name="connsiteX7-197" fmla="*/ 4465 w 9973"/>
                <a:gd name="connsiteY7-198" fmla="*/ 9962 h 10000"/>
                <a:gd name="connsiteX8-199" fmla="*/ 1283 w 9973"/>
                <a:gd name="connsiteY8-200" fmla="*/ 8360 h 10000"/>
                <a:gd name="connsiteX9-201" fmla="*/ 1204 w 9973"/>
                <a:gd name="connsiteY9-202" fmla="*/ 8311 h 10000"/>
                <a:gd name="connsiteX10-203" fmla="*/ 736 w 9973"/>
                <a:gd name="connsiteY10-204" fmla="*/ 7892 h 10000"/>
                <a:gd name="connsiteX11-205" fmla="*/ 13 w 9973"/>
                <a:gd name="connsiteY11-206" fmla="*/ 5008 h 10000"/>
                <a:gd name="connsiteX12-207" fmla="*/ 462 w 9973"/>
                <a:gd name="connsiteY12-208" fmla="*/ 3282 h 10000"/>
                <a:gd name="connsiteX13-209" fmla="*/ 4563 w 9973"/>
                <a:gd name="connsiteY13-210" fmla="*/ 78 h 10000"/>
                <a:gd name="connsiteX14-211" fmla="*/ 7316 w 9973"/>
                <a:gd name="connsiteY14-212" fmla="*/ 546 h 10000"/>
                <a:gd name="connsiteX15-213" fmla="*/ 9659 w 9973"/>
                <a:gd name="connsiteY15-214" fmla="*/ 3602 h 10000"/>
                <a:gd name="connsiteX16-215" fmla="*/ 9679 w 9973"/>
                <a:gd name="connsiteY16-216" fmla="*/ 3750 h 10000"/>
                <a:gd name="connsiteX17-217" fmla="*/ 9757 w 9973"/>
                <a:gd name="connsiteY17-218" fmla="*/ 4120 h 10000"/>
                <a:gd name="connsiteX18-219" fmla="*/ 9932 w 9973"/>
                <a:gd name="connsiteY18-220" fmla="*/ 4614 h 10000"/>
                <a:gd name="connsiteX19-221" fmla="*/ 9211 w 9973"/>
                <a:gd name="connsiteY19-222" fmla="*/ 4219 h 10000"/>
                <a:gd name="connsiteX20-223" fmla="*/ 8390 w 9973"/>
                <a:gd name="connsiteY20-224" fmla="*/ 2568 h 10000"/>
                <a:gd name="connsiteX21-225" fmla="*/ 6067 w 9973"/>
                <a:gd name="connsiteY21-226" fmla="*/ 595 h 10000"/>
                <a:gd name="connsiteX22-227" fmla="*/ 2650 w 9973"/>
                <a:gd name="connsiteY22-228" fmla="*/ 1335 h 10000"/>
                <a:gd name="connsiteX23-229" fmla="*/ 970 w 9973"/>
                <a:gd name="connsiteY23-230" fmla="*/ 3454 h 10000"/>
                <a:gd name="connsiteX24-231" fmla="*/ 989 w 9973"/>
                <a:gd name="connsiteY24-232" fmla="*/ 6979 h 10000"/>
                <a:gd name="connsiteX25-233" fmla="*/ 1673 w 9973"/>
                <a:gd name="connsiteY25-234" fmla="*/ 7916 h 10000"/>
                <a:gd name="connsiteX26-235" fmla="*/ 5344 w 9973"/>
                <a:gd name="connsiteY26-236" fmla="*/ 9568 h 10000"/>
                <a:gd name="connsiteX27-237" fmla="*/ 8156 w 9973"/>
                <a:gd name="connsiteY27-238" fmla="*/ 8409 h 10000"/>
                <a:gd name="connsiteX28-239" fmla="*/ 9366 w 9973"/>
                <a:gd name="connsiteY28-240" fmla="*/ 6018 h 10000"/>
                <a:gd name="connsiteX29-241" fmla="*/ 9386 w 9973"/>
                <a:gd name="connsiteY29-242" fmla="*/ 5427 h 10000"/>
                <a:gd name="connsiteX0-243" fmla="*/ 9411 w 10000"/>
                <a:gd name="connsiteY0-244" fmla="*/ 5427 h 10000"/>
                <a:gd name="connsiteX1-245" fmla="*/ 9607 w 10000"/>
                <a:gd name="connsiteY1-246" fmla="*/ 5402 h 10000"/>
                <a:gd name="connsiteX2-247" fmla="*/ 9568 w 10000"/>
                <a:gd name="connsiteY2-248" fmla="*/ 5180 h 10000"/>
                <a:gd name="connsiteX3-249" fmla="*/ 9222 w 10000"/>
                <a:gd name="connsiteY3-250" fmla="*/ 4168 h 10000"/>
                <a:gd name="connsiteX4-251" fmla="*/ 9988 w 10000"/>
                <a:gd name="connsiteY4-252" fmla="*/ 4652 h 10000"/>
                <a:gd name="connsiteX5-253" fmla="*/ 9783 w 10000"/>
                <a:gd name="connsiteY5-254" fmla="*/ 6831 h 10000"/>
                <a:gd name="connsiteX6-255" fmla="*/ 8119 w 10000"/>
                <a:gd name="connsiteY6-256" fmla="*/ 9025 h 10000"/>
                <a:gd name="connsiteX7-257" fmla="*/ 4477 w 10000"/>
                <a:gd name="connsiteY7-258" fmla="*/ 9962 h 10000"/>
                <a:gd name="connsiteX8-259" fmla="*/ 1286 w 10000"/>
                <a:gd name="connsiteY8-260" fmla="*/ 8360 h 10000"/>
                <a:gd name="connsiteX9-261" fmla="*/ 1207 w 10000"/>
                <a:gd name="connsiteY9-262" fmla="*/ 8311 h 10000"/>
                <a:gd name="connsiteX10-263" fmla="*/ 738 w 10000"/>
                <a:gd name="connsiteY10-264" fmla="*/ 7892 h 10000"/>
                <a:gd name="connsiteX11-265" fmla="*/ 13 w 10000"/>
                <a:gd name="connsiteY11-266" fmla="*/ 5008 h 10000"/>
                <a:gd name="connsiteX12-267" fmla="*/ 463 w 10000"/>
                <a:gd name="connsiteY12-268" fmla="*/ 3282 h 10000"/>
                <a:gd name="connsiteX13-269" fmla="*/ 4575 w 10000"/>
                <a:gd name="connsiteY13-270" fmla="*/ 78 h 10000"/>
                <a:gd name="connsiteX14-271" fmla="*/ 7336 w 10000"/>
                <a:gd name="connsiteY14-272" fmla="*/ 546 h 10000"/>
                <a:gd name="connsiteX15-273" fmla="*/ 9685 w 10000"/>
                <a:gd name="connsiteY15-274" fmla="*/ 3602 h 10000"/>
                <a:gd name="connsiteX16-275" fmla="*/ 9705 w 10000"/>
                <a:gd name="connsiteY16-276" fmla="*/ 3750 h 10000"/>
                <a:gd name="connsiteX17-277" fmla="*/ 9783 w 10000"/>
                <a:gd name="connsiteY17-278" fmla="*/ 4120 h 10000"/>
                <a:gd name="connsiteX18-279" fmla="*/ 9959 w 10000"/>
                <a:gd name="connsiteY18-280" fmla="*/ 4614 h 10000"/>
                <a:gd name="connsiteX19-281" fmla="*/ 9236 w 10000"/>
                <a:gd name="connsiteY19-282" fmla="*/ 4219 h 10000"/>
                <a:gd name="connsiteX20-283" fmla="*/ 8413 w 10000"/>
                <a:gd name="connsiteY20-284" fmla="*/ 2568 h 10000"/>
                <a:gd name="connsiteX21-285" fmla="*/ 6083 w 10000"/>
                <a:gd name="connsiteY21-286" fmla="*/ 595 h 10000"/>
                <a:gd name="connsiteX22-287" fmla="*/ 2657 w 10000"/>
                <a:gd name="connsiteY22-288" fmla="*/ 1335 h 10000"/>
                <a:gd name="connsiteX23-289" fmla="*/ 973 w 10000"/>
                <a:gd name="connsiteY23-290" fmla="*/ 3454 h 10000"/>
                <a:gd name="connsiteX24-291" fmla="*/ 992 w 10000"/>
                <a:gd name="connsiteY24-292" fmla="*/ 6979 h 10000"/>
                <a:gd name="connsiteX25-293" fmla="*/ 1678 w 10000"/>
                <a:gd name="connsiteY25-294" fmla="*/ 7916 h 10000"/>
                <a:gd name="connsiteX26-295" fmla="*/ 5358 w 10000"/>
                <a:gd name="connsiteY26-296" fmla="*/ 9568 h 10000"/>
                <a:gd name="connsiteX27-297" fmla="*/ 8178 w 10000"/>
                <a:gd name="connsiteY27-298" fmla="*/ 8409 h 10000"/>
                <a:gd name="connsiteX28-299" fmla="*/ 9391 w 10000"/>
                <a:gd name="connsiteY28-300" fmla="*/ 6018 h 10000"/>
                <a:gd name="connsiteX29-301" fmla="*/ 9411 w 10000"/>
                <a:gd name="connsiteY29-302" fmla="*/ 5427 h 10000"/>
                <a:gd name="connsiteX0-303" fmla="*/ 9411 w 10000"/>
                <a:gd name="connsiteY0-304" fmla="*/ 5427 h 10000"/>
                <a:gd name="connsiteX1-305" fmla="*/ 9607 w 10000"/>
                <a:gd name="connsiteY1-306" fmla="*/ 5402 h 10000"/>
                <a:gd name="connsiteX2-307" fmla="*/ 9568 w 10000"/>
                <a:gd name="connsiteY2-308" fmla="*/ 5180 h 10000"/>
                <a:gd name="connsiteX3-309" fmla="*/ 9222 w 10000"/>
                <a:gd name="connsiteY3-310" fmla="*/ 4168 h 10000"/>
                <a:gd name="connsiteX4-311" fmla="*/ 9988 w 10000"/>
                <a:gd name="connsiteY4-312" fmla="*/ 4652 h 10000"/>
                <a:gd name="connsiteX5-313" fmla="*/ 9783 w 10000"/>
                <a:gd name="connsiteY5-314" fmla="*/ 6831 h 10000"/>
                <a:gd name="connsiteX6-315" fmla="*/ 8119 w 10000"/>
                <a:gd name="connsiteY6-316" fmla="*/ 9025 h 10000"/>
                <a:gd name="connsiteX7-317" fmla="*/ 4477 w 10000"/>
                <a:gd name="connsiteY7-318" fmla="*/ 9962 h 10000"/>
                <a:gd name="connsiteX8-319" fmla="*/ 1286 w 10000"/>
                <a:gd name="connsiteY8-320" fmla="*/ 8360 h 10000"/>
                <a:gd name="connsiteX9-321" fmla="*/ 1207 w 10000"/>
                <a:gd name="connsiteY9-322" fmla="*/ 8311 h 10000"/>
                <a:gd name="connsiteX10-323" fmla="*/ 738 w 10000"/>
                <a:gd name="connsiteY10-324" fmla="*/ 7892 h 10000"/>
                <a:gd name="connsiteX11-325" fmla="*/ 13 w 10000"/>
                <a:gd name="connsiteY11-326" fmla="*/ 5008 h 10000"/>
                <a:gd name="connsiteX12-327" fmla="*/ 463 w 10000"/>
                <a:gd name="connsiteY12-328" fmla="*/ 3282 h 10000"/>
                <a:gd name="connsiteX13-329" fmla="*/ 4575 w 10000"/>
                <a:gd name="connsiteY13-330" fmla="*/ 78 h 10000"/>
                <a:gd name="connsiteX14-331" fmla="*/ 7336 w 10000"/>
                <a:gd name="connsiteY14-332" fmla="*/ 546 h 10000"/>
                <a:gd name="connsiteX15-333" fmla="*/ 9685 w 10000"/>
                <a:gd name="connsiteY15-334" fmla="*/ 3602 h 10000"/>
                <a:gd name="connsiteX16-335" fmla="*/ 9705 w 10000"/>
                <a:gd name="connsiteY16-336" fmla="*/ 3750 h 10000"/>
                <a:gd name="connsiteX17-337" fmla="*/ 9783 w 10000"/>
                <a:gd name="connsiteY17-338" fmla="*/ 4120 h 10000"/>
                <a:gd name="connsiteX18-339" fmla="*/ 9959 w 10000"/>
                <a:gd name="connsiteY18-340" fmla="*/ 4614 h 10000"/>
                <a:gd name="connsiteX19-341" fmla="*/ 9236 w 10000"/>
                <a:gd name="connsiteY19-342" fmla="*/ 4219 h 10000"/>
                <a:gd name="connsiteX20-343" fmla="*/ 8413 w 10000"/>
                <a:gd name="connsiteY20-344" fmla="*/ 2568 h 10000"/>
                <a:gd name="connsiteX21-345" fmla="*/ 6083 w 10000"/>
                <a:gd name="connsiteY21-346" fmla="*/ 595 h 10000"/>
                <a:gd name="connsiteX22-347" fmla="*/ 2657 w 10000"/>
                <a:gd name="connsiteY22-348" fmla="*/ 1335 h 10000"/>
                <a:gd name="connsiteX23-349" fmla="*/ 973 w 10000"/>
                <a:gd name="connsiteY23-350" fmla="*/ 3454 h 10000"/>
                <a:gd name="connsiteX24-351" fmla="*/ 992 w 10000"/>
                <a:gd name="connsiteY24-352" fmla="*/ 6979 h 10000"/>
                <a:gd name="connsiteX25-353" fmla="*/ 1678 w 10000"/>
                <a:gd name="connsiteY25-354" fmla="*/ 7916 h 10000"/>
                <a:gd name="connsiteX26-355" fmla="*/ 5358 w 10000"/>
                <a:gd name="connsiteY26-356" fmla="*/ 9568 h 10000"/>
                <a:gd name="connsiteX27-357" fmla="*/ 8178 w 10000"/>
                <a:gd name="connsiteY27-358" fmla="*/ 8409 h 10000"/>
                <a:gd name="connsiteX28-359" fmla="*/ 9391 w 10000"/>
                <a:gd name="connsiteY28-360" fmla="*/ 6018 h 10000"/>
                <a:gd name="connsiteX29-361" fmla="*/ 9411 w 10000"/>
                <a:gd name="connsiteY29-362" fmla="*/ 5427 h 10000"/>
                <a:gd name="connsiteX0-363" fmla="*/ 9411 w 10000"/>
                <a:gd name="connsiteY0-364" fmla="*/ 5427 h 10000"/>
                <a:gd name="connsiteX1-365" fmla="*/ 9607 w 10000"/>
                <a:gd name="connsiteY1-366" fmla="*/ 5402 h 10000"/>
                <a:gd name="connsiteX2-367" fmla="*/ 9568 w 10000"/>
                <a:gd name="connsiteY2-368" fmla="*/ 5180 h 10000"/>
                <a:gd name="connsiteX3-369" fmla="*/ 9222 w 10000"/>
                <a:gd name="connsiteY3-370" fmla="*/ 4168 h 10000"/>
                <a:gd name="connsiteX4-371" fmla="*/ 9988 w 10000"/>
                <a:gd name="connsiteY4-372" fmla="*/ 4652 h 10000"/>
                <a:gd name="connsiteX5-373" fmla="*/ 9783 w 10000"/>
                <a:gd name="connsiteY5-374" fmla="*/ 6831 h 10000"/>
                <a:gd name="connsiteX6-375" fmla="*/ 8119 w 10000"/>
                <a:gd name="connsiteY6-376" fmla="*/ 9025 h 10000"/>
                <a:gd name="connsiteX7-377" fmla="*/ 4477 w 10000"/>
                <a:gd name="connsiteY7-378" fmla="*/ 9962 h 10000"/>
                <a:gd name="connsiteX8-379" fmla="*/ 1286 w 10000"/>
                <a:gd name="connsiteY8-380" fmla="*/ 8360 h 10000"/>
                <a:gd name="connsiteX9-381" fmla="*/ 1207 w 10000"/>
                <a:gd name="connsiteY9-382" fmla="*/ 8311 h 10000"/>
                <a:gd name="connsiteX10-383" fmla="*/ 738 w 10000"/>
                <a:gd name="connsiteY10-384" fmla="*/ 7892 h 10000"/>
                <a:gd name="connsiteX11-385" fmla="*/ 13 w 10000"/>
                <a:gd name="connsiteY11-386" fmla="*/ 5008 h 10000"/>
                <a:gd name="connsiteX12-387" fmla="*/ 463 w 10000"/>
                <a:gd name="connsiteY12-388" fmla="*/ 3282 h 10000"/>
                <a:gd name="connsiteX13-389" fmla="*/ 4575 w 10000"/>
                <a:gd name="connsiteY13-390" fmla="*/ 78 h 10000"/>
                <a:gd name="connsiteX14-391" fmla="*/ 7336 w 10000"/>
                <a:gd name="connsiteY14-392" fmla="*/ 546 h 10000"/>
                <a:gd name="connsiteX15-393" fmla="*/ 9685 w 10000"/>
                <a:gd name="connsiteY15-394" fmla="*/ 3602 h 10000"/>
                <a:gd name="connsiteX16-395" fmla="*/ 9705 w 10000"/>
                <a:gd name="connsiteY16-396" fmla="*/ 3750 h 10000"/>
                <a:gd name="connsiteX17-397" fmla="*/ 9959 w 10000"/>
                <a:gd name="connsiteY17-398" fmla="*/ 4614 h 10000"/>
                <a:gd name="connsiteX18-399" fmla="*/ 9236 w 10000"/>
                <a:gd name="connsiteY18-400" fmla="*/ 4219 h 10000"/>
                <a:gd name="connsiteX19-401" fmla="*/ 8413 w 10000"/>
                <a:gd name="connsiteY19-402" fmla="*/ 2568 h 10000"/>
                <a:gd name="connsiteX20-403" fmla="*/ 6083 w 10000"/>
                <a:gd name="connsiteY20-404" fmla="*/ 595 h 10000"/>
                <a:gd name="connsiteX21-405" fmla="*/ 2657 w 10000"/>
                <a:gd name="connsiteY21-406" fmla="*/ 1335 h 10000"/>
                <a:gd name="connsiteX22-407" fmla="*/ 973 w 10000"/>
                <a:gd name="connsiteY22-408" fmla="*/ 3454 h 10000"/>
                <a:gd name="connsiteX23-409" fmla="*/ 992 w 10000"/>
                <a:gd name="connsiteY23-410" fmla="*/ 6979 h 10000"/>
                <a:gd name="connsiteX24-411" fmla="*/ 1678 w 10000"/>
                <a:gd name="connsiteY24-412" fmla="*/ 7916 h 10000"/>
                <a:gd name="connsiteX25-413" fmla="*/ 5358 w 10000"/>
                <a:gd name="connsiteY25-414" fmla="*/ 9568 h 10000"/>
                <a:gd name="connsiteX26-415" fmla="*/ 8178 w 10000"/>
                <a:gd name="connsiteY26-416" fmla="*/ 8409 h 10000"/>
                <a:gd name="connsiteX27-417" fmla="*/ 9391 w 10000"/>
                <a:gd name="connsiteY27-418" fmla="*/ 6018 h 10000"/>
                <a:gd name="connsiteX28-419" fmla="*/ 9411 w 10000"/>
                <a:gd name="connsiteY28-420" fmla="*/ 5427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</a:cxnLst>
              <a:rect l="l" t="t" r="r" b="b"/>
              <a:pathLst>
                <a:path w="10000" h="10000">
                  <a:moveTo>
                    <a:pt x="9411" y="5427"/>
                  </a:moveTo>
                  <a:cubicBezTo>
                    <a:pt x="9490" y="5427"/>
                    <a:pt x="9549" y="5427"/>
                    <a:pt x="9607" y="5402"/>
                  </a:cubicBezTo>
                  <a:cubicBezTo>
                    <a:pt x="9588" y="5328"/>
                    <a:pt x="9588" y="5255"/>
                    <a:pt x="9568" y="5180"/>
                  </a:cubicBezTo>
                  <a:cubicBezTo>
                    <a:pt x="9451" y="4983"/>
                    <a:pt x="9222" y="4464"/>
                    <a:pt x="9222" y="4168"/>
                  </a:cubicBezTo>
                  <a:cubicBezTo>
                    <a:pt x="9437" y="4414"/>
                    <a:pt x="9489" y="4207"/>
                    <a:pt x="9988" y="4652"/>
                  </a:cubicBezTo>
                  <a:cubicBezTo>
                    <a:pt x="10027" y="5293"/>
                    <a:pt x="9980" y="6265"/>
                    <a:pt x="9783" y="6831"/>
                  </a:cubicBezTo>
                  <a:cubicBezTo>
                    <a:pt x="9430" y="7818"/>
                    <a:pt x="8844" y="8484"/>
                    <a:pt x="8119" y="9025"/>
                  </a:cubicBezTo>
                  <a:cubicBezTo>
                    <a:pt x="6983" y="9839"/>
                    <a:pt x="5770" y="10110"/>
                    <a:pt x="4477" y="9962"/>
                  </a:cubicBezTo>
                  <a:cubicBezTo>
                    <a:pt x="3303" y="9814"/>
                    <a:pt x="2226" y="9297"/>
                    <a:pt x="1286" y="8360"/>
                  </a:cubicBezTo>
                  <a:cubicBezTo>
                    <a:pt x="1247" y="8336"/>
                    <a:pt x="1228" y="8311"/>
                    <a:pt x="1207" y="8311"/>
                  </a:cubicBezTo>
                  <a:cubicBezTo>
                    <a:pt x="954" y="8311"/>
                    <a:pt x="855" y="8089"/>
                    <a:pt x="738" y="7892"/>
                  </a:cubicBezTo>
                  <a:cubicBezTo>
                    <a:pt x="210" y="7054"/>
                    <a:pt x="-65" y="6092"/>
                    <a:pt x="13" y="5008"/>
                  </a:cubicBezTo>
                  <a:cubicBezTo>
                    <a:pt x="52" y="4391"/>
                    <a:pt x="210" y="3799"/>
                    <a:pt x="463" y="3282"/>
                  </a:cubicBezTo>
                  <a:cubicBezTo>
                    <a:pt x="1423" y="1408"/>
                    <a:pt x="2853" y="422"/>
                    <a:pt x="4575" y="78"/>
                  </a:cubicBezTo>
                  <a:cubicBezTo>
                    <a:pt x="5535" y="-95"/>
                    <a:pt x="6474" y="4"/>
                    <a:pt x="7336" y="546"/>
                  </a:cubicBezTo>
                  <a:cubicBezTo>
                    <a:pt x="8394" y="1211"/>
                    <a:pt x="9138" y="2296"/>
                    <a:pt x="9685" y="3602"/>
                  </a:cubicBezTo>
                  <a:cubicBezTo>
                    <a:pt x="9705" y="3651"/>
                    <a:pt x="9659" y="3581"/>
                    <a:pt x="9705" y="3750"/>
                  </a:cubicBezTo>
                  <a:cubicBezTo>
                    <a:pt x="9751" y="3919"/>
                    <a:pt x="10037" y="4536"/>
                    <a:pt x="9959" y="4614"/>
                  </a:cubicBezTo>
                  <a:cubicBezTo>
                    <a:pt x="9881" y="4692"/>
                    <a:pt x="9477" y="4351"/>
                    <a:pt x="9236" y="4219"/>
                  </a:cubicBezTo>
                  <a:cubicBezTo>
                    <a:pt x="9020" y="3602"/>
                    <a:pt x="8746" y="3061"/>
                    <a:pt x="8413" y="2568"/>
                  </a:cubicBezTo>
                  <a:cubicBezTo>
                    <a:pt x="7786" y="1606"/>
                    <a:pt x="7062" y="866"/>
                    <a:pt x="6083" y="595"/>
                  </a:cubicBezTo>
                  <a:cubicBezTo>
                    <a:pt x="4869" y="250"/>
                    <a:pt x="3714" y="570"/>
                    <a:pt x="2657" y="1335"/>
                  </a:cubicBezTo>
                  <a:cubicBezTo>
                    <a:pt x="1932" y="1852"/>
                    <a:pt x="1365" y="2543"/>
                    <a:pt x="973" y="3454"/>
                  </a:cubicBezTo>
                  <a:cubicBezTo>
                    <a:pt x="463" y="4638"/>
                    <a:pt x="503" y="5821"/>
                    <a:pt x="992" y="6979"/>
                  </a:cubicBezTo>
                  <a:cubicBezTo>
                    <a:pt x="1169" y="7374"/>
                    <a:pt x="1404" y="7646"/>
                    <a:pt x="1678" y="7916"/>
                  </a:cubicBezTo>
                  <a:cubicBezTo>
                    <a:pt x="2774" y="8976"/>
                    <a:pt x="3969" y="9593"/>
                    <a:pt x="5358" y="9568"/>
                  </a:cubicBezTo>
                  <a:cubicBezTo>
                    <a:pt x="6377" y="9543"/>
                    <a:pt x="7356" y="9222"/>
                    <a:pt x="8178" y="8409"/>
                  </a:cubicBezTo>
                  <a:cubicBezTo>
                    <a:pt x="8824" y="7818"/>
                    <a:pt x="9255" y="7029"/>
                    <a:pt x="9391" y="6018"/>
                  </a:cubicBezTo>
                  <a:cubicBezTo>
                    <a:pt x="9411" y="5821"/>
                    <a:pt x="9411" y="5600"/>
                    <a:pt x="9411" y="542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chenying0907 12"/>
            <p:cNvSpPr/>
            <p:nvPr/>
          </p:nvSpPr>
          <p:spPr bwMode="auto">
            <a:xfrm>
              <a:off x="2118851" y="3025725"/>
              <a:ext cx="1188348" cy="2095814"/>
            </a:xfrm>
            <a:custGeom>
              <a:avLst/>
              <a:gdLst>
                <a:gd name="T0" fmla="*/ 194 w 365"/>
                <a:gd name="T1" fmla="*/ 150 h 646"/>
                <a:gd name="T2" fmla="*/ 184 w 365"/>
                <a:gd name="T3" fmla="*/ 93 h 646"/>
                <a:gd name="T4" fmla="*/ 226 w 365"/>
                <a:gd name="T5" fmla="*/ 14 h 646"/>
                <a:gd name="T6" fmla="*/ 262 w 365"/>
                <a:gd name="T7" fmla="*/ 1 h 646"/>
                <a:gd name="T8" fmla="*/ 272 w 365"/>
                <a:gd name="T9" fmla="*/ 1 h 646"/>
                <a:gd name="T10" fmla="*/ 278 w 365"/>
                <a:gd name="T11" fmla="*/ 5 h 646"/>
                <a:gd name="T12" fmla="*/ 275 w 365"/>
                <a:gd name="T13" fmla="*/ 12 h 646"/>
                <a:gd name="T14" fmla="*/ 260 w 365"/>
                <a:gd name="T15" fmla="*/ 18 h 646"/>
                <a:gd name="T16" fmla="*/ 215 w 365"/>
                <a:gd name="T17" fmla="*/ 80 h 646"/>
                <a:gd name="T18" fmla="*/ 220 w 365"/>
                <a:gd name="T19" fmla="*/ 116 h 646"/>
                <a:gd name="T20" fmla="*/ 224 w 365"/>
                <a:gd name="T21" fmla="*/ 129 h 646"/>
                <a:gd name="T22" fmla="*/ 213 w 365"/>
                <a:gd name="T23" fmla="*/ 153 h 646"/>
                <a:gd name="T24" fmla="*/ 206 w 365"/>
                <a:gd name="T25" fmla="*/ 167 h 646"/>
                <a:gd name="T26" fmla="*/ 112 w 365"/>
                <a:gd name="T27" fmla="*/ 253 h 646"/>
                <a:gd name="T28" fmla="*/ 47 w 365"/>
                <a:gd name="T29" fmla="*/ 366 h 646"/>
                <a:gd name="T30" fmla="*/ 50 w 365"/>
                <a:gd name="T31" fmla="*/ 491 h 646"/>
                <a:gd name="T32" fmla="*/ 95 w 365"/>
                <a:gd name="T33" fmla="*/ 572 h 646"/>
                <a:gd name="T34" fmla="*/ 180 w 365"/>
                <a:gd name="T35" fmla="*/ 621 h 646"/>
                <a:gd name="T36" fmla="*/ 238 w 365"/>
                <a:gd name="T37" fmla="*/ 609 h 646"/>
                <a:gd name="T38" fmla="*/ 333 w 365"/>
                <a:gd name="T39" fmla="*/ 546 h 646"/>
                <a:gd name="T40" fmla="*/ 353 w 365"/>
                <a:gd name="T41" fmla="*/ 537 h 646"/>
                <a:gd name="T42" fmla="*/ 365 w 365"/>
                <a:gd name="T43" fmla="*/ 542 h 646"/>
                <a:gd name="T44" fmla="*/ 359 w 365"/>
                <a:gd name="T45" fmla="*/ 551 h 646"/>
                <a:gd name="T46" fmla="*/ 223 w 365"/>
                <a:gd name="T47" fmla="*/ 634 h 646"/>
                <a:gd name="T48" fmla="*/ 97 w 365"/>
                <a:gd name="T49" fmla="*/ 615 h 646"/>
                <a:gd name="T50" fmla="*/ 68 w 365"/>
                <a:gd name="T51" fmla="*/ 586 h 646"/>
                <a:gd name="T52" fmla="*/ 14 w 365"/>
                <a:gd name="T53" fmla="*/ 488 h 646"/>
                <a:gd name="T54" fmla="*/ 14 w 365"/>
                <a:gd name="T55" fmla="*/ 375 h 646"/>
                <a:gd name="T56" fmla="*/ 149 w 365"/>
                <a:gd name="T57" fmla="*/ 180 h 646"/>
                <a:gd name="T58" fmla="*/ 194 w 365"/>
                <a:gd name="T59" fmla="*/ 15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5" h="646">
                  <a:moveTo>
                    <a:pt x="194" y="150"/>
                  </a:moveTo>
                  <a:cubicBezTo>
                    <a:pt x="191" y="131"/>
                    <a:pt x="186" y="112"/>
                    <a:pt x="184" y="93"/>
                  </a:cubicBezTo>
                  <a:cubicBezTo>
                    <a:pt x="179" y="57"/>
                    <a:pt x="194" y="30"/>
                    <a:pt x="226" y="14"/>
                  </a:cubicBezTo>
                  <a:cubicBezTo>
                    <a:pt x="237" y="8"/>
                    <a:pt x="250" y="5"/>
                    <a:pt x="262" y="1"/>
                  </a:cubicBezTo>
                  <a:cubicBezTo>
                    <a:pt x="265" y="0"/>
                    <a:pt x="269" y="0"/>
                    <a:pt x="272" y="1"/>
                  </a:cubicBezTo>
                  <a:cubicBezTo>
                    <a:pt x="274" y="1"/>
                    <a:pt x="277" y="3"/>
                    <a:pt x="278" y="5"/>
                  </a:cubicBezTo>
                  <a:cubicBezTo>
                    <a:pt x="278" y="7"/>
                    <a:pt x="277" y="11"/>
                    <a:pt x="275" y="12"/>
                  </a:cubicBezTo>
                  <a:cubicBezTo>
                    <a:pt x="270" y="15"/>
                    <a:pt x="265" y="17"/>
                    <a:pt x="260" y="18"/>
                  </a:cubicBezTo>
                  <a:cubicBezTo>
                    <a:pt x="228" y="28"/>
                    <a:pt x="213" y="47"/>
                    <a:pt x="215" y="80"/>
                  </a:cubicBezTo>
                  <a:cubicBezTo>
                    <a:pt x="216" y="92"/>
                    <a:pt x="218" y="104"/>
                    <a:pt x="220" y="116"/>
                  </a:cubicBezTo>
                  <a:cubicBezTo>
                    <a:pt x="221" y="120"/>
                    <a:pt x="222" y="125"/>
                    <a:pt x="224" y="129"/>
                  </a:cubicBezTo>
                  <a:cubicBezTo>
                    <a:pt x="228" y="145"/>
                    <a:pt x="228" y="146"/>
                    <a:pt x="213" y="153"/>
                  </a:cubicBezTo>
                  <a:cubicBezTo>
                    <a:pt x="216" y="160"/>
                    <a:pt x="212" y="164"/>
                    <a:pt x="206" y="167"/>
                  </a:cubicBezTo>
                  <a:cubicBezTo>
                    <a:pt x="166" y="187"/>
                    <a:pt x="137" y="217"/>
                    <a:pt x="112" y="253"/>
                  </a:cubicBezTo>
                  <a:cubicBezTo>
                    <a:pt x="87" y="288"/>
                    <a:pt x="63" y="325"/>
                    <a:pt x="47" y="366"/>
                  </a:cubicBezTo>
                  <a:cubicBezTo>
                    <a:pt x="31" y="408"/>
                    <a:pt x="32" y="450"/>
                    <a:pt x="50" y="491"/>
                  </a:cubicBezTo>
                  <a:cubicBezTo>
                    <a:pt x="62" y="520"/>
                    <a:pt x="76" y="547"/>
                    <a:pt x="95" y="572"/>
                  </a:cubicBezTo>
                  <a:cubicBezTo>
                    <a:pt x="116" y="600"/>
                    <a:pt x="144" y="619"/>
                    <a:pt x="180" y="621"/>
                  </a:cubicBezTo>
                  <a:cubicBezTo>
                    <a:pt x="201" y="622"/>
                    <a:pt x="219" y="616"/>
                    <a:pt x="238" y="609"/>
                  </a:cubicBezTo>
                  <a:cubicBezTo>
                    <a:pt x="273" y="594"/>
                    <a:pt x="304" y="571"/>
                    <a:pt x="333" y="546"/>
                  </a:cubicBezTo>
                  <a:cubicBezTo>
                    <a:pt x="338" y="542"/>
                    <a:pt x="346" y="539"/>
                    <a:pt x="353" y="537"/>
                  </a:cubicBezTo>
                  <a:cubicBezTo>
                    <a:pt x="356" y="536"/>
                    <a:pt x="361" y="540"/>
                    <a:pt x="365" y="542"/>
                  </a:cubicBezTo>
                  <a:cubicBezTo>
                    <a:pt x="363" y="545"/>
                    <a:pt x="362" y="549"/>
                    <a:pt x="359" y="551"/>
                  </a:cubicBezTo>
                  <a:cubicBezTo>
                    <a:pt x="319" y="587"/>
                    <a:pt x="276" y="619"/>
                    <a:pt x="223" y="634"/>
                  </a:cubicBezTo>
                  <a:cubicBezTo>
                    <a:pt x="178" y="646"/>
                    <a:pt x="135" y="644"/>
                    <a:pt x="97" y="615"/>
                  </a:cubicBezTo>
                  <a:cubicBezTo>
                    <a:pt x="86" y="607"/>
                    <a:pt x="76" y="597"/>
                    <a:pt x="68" y="586"/>
                  </a:cubicBezTo>
                  <a:cubicBezTo>
                    <a:pt x="45" y="557"/>
                    <a:pt x="27" y="523"/>
                    <a:pt x="14" y="488"/>
                  </a:cubicBezTo>
                  <a:cubicBezTo>
                    <a:pt x="0" y="450"/>
                    <a:pt x="1" y="412"/>
                    <a:pt x="14" y="375"/>
                  </a:cubicBezTo>
                  <a:cubicBezTo>
                    <a:pt x="42" y="299"/>
                    <a:pt x="87" y="233"/>
                    <a:pt x="149" y="180"/>
                  </a:cubicBezTo>
                  <a:cubicBezTo>
                    <a:pt x="163" y="169"/>
                    <a:pt x="179" y="160"/>
                    <a:pt x="194" y="15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chenying0907 13"/>
            <p:cNvSpPr/>
            <p:nvPr/>
          </p:nvSpPr>
          <p:spPr bwMode="auto">
            <a:xfrm>
              <a:off x="3530464" y="4096438"/>
              <a:ext cx="1534049" cy="1411613"/>
            </a:xfrm>
            <a:custGeom>
              <a:avLst/>
              <a:gdLst>
                <a:gd name="T0" fmla="*/ 471 w 471"/>
                <a:gd name="T1" fmla="*/ 4 h 435"/>
                <a:gd name="T2" fmla="*/ 470 w 471"/>
                <a:gd name="T3" fmla="*/ 10 h 435"/>
                <a:gd name="T4" fmla="*/ 438 w 471"/>
                <a:gd name="T5" fmla="*/ 150 h 435"/>
                <a:gd name="T6" fmla="*/ 402 w 471"/>
                <a:gd name="T7" fmla="*/ 314 h 435"/>
                <a:gd name="T8" fmla="*/ 351 w 471"/>
                <a:gd name="T9" fmla="*/ 394 h 435"/>
                <a:gd name="T10" fmla="*/ 211 w 471"/>
                <a:gd name="T11" fmla="*/ 418 h 435"/>
                <a:gd name="T12" fmla="*/ 110 w 471"/>
                <a:gd name="T13" fmla="*/ 356 h 435"/>
                <a:gd name="T14" fmla="*/ 1 w 471"/>
                <a:gd name="T15" fmla="*/ 249 h 435"/>
                <a:gd name="T16" fmla="*/ 0 w 471"/>
                <a:gd name="T17" fmla="*/ 246 h 435"/>
                <a:gd name="T18" fmla="*/ 36 w 471"/>
                <a:gd name="T19" fmla="*/ 243 h 435"/>
                <a:gd name="T20" fmla="*/ 167 w 471"/>
                <a:gd name="T21" fmla="*/ 367 h 435"/>
                <a:gd name="T22" fmla="*/ 251 w 471"/>
                <a:gd name="T23" fmla="*/ 411 h 435"/>
                <a:gd name="T24" fmla="*/ 336 w 471"/>
                <a:gd name="T25" fmla="*/ 384 h 435"/>
                <a:gd name="T26" fmla="*/ 383 w 471"/>
                <a:gd name="T27" fmla="*/ 280 h 435"/>
                <a:gd name="T28" fmla="*/ 408 w 471"/>
                <a:gd name="T29" fmla="*/ 150 h 435"/>
                <a:gd name="T30" fmla="*/ 437 w 471"/>
                <a:gd name="T31" fmla="*/ 20 h 435"/>
                <a:gd name="T32" fmla="*/ 471 w 471"/>
                <a:gd name="T33" fmla="*/ 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1" h="435">
                  <a:moveTo>
                    <a:pt x="471" y="4"/>
                  </a:moveTo>
                  <a:cubicBezTo>
                    <a:pt x="471" y="6"/>
                    <a:pt x="471" y="8"/>
                    <a:pt x="470" y="10"/>
                  </a:cubicBezTo>
                  <a:cubicBezTo>
                    <a:pt x="453" y="55"/>
                    <a:pt x="446" y="103"/>
                    <a:pt x="438" y="150"/>
                  </a:cubicBezTo>
                  <a:cubicBezTo>
                    <a:pt x="430" y="206"/>
                    <a:pt x="423" y="261"/>
                    <a:pt x="402" y="314"/>
                  </a:cubicBezTo>
                  <a:cubicBezTo>
                    <a:pt x="391" y="344"/>
                    <a:pt x="376" y="372"/>
                    <a:pt x="351" y="394"/>
                  </a:cubicBezTo>
                  <a:cubicBezTo>
                    <a:pt x="309" y="431"/>
                    <a:pt x="262" y="435"/>
                    <a:pt x="211" y="418"/>
                  </a:cubicBezTo>
                  <a:cubicBezTo>
                    <a:pt x="173" y="404"/>
                    <a:pt x="141" y="382"/>
                    <a:pt x="110" y="356"/>
                  </a:cubicBezTo>
                  <a:cubicBezTo>
                    <a:pt x="70" y="324"/>
                    <a:pt x="35" y="287"/>
                    <a:pt x="1" y="249"/>
                  </a:cubicBezTo>
                  <a:cubicBezTo>
                    <a:pt x="1" y="248"/>
                    <a:pt x="0" y="247"/>
                    <a:pt x="0" y="246"/>
                  </a:cubicBezTo>
                  <a:cubicBezTo>
                    <a:pt x="9" y="233"/>
                    <a:pt x="25" y="232"/>
                    <a:pt x="36" y="243"/>
                  </a:cubicBezTo>
                  <a:cubicBezTo>
                    <a:pt x="76" y="288"/>
                    <a:pt x="118" y="332"/>
                    <a:pt x="167" y="367"/>
                  </a:cubicBezTo>
                  <a:cubicBezTo>
                    <a:pt x="193" y="385"/>
                    <a:pt x="220" y="402"/>
                    <a:pt x="251" y="411"/>
                  </a:cubicBezTo>
                  <a:cubicBezTo>
                    <a:pt x="286" y="421"/>
                    <a:pt x="314" y="412"/>
                    <a:pt x="336" y="384"/>
                  </a:cubicBezTo>
                  <a:cubicBezTo>
                    <a:pt x="360" y="353"/>
                    <a:pt x="375" y="318"/>
                    <a:pt x="383" y="280"/>
                  </a:cubicBezTo>
                  <a:cubicBezTo>
                    <a:pt x="393" y="237"/>
                    <a:pt x="400" y="193"/>
                    <a:pt x="408" y="150"/>
                  </a:cubicBezTo>
                  <a:cubicBezTo>
                    <a:pt x="415" y="106"/>
                    <a:pt x="422" y="62"/>
                    <a:pt x="437" y="20"/>
                  </a:cubicBezTo>
                  <a:cubicBezTo>
                    <a:pt x="443" y="5"/>
                    <a:pt x="455" y="0"/>
                    <a:pt x="471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chenying0907 18"/>
            <p:cNvSpPr/>
            <p:nvPr/>
          </p:nvSpPr>
          <p:spPr bwMode="auto">
            <a:xfrm>
              <a:off x="4939675" y="3469854"/>
              <a:ext cx="465736" cy="573769"/>
            </a:xfrm>
            <a:custGeom>
              <a:avLst/>
              <a:gdLst>
                <a:gd name="T0" fmla="*/ 76 w 143"/>
                <a:gd name="T1" fmla="*/ 14 h 177"/>
                <a:gd name="T2" fmla="*/ 113 w 143"/>
                <a:gd name="T3" fmla="*/ 11 h 177"/>
                <a:gd name="T4" fmla="*/ 119 w 143"/>
                <a:gd name="T5" fmla="*/ 111 h 177"/>
                <a:gd name="T6" fmla="*/ 12 w 143"/>
                <a:gd name="T7" fmla="*/ 177 h 177"/>
                <a:gd name="T8" fmla="*/ 0 w 143"/>
                <a:gd name="T9" fmla="*/ 174 h 177"/>
                <a:gd name="T10" fmla="*/ 10 w 143"/>
                <a:gd name="T11" fmla="*/ 167 h 177"/>
                <a:gd name="T12" fmla="*/ 70 w 143"/>
                <a:gd name="T13" fmla="*/ 136 h 177"/>
                <a:gd name="T14" fmla="*/ 91 w 143"/>
                <a:gd name="T15" fmla="*/ 112 h 177"/>
                <a:gd name="T16" fmla="*/ 82 w 143"/>
                <a:gd name="T17" fmla="*/ 21 h 177"/>
                <a:gd name="T18" fmla="*/ 76 w 143"/>
                <a:gd name="T19" fmla="*/ 1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77">
                  <a:moveTo>
                    <a:pt x="76" y="14"/>
                  </a:moveTo>
                  <a:cubicBezTo>
                    <a:pt x="87" y="0"/>
                    <a:pt x="102" y="0"/>
                    <a:pt x="113" y="11"/>
                  </a:cubicBezTo>
                  <a:cubicBezTo>
                    <a:pt x="141" y="41"/>
                    <a:pt x="143" y="78"/>
                    <a:pt x="119" y="111"/>
                  </a:cubicBezTo>
                  <a:cubicBezTo>
                    <a:pt x="93" y="147"/>
                    <a:pt x="56" y="167"/>
                    <a:pt x="12" y="177"/>
                  </a:cubicBezTo>
                  <a:cubicBezTo>
                    <a:pt x="9" y="177"/>
                    <a:pt x="4" y="175"/>
                    <a:pt x="0" y="174"/>
                  </a:cubicBezTo>
                  <a:cubicBezTo>
                    <a:pt x="4" y="172"/>
                    <a:pt x="7" y="168"/>
                    <a:pt x="10" y="167"/>
                  </a:cubicBezTo>
                  <a:cubicBezTo>
                    <a:pt x="33" y="161"/>
                    <a:pt x="53" y="152"/>
                    <a:pt x="70" y="136"/>
                  </a:cubicBezTo>
                  <a:cubicBezTo>
                    <a:pt x="78" y="129"/>
                    <a:pt x="85" y="121"/>
                    <a:pt x="91" y="112"/>
                  </a:cubicBezTo>
                  <a:cubicBezTo>
                    <a:pt x="111" y="81"/>
                    <a:pt x="107" y="47"/>
                    <a:pt x="82" y="21"/>
                  </a:cubicBezTo>
                  <a:cubicBezTo>
                    <a:pt x="80" y="18"/>
                    <a:pt x="78" y="16"/>
                    <a:pt x="76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chenying0907 21"/>
            <p:cNvSpPr/>
            <p:nvPr/>
          </p:nvSpPr>
          <p:spPr bwMode="auto">
            <a:xfrm>
              <a:off x="4322695" y="3407436"/>
              <a:ext cx="283283" cy="165649"/>
            </a:xfrm>
            <a:custGeom>
              <a:avLst/>
              <a:gdLst>
                <a:gd name="T0" fmla="*/ 87 w 87"/>
                <a:gd name="T1" fmla="*/ 38 h 51"/>
                <a:gd name="T2" fmla="*/ 51 w 87"/>
                <a:gd name="T3" fmla="*/ 41 h 51"/>
                <a:gd name="T4" fmla="*/ 7 w 87"/>
                <a:gd name="T5" fmla="*/ 22 h 51"/>
                <a:gd name="T6" fmla="*/ 2 w 87"/>
                <a:gd name="T7" fmla="*/ 21 h 51"/>
                <a:gd name="T8" fmla="*/ 0 w 87"/>
                <a:gd name="T9" fmla="*/ 20 h 51"/>
                <a:gd name="T10" fmla="*/ 87 w 87"/>
                <a:gd name="T11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51">
                  <a:moveTo>
                    <a:pt x="87" y="38"/>
                  </a:moveTo>
                  <a:cubicBezTo>
                    <a:pt x="76" y="50"/>
                    <a:pt x="62" y="51"/>
                    <a:pt x="51" y="41"/>
                  </a:cubicBezTo>
                  <a:cubicBezTo>
                    <a:pt x="38" y="30"/>
                    <a:pt x="24" y="23"/>
                    <a:pt x="7" y="22"/>
                  </a:cubicBezTo>
                  <a:cubicBezTo>
                    <a:pt x="6" y="22"/>
                    <a:pt x="4" y="22"/>
                    <a:pt x="2" y="21"/>
                  </a:cubicBezTo>
                  <a:cubicBezTo>
                    <a:pt x="1" y="21"/>
                    <a:pt x="1" y="21"/>
                    <a:pt x="0" y="20"/>
                  </a:cubicBezTo>
                  <a:cubicBezTo>
                    <a:pt x="11" y="0"/>
                    <a:pt x="70" y="12"/>
                    <a:pt x="87" y="3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chenying0907 24"/>
            <p:cNvSpPr/>
            <p:nvPr/>
          </p:nvSpPr>
          <p:spPr bwMode="auto">
            <a:xfrm>
              <a:off x="3873763" y="4058027"/>
              <a:ext cx="230467" cy="139241"/>
            </a:xfrm>
            <a:custGeom>
              <a:avLst/>
              <a:gdLst>
                <a:gd name="T0" fmla="*/ 10 w 71"/>
                <a:gd name="T1" fmla="*/ 43 h 43"/>
                <a:gd name="T2" fmla="*/ 1 w 71"/>
                <a:gd name="T3" fmla="*/ 36 h 43"/>
                <a:gd name="T4" fmla="*/ 7 w 71"/>
                <a:gd name="T5" fmla="*/ 26 h 43"/>
                <a:gd name="T6" fmla="*/ 51 w 71"/>
                <a:gd name="T7" fmla="*/ 1 h 43"/>
                <a:gd name="T8" fmla="*/ 63 w 71"/>
                <a:gd name="T9" fmla="*/ 0 h 43"/>
                <a:gd name="T10" fmla="*/ 70 w 71"/>
                <a:gd name="T11" fmla="*/ 5 h 43"/>
                <a:gd name="T12" fmla="*/ 67 w 71"/>
                <a:gd name="T13" fmla="*/ 14 h 43"/>
                <a:gd name="T14" fmla="*/ 17 w 71"/>
                <a:gd name="T15" fmla="*/ 41 h 43"/>
                <a:gd name="T16" fmla="*/ 10 w 71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3">
                  <a:moveTo>
                    <a:pt x="10" y="43"/>
                  </a:moveTo>
                  <a:cubicBezTo>
                    <a:pt x="8" y="41"/>
                    <a:pt x="3" y="39"/>
                    <a:pt x="1" y="36"/>
                  </a:cubicBezTo>
                  <a:cubicBezTo>
                    <a:pt x="0" y="33"/>
                    <a:pt x="4" y="27"/>
                    <a:pt x="7" y="26"/>
                  </a:cubicBezTo>
                  <a:cubicBezTo>
                    <a:pt x="21" y="17"/>
                    <a:pt x="36" y="9"/>
                    <a:pt x="51" y="1"/>
                  </a:cubicBezTo>
                  <a:cubicBezTo>
                    <a:pt x="54" y="0"/>
                    <a:pt x="59" y="0"/>
                    <a:pt x="63" y="0"/>
                  </a:cubicBezTo>
                  <a:cubicBezTo>
                    <a:pt x="66" y="1"/>
                    <a:pt x="69" y="3"/>
                    <a:pt x="70" y="5"/>
                  </a:cubicBezTo>
                  <a:cubicBezTo>
                    <a:pt x="71" y="8"/>
                    <a:pt x="69" y="13"/>
                    <a:pt x="67" y="14"/>
                  </a:cubicBezTo>
                  <a:cubicBezTo>
                    <a:pt x="51" y="23"/>
                    <a:pt x="34" y="32"/>
                    <a:pt x="17" y="41"/>
                  </a:cubicBezTo>
                  <a:cubicBezTo>
                    <a:pt x="16" y="42"/>
                    <a:pt x="14" y="42"/>
                    <a:pt x="10" y="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chenying0907 30"/>
            <p:cNvSpPr/>
            <p:nvPr/>
          </p:nvSpPr>
          <p:spPr bwMode="auto">
            <a:xfrm>
              <a:off x="3847356" y="3460251"/>
              <a:ext cx="283283" cy="146444"/>
            </a:xfrm>
            <a:custGeom>
              <a:avLst/>
              <a:gdLst>
                <a:gd name="T0" fmla="*/ 0 w 87"/>
                <a:gd name="T1" fmla="*/ 44 h 45"/>
                <a:gd name="T2" fmla="*/ 87 w 87"/>
                <a:gd name="T3" fmla="*/ 7 h 45"/>
                <a:gd name="T4" fmla="*/ 69 w 87"/>
                <a:gd name="T5" fmla="*/ 16 h 45"/>
                <a:gd name="T6" fmla="*/ 31 w 87"/>
                <a:gd name="T7" fmla="*/ 35 h 45"/>
                <a:gd name="T8" fmla="*/ 0 w 87"/>
                <a:gd name="T9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45">
                  <a:moveTo>
                    <a:pt x="0" y="44"/>
                  </a:moveTo>
                  <a:cubicBezTo>
                    <a:pt x="15" y="17"/>
                    <a:pt x="70" y="0"/>
                    <a:pt x="87" y="7"/>
                  </a:cubicBezTo>
                  <a:cubicBezTo>
                    <a:pt x="83" y="14"/>
                    <a:pt x="76" y="16"/>
                    <a:pt x="69" y="16"/>
                  </a:cubicBezTo>
                  <a:cubicBezTo>
                    <a:pt x="53" y="17"/>
                    <a:pt x="42" y="25"/>
                    <a:pt x="31" y="35"/>
                  </a:cubicBezTo>
                  <a:cubicBezTo>
                    <a:pt x="23" y="44"/>
                    <a:pt x="12" y="45"/>
                    <a:pt x="0" y="4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" name="PA_组合 152"/>
          <p:cNvGrpSpPr/>
          <p:nvPr>
            <p:custDataLst>
              <p:tags r:id="rId4"/>
            </p:custDataLst>
          </p:nvPr>
        </p:nvGrpSpPr>
        <p:grpSpPr>
          <a:xfrm>
            <a:off x="2730030" y="2663686"/>
            <a:ext cx="1634645" cy="1319134"/>
            <a:chOff x="6168872" y="3076299"/>
            <a:chExt cx="3901103" cy="3147162"/>
          </a:xfrm>
          <a:solidFill>
            <a:schemeClr val="accent3"/>
          </a:solidFill>
        </p:grpSpPr>
        <p:sp>
          <p:nvSpPr>
            <p:cNvPr id="154" name="chenying0907 5"/>
            <p:cNvSpPr/>
            <p:nvPr/>
          </p:nvSpPr>
          <p:spPr bwMode="auto">
            <a:xfrm>
              <a:off x="6512538" y="4099574"/>
              <a:ext cx="1845322" cy="2123887"/>
            </a:xfrm>
            <a:custGeom>
              <a:avLst/>
              <a:gdLst>
                <a:gd name="T0" fmla="*/ 18 w 571"/>
                <a:gd name="T1" fmla="*/ 58 h 656"/>
                <a:gd name="T2" fmla="*/ 69 w 571"/>
                <a:gd name="T3" fmla="*/ 247 h 656"/>
                <a:gd name="T4" fmla="*/ 91 w 571"/>
                <a:gd name="T5" fmla="*/ 321 h 656"/>
                <a:gd name="T6" fmla="*/ 103 w 571"/>
                <a:gd name="T7" fmla="*/ 325 h 656"/>
                <a:gd name="T8" fmla="*/ 95 w 571"/>
                <a:gd name="T9" fmla="*/ 331 h 656"/>
                <a:gd name="T10" fmla="*/ 106 w 571"/>
                <a:gd name="T11" fmla="*/ 344 h 656"/>
                <a:gd name="T12" fmla="*/ 120 w 571"/>
                <a:gd name="T13" fmla="*/ 350 h 656"/>
                <a:gd name="T14" fmla="*/ 128 w 571"/>
                <a:gd name="T15" fmla="*/ 353 h 656"/>
                <a:gd name="T16" fmla="*/ 105 w 571"/>
                <a:gd name="T17" fmla="*/ 360 h 656"/>
                <a:gd name="T18" fmla="*/ 107 w 571"/>
                <a:gd name="T19" fmla="*/ 364 h 656"/>
                <a:gd name="T20" fmla="*/ 160 w 571"/>
                <a:gd name="T21" fmla="*/ 493 h 656"/>
                <a:gd name="T22" fmla="*/ 174 w 571"/>
                <a:gd name="T23" fmla="*/ 498 h 656"/>
                <a:gd name="T24" fmla="*/ 198 w 571"/>
                <a:gd name="T25" fmla="*/ 486 h 656"/>
                <a:gd name="T26" fmla="*/ 255 w 571"/>
                <a:gd name="T27" fmla="*/ 420 h 656"/>
                <a:gd name="T28" fmla="*/ 395 w 571"/>
                <a:gd name="T29" fmla="*/ 272 h 656"/>
                <a:gd name="T30" fmla="*/ 464 w 571"/>
                <a:gd name="T31" fmla="*/ 229 h 656"/>
                <a:gd name="T32" fmla="*/ 506 w 571"/>
                <a:gd name="T33" fmla="*/ 220 h 656"/>
                <a:gd name="T34" fmla="*/ 462 w 571"/>
                <a:gd name="T35" fmla="*/ 449 h 656"/>
                <a:gd name="T36" fmla="*/ 459 w 571"/>
                <a:gd name="T37" fmla="*/ 656 h 656"/>
                <a:gd name="T38" fmla="*/ 489 w 571"/>
                <a:gd name="T39" fmla="*/ 656 h 656"/>
                <a:gd name="T40" fmla="*/ 486 w 571"/>
                <a:gd name="T41" fmla="*/ 597 h 656"/>
                <a:gd name="T42" fmla="*/ 498 w 571"/>
                <a:gd name="T43" fmla="*/ 391 h 656"/>
                <a:gd name="T44" fmla="*/ 536 w 571"/>
                <a:gd name="T45" fmla="*/ 218 h 656"/>
                <a:gd name="T46" fmla="*/ 567 w 571"/>
                <a:gd name="T47" fmla="*/ 141 h 656"/>
                <a:gd name="T48" fmla="*/ 558 w 571"/>
                <a:gd name="T49" fmla="*/ 127 h 656"/>
                <a:gd name="T50" fmla="*/ 538 w 571"/>
                <a:gd name="T51" fmla="*/ 139 h 656"/>
                <a:gd name="T52" fmla="*/ 531 w 571"/>
                <a:gd name="T53" fmla="*/ 155 h 656"/>
                <a:gd name="T54" fmla="*/ 508 w 571"/>
                <a:gd name="T55" fmla="*/ 212 h 656"/>
                <a:gd name="T56" fmla="*/ 451 w 571"/>
                <a:gd name="T57" fmla="*/ 223 h 656"/>
                <a:gd name="T58" fmla="*/ 284 w 571"/>
                <a:gd name="T59" fmla="*/ 350 h 656"/>
                <a:gd name="T60" fmla="*/ 215 w 571"/>
                <a:gd name="T61" fmla="*/ 442 h 656"/>
                <a:gd name="T62" fmla="*/ 187 w 571"/>
                <a:gd name="T63" fmla="*/ 476 h 656"/>
                <a:gd name="T64" fmla="*/ 183 w 571"/>
                <a:gd name="T65" fmla="*/ 470 h 656"/>
                <a:gd name="T66" fmla="*/ 137 w 571"/>
                <a:gd name="T67" fmla="*/ 359 h 656"/>
                <a:gd name="T68" fmla="*/ 123 w 571"/>
                <a:gd name="T69" fmla="*/ 337 h 656"/>
                <a:gd name="T70" fmla="*/ 112 w 571"/>
                <a:gd name="T71" fmla="*/ 324 h 656"/>
                <a:gd name="T72" fmla="*/ 112 w 571"/>
                <a:gd name="T73" fmla="*/ 306 h 656"/>
                <a:gd name="T74" fmla="*/ 114 w 571"/>
                <a:gd name="T75" fmla="*/ 292 h 656"/>
                <a:gd name="T76" fmla="*/ 88 w 571"/>
                <a:gd name="T77" fmla="*/ 197 h 656"/>
                <a:gd name="T78" fmla="*/ 33 w 571"/>
                <a:gd name="T79" fmla="*/ 13 h 656"/>
                <a:gd name="T80" fmla="*/ 15 w 571"/>
                <a:gd name="T81" fmla="*/ 3 h 656"/>
                <a:gd name="T82" fmla="*/ 8 w 571"/>
                <a:gd name="T83" fmla="*/ 6 h 656"/>
                <a:gd name="T84" fmla="*/ 3 w 571"/>
                <a:gd name="T85" fmla="*/ 18 h 656"/>
                <a:gd name="T86" fmla="*/ 18 w 571"/>
                <a:gd name="T87" fmla="*/ 58 h 656"/>
                <a:gd name="connsiteX0" fmla="*/ 287 w 9931"/>
                <a:gd name="connsiteY0" fmla="*/ 858 h 9974"/>
                <a:gd name="connsiteX1" fmla="*/ 1180 w 9931"/>
                <a:gd name="connsiteY1" fmla="*/ 3739 h 9974"/>
                <a:gd name="connsiteX2" fmla="*/ 1566 w 9931"/>
                <a:gd name="connsiteY2" fmla="*/ 4867 h 9974"/>
                <a:gd name="connsiteX3" fmla="*/ 1776 w 9931"/>
                <a:gd name="connsiteY3" fmla="*/ 4928 h 9974"/>
                <a:gd name="connsiteX4" fmla="*/ 1636 w 9931"/>
                <a:gd name="connsiteY4" fmla="*/ 5020 h 9974"/>
                <a:gd name="connsiteX5" fmla="*/ 1828 w 9931"/>
                <a:gd name="connsiteY5" fmla="*/ 5218 h 9974"/>
                <a:gd name="connsiteX6" fmla="*/ 2074 w 9931"/>
                <a:gd name="connsiteY6" fmla="*/ 5309 h 9974"/>
                <a:gd name="connsiteX7" fmla="*/ 2214 w 9931"/>
                <a:gd name="connsiteY7" fmla="*/ 5355 h 9974"/>
                <a:gd name="connsiteX8" fmla="*/ 1811 w 9931"/>
                <a:gd name="connsiteY8" fmla="*/ 5462 h 9974"/>
                <a:gd name="connsiteX9" fmla="*/ 1846 w 9931"/>
                <a:gd name="connsiteY9" fmla="*/ 5523 h 9974"/>
                <a:gd name="connsiteX10" fmla="*/ 2774 w 9931"/>
                <a:gd name="connsiteY10" fmla="*/ 7489 h 9974"/>
                <a:gd name="connsiteX11" fmla="*/ 3019 w 9931"/>
                <a:gd name="connsiteY11" fmla="*/ 7565 h 9974"/>
                <a:gd name="connsiteX12" fmla="*/ 3440 w 9931"/>
                <a:gd name="connsiteY12" fmla="*/ 7383 h 9974"/>
                <a:gd name="connsiteX13" fmla="*/ 4438 w 9931"/>
                <a:gd name="connsiteY13" fmla="*/ 6376 h 9974"/>
                <a:gd name="connsiteX14" fmla="*/ 6890 w 9931"/>
                <a:gd name="connsiteY14" fmla="*/ 4120 h 9974"/>
                <a:gd name="connsiteX15" fmla="*/ 8098 w 9931"/>
                <a:gd name="connsiteY15" fmla="*/ 3465 h 9974"/>
                <a:gd name="connsiteX16" fmla="*/ 8834 w 9931"/>
                <a:gd name="connsiteY16" fmla="*/ 3328 h 9974"/>
                <a:gd name="connsiteX17" fmla="*/ 8063 w 9931"/>
                <a:gd name="connsiteY17" fmla="*/ 6819 h 9974"/>
                <a:gd name="connsiteX18" fmla="*/ 8011 w 9931"/>
                <a:gd name="connsiteY18" fmla="*/ 9974 h 9974"/>
                <a:gd name="connsiteX19" fmla="*/ 8536 w 9931"/>
                <a:gd name="connsiteY19" fmla="*/ 9974 h 9974"/>
                <a:gd name="connsiteX20" fmla="*/ 8483 w 9931"/>
                <a:gd name="connsiteY20" fmla="*/ 9075 h 9974"/>
                <a:gd name="connsiteX21" fmla="*/ 8694 w 9931"/>
                <a:gd name="connsiteY21" fmla="*/ 5934 h 9974"/>
                <a:gd name="connsiteX22" fmla="*/ 9359 w 9931"/>
                <a:gd name="connsiteY22" fmla="*/ 3297 h 9974"/>
                <a:gd name="connsiteX23" fmla="*/ 9902 w 9931"/>
                <a:gd name="connsiteY23" fmla="*/ 2123 h 9974"/>
                <a:gd name="connsiteX24" fmla="*/ 9744 w 9931"/>
                <a:gd name="connsiteY24" fmla="*/ 1910 h 9974"/>
                <a:gd name="connsiteX25" fmla="*/ 9394 w 9931"/>
                <a:gd name="connsiteY25" fmla="*/ 2093 h 9974"/>
                <a:gd name="connsiteX26" fmla="*/ 9271 w 9931"/>
                <a:gd name="connsiteY26" fmla="*/ 2337 h 9974"/>
                <a:gd name="connsiteX27" fmla="*/ 8869 w 9931"/>
                <a:gd name="connsiteY27" fmla="*/ 3206 h 9974"/>
                <a:gd name="connsiteX28" fmla="*/ 7870 w 9931"/>
                <a:gd name="connsiteY28" fmla="*/ 3373 h 9974"/>
                <a:gd name="connsiteX29" fmla="*/ 4946 w 9931"/>
                <a:gd name="connsiteY29" fmla="*/ 5309 h 9974"/>
                <a:gd name="connsiteX30" fmla="*/ 3737 w 9931"/>
                <a:gd name="connsiteY30" fmla="*/ 6712 h 9974"/>
                <a:gd name="connsiteX31" fmla="*/ 3247 w 9931"/>
                <a:gd name="connsiteY31" fmla="*/ 7230 h 9974"/>
                <a:gd name="connsiteX32" fmla="*/ 3177 w 9931"/>
                <a:gd name="connsiteY32" fmla="*/ 7139 h 9974"/>
                <a:gd name="connsiteX33" fmla="*/ 2371 w 9931"/>
                <a:gd name="connsiteY33" fmla="*/ 5447 h 9974"/>
                <a:gd name="connsiteX34" fmla="*/ 1933 w 9931"/>
                <a:gd name="connsiteY34" fmla="*/ 4913 h 9974"/>
                <a:gd name="connsiteX35" fmla="*/ 1933 w 9931"/>
                <a:gd name="connsiteY35" fmla="*/ 4639 h 9974"/>
                <a:gd name="connsiteX36" fmla="*/ 1968 w 9931"/>
                <a:gd name="connsiteY36" fmla="*/ 4425 h 9974"/>
                <a:gd name="connsiteX37" fmla="*/ 1513 w 9931"/>
                <a:gd name="connsiteY37" fmla="*/ 2977 h 9974"/>
                <a:gd name="connsiteX38" fmla="*/ 550 w 9931"/>
                <a:gd name="connsiteY38" fmla="*/ 172 h 9974"/>
                <a:gd name="connsiteX39" fmla="*/ 235 w 9931"/>
                <a:gd name="connsiteY39" fmla="*/ 20 h 9974"/>
                <a:gd name="connsiteX40" fmla="*/ 112 w 9931"/>
                <a:gd name="connsiteY40" fmla="*/ 65 h 9974"/>
                <a:gd name="connsiteX41" fmla="*/ 25 w 9931"/>
                <a:gd name="connsiteY41" fmla="*/ 248 h 9974"/>
                <a:gd name="connsiteX42" fmla="*/ 287 w 9931"/>
                <a:gd name="connsiteY42" fmla="*/ 858 h 9974"/>
                <a:gd name="connsiteX0-1" fmla="*/ 289 w 10000"/>
                <a:gd name="connsiteY0-2" fmla="*/ 860 h 10000"/>
                <a:gd name="connsiteX1-3" fmla="*/ 1188 w 10000"/>
                <a:gd name="connsiteY1-4" fmla="*/ 3749 h 10000"/>
                <a:gd name="connsiteX2-5" fmla="*/ 1577 w 10000"/>
                <a:gd name="connsiteY2-6" fmla="*/ 4880 h 10000"/>
                <a:gd name="connsiteX3-7" fmla="*/ 1788 w 10000"/>
                <a:gd name="connsiteY3-8" fmla="*/ 4941 h 10000"/>
                <a:gd name="connsiteX4-9" fmla="*/ 1647 w 10000"/>
                <a:gd name="connsiteY4-10" fmla="*/ 5033 h 10000"/>
                <a:gd name="connsiteX5-11" fmla="*/ 1841 w 10000"/>
                <a:gd name="connsiteY5-12" fmla="*/ 5232 h 10000"/>
                <a:gd name="connsiteX6-13" fmla="*/ 2088 w 10000"/>
                <a:gd name="connsiteY6-14" fmla="*/ 5323 h 10000"/>
                <a:gd name="connsiteX7-15" fmla="*/ 2229 w 10000"/>
                <a:gd name="connsiteY7-16" fmla="*/ 5369 h 10000"/>
                <a:gd name="connsiteX8-17" fmla="*/ 1824 w 10000"/>
                <a:gd name="connsiteY8-18" fmla="*/ 5476 h 10000"/>
                <a:gd name="connsiteX9-19" fmla="*/ 1859 w 10000"/>
                <a:gd name="connsiteY9-20" fmla="*/ 5537 h 10000"/>
                <a:gd name="connsiteX10-21" fmla="*/ 2793 w 10000"/>
                <a:gd name="connsiteY10-22" fmla="*/ 7509 h 10000"/>
                <a:gd name="connsiteX11-23" fmla="*/ 3040 w 10000"/>
                <a:gd name="connsiteY11-24" fmla="*/ 7585 h 10000"/>
                <a:gd name="connsiteX12-25" fmla="*/ 3464 w 10000"/>
                <a:gd name="connsiteY12-26" fmla="*/ 7402 h 10000"/>
                <a:gd name="connsiteX13-27" fmla="*/ 4469 w 10000"/>
                <a:gd name="connsiteY13-28" fmla="*/ 6393 h 10000"/>
                <a:gd name="connsiteX14-29" fmla="*/ 6938 w 10000"/>
                <a:gd name="connsiteY14-30" fmla="*/ 4131 h 10000"/>
                <a:gd name="connsiteX15-31" fmla="*/ 8154 w 10000"/>
                <a:gd name="connsiteY15-32" fmla="*/ 3474 h 10000"/>
                <a:gd name="connsiteX16-33" fmla="*/ 8895 w 10000"/>
                <a:gd name="connsiteY16-34" fmla="*/ 3337 h 10000"/>
                <a:gd name="connsiteX17-35" fmla="*/ 8119 w 10000"/>
                <a:gd name="connsiteY17-36" fmla="*/ 6837 h 10000"/>
                <a:gd name="connsiteX18-37" fmla="*/ 8067 w 10000"/>
                <a:gd name="connsiteY18-38" fmla="*/ 10000 h 10000"/>
                <a:gd name="connsiteX19-39" fmla="*/ 8595 w 10000"/>
                <a:gd name="connsiteY19-40" fmla="*/ 10000 h 10000"/>
                <a:gd name="connsiteX20-41" fmla="*/ 8542 w 10000"/>
                <a:gd name="connsiteY20-42" fmla="*/ 9099 h 10000"/>
                <a:gd name="connsiteX21-43" fmla="*/ 8754 w 10000"/>
                <a:gd name="connsiteY21-44" fmla="*/ 5949 h 10000"/>
                <a:gd name="connsiteX22-45" fmla="*/ 9424 w 10000"/>
                <a:gd name="connsiteY22-46" fmla="*/ 3306 h 10000"/>
                <a:gd name="connsiteX23-47" fmla="*/ 9971 w 10000"/>
                <a:gd name="connsiteY23-48" fmla="*/ 2129 h 10000"/>
                <a:gd name="connsiteX24-49" fmla="*/ 9812 w 10000"/>
                <a:gd name="connsiteY24-50" fmla="*/ 1915 h 10000"/>
                <a:gd name="connsiteX25-51" fmla="*/ 9459 w 10000"/>
                <a:gd name="connsiteY25-52" fmla="*/ 2098 h 10000"/>
                <a:gd name="connsiteX26-53" fmla="*/ 9335 w 10000"/>
                <a:gd name="connsiteY26-54" fmla="*/ 2343 h 10000"/>
                <a:gd name="connsiteX27-55" fmla="*/ 8931 w 10000"/>
                <a:gd name="connsiteY27-56" fmla="*/ 3214 h 10000"/>
                <a:gd name="connsiteX28-57" fmla="*/ 7925 w 10000"/>
                <a:gd name="connsiteY28-58" fmla="*/ 3382 h 10000"/>
                <a:gd name="connsiteX29-59" fmla="*/ 4980 w 10000"/>
                <a:gd name="connsiteY29-60" fmla="*/ 5323 h 10000"/>
                <a:gd name="connsiteX30-61" fmla="*/ 3763 w 10000"/>
                <a:gd name="connsiteY30-62" fmla="*/ 6729 h 10000"/>
                <a:gd name="connsiteX31-63" fmla="*/ 3270 w 10000"/>
                <a:gd name="connsiteY31-64" fmla="*/ 7249 h 10000"/>
                <a:gd name="connsiteX32-65" fmla="*/ 3199 w 10000"/>
                <a:gd name="connsiteY32-66" fmla="*/ 7158 h 10000"/>
                <a:gd name="connsiteX33-67" fmla="*/ 2387 w 10000"/>
                <a:gd name="connsiteY33-68" fmla="*/ 5461 h 10000"/>
                <a:gd name="connsiteX34-69" fmla="*/ 1946 w 10000"/>
                <a:gd name="connsiteY34-70" fmla="*/ 4651 h 10000"/>
                <a:gd name="connsiteX35-71" fmla="*/ 1982 w 10000"/>
                <a:gd name="connsiteY35-72" fmla="*/ 4437 h 10000"/>
                <a:gd name="connsiteX36-73" fmla="*/ 1524 w 10000"/>
                <a:gd name="connsiteY36-74" fmla="*/ 2985 h 10000"/>
                <a:gd name="connsiteX37-75" fmla="*/ 554 w 10000"/>
                <a:gd name="connsiteY37-76" fmla="*/ 172 h 10000"/>
                <a:gd name="connsiteX38-77" fmla="*/ 237 w 10000"/>
                <a:gd name="connsiteY38-78" fmla="*/ 20 h 10000"/>
                <a:gd name="connsiteX39-79" fmla="*/ 113 w 10000"/>
                <a:gd name="connsiteY39-80" fmla="*/ 65 h 10000"/>
                <a:gd name="connsiteX40-81" fmla="*/ 25 w 10000"/>
                <a:gd name="connsiteY40-82" fmla="*/ 249 h 10000"/>
                <a:gd name="connsiteX41-83" fmla="*/ 289 w 10000"/>
                <a:gd name="connsiteY41-84" fmla="*/ 860 h 10000"/>
                <a:gd name="connsiteX0-85" fmla="*/ 289 w 10000"/>
                <a:gd name="connsiteY0-86" fmla="*/ 860 h 10000"/>
                <a:gd name="connsiteX1-87" fmla="*/ 1188 w 10000"/>
                <a:gd name="connsiteY1-88" fmla="*/ 3749 h 10000"/>
                <a:gd name="connsiteX2-89" fmla="*/ 1577 w 10000"/>
                <a:gd name="connsiteY2-90" fmla="*/ 4880 h 10000"/>
                <a:gd name="connsiteX3-91" fmla="*/ 1788 w 10000"/>
                <a:gd name="connsiteY3-92" fmla="*/ 4941 h 10000"/>
                <a:gd name="connsiteX4-93" fmla="*/ 1647 w 10000"/>
                <a:gd name="connsiteY4-94" fmla="*/ 5033 h 10000"/>
                <a:gd name="connsiteX5-95" fmla="*/ 1841 w 10000"/>
                <a:gd name="connsiteY5-96" fmla="*/ 5232 h 10000"/>
                <a:gd name="connsiteX6-97" fmla="*/ 2088 w 10000"/>
                <a:gd name="connsiteY6-98" fmla="*/ 5323 h 10000"/>
                <a:gd name="connsiteX7-99" fmla="*/ 2229 w 10000"/>
                <a:gd name="connsiteY7-100" fmla="*/ 5369 h 10000"/>
                <a:gd name="connsiteX8-101" fmla="*/ 1824 w 10000"/>
                <a:gd name="connsiteY8-102" fmla="*/ 5476 h 10000"/>
                <a:gd name="connsiteX9-103" fmla="*/ 1859 w 10000"/>
                <a:gd name="connsiteY9-104" fmla="*/ 5537 h 10000"/>
                <a:gd name="connsiteX10-105" fmla="*/ 2793 w 10000"/>
                <a:gd name="connsiteY10-106" fmla="*/ 7509 h 10000"/>
                <a:gd name="connsiteX11-107" fmla="*/ 3040 w 10000"/>
                <a:gd name="connsiteY11-108" fmla="*/ 7585 h 10000"/>
                <a:gd name="connsiteX12-109" fmla="*/ 3464 w 10000"/>
                <a:gd name="connsiteY12-110" fmla="*/ 7402 h 10000"/>
                <a:gd name="connsiteX13-111" fmla="*/ 4469 w 10000"/>
                <a:gd name="connsiteY13-112" fmla="*/ 6393 h 10000"/>
                <a:gd name="connsiteX14-113" fmla="*/ 6938 w 10000"/>
                <a:gd name="connsiteY14-114" fmla="*/ 4131 h 10000"/>
                <a:gd name="connsiteX15-115" fmla="*/ 8154 w 10000"/>
                <a:gd name="connsiteY15-116" fmla="*/ 3474 h 10000"/>
                <a:gd name="connsiteX16-117" fmla="*/ 8895 w 10000"/>
                <a:gd name="connsiteY16-118" fmla="*/ 3337 h 10000"/>
                <a:gd name="connsiteX17-119" fmla="*/ 8119 w 10000"/>
                <a:gd name="connsiteY17-120" fmla="*/ 6837 h 10000"/>
                <a:gd name="connsiteX18-121" fmla="*/ 8067 w 10000"/>
                <a:gd name="connsiteY18-122" fmla="*/ 10000 h 10000"/>
                <a:gd name="connsiteX19-123" fmla="*/ 8595 w 10000"/>
                <a:gd name="connsiteY19-124" fmla="*/ 10000 h 10000"/>
                <a:gd name="connsiteX20-125" fmla="*/ 8542 w 10000"/>
                <a:gd name="connsiteY20-126" fmla="*/ 9099 h 10000"/>
                <a:gd name="connsiteX21-127" fmla="*/ 8754 w 10000"/>
                <a:gd name="connsiteY21-128" fmla="*/ 5949 h 10000"/>
                <a:gd name="connsiteX22-129" fmla="*/ 9424 w 10000"/>
                <a:gd name="connsiteY22-130" fmla="*/ 3306 h 10000"/>
                <a:gd name="connsiteX23-131" fmla="*/ 9971 w 10000"/>
                <a:gd name="connsiteY23-132" fmla="*/ 2129 h 10000"/>
                <a:gd name="connsiteX24-133" fmla="*/ 9812 w 10000"/>
                <a:gd name="connsiteY24-134" fmla="*/ 1915 h 10000"/>
                <a:gd name="connsiteX25-135" fmla="*/ 9459 w 10000"/>
                <a:gd name="connsiteY25-136" fmla="*/ 2098 h 10000"/>
                <a:gd name="connsiteX26-137" fmla="*/ 9335 w 10000"/>
                <a:gd name="connsiteY26-138" fmla="*/ 2343 h 10000"/>
                <a:gd name="connsiteX27-139" fmla="*/ 8931 w 10000"/>
                <a:gd name="connsiteY27-140" fmla="*/ 3214 h 10000"/>
                <a:gd name="connsiteX28-141" fmla="*/ 7925 w 10000"/>
                <a:gd name="connsiteY28-142" fmla="*/ 3382 h 10000"/>
                <a:gd name="connsiteX29-143" fmla="*/ 4980 w 10000"/>
                <a:gd name="connsiteY29-144" fmla="*/ 5323 h 10000"/>
                <a:gd name="connsiteX30-145" fmla="*/ 3763 w 10000"/>
                <a:gd name="connsiteY30-146" fmla="*/ 6729 h 10000"/>
                <a:gd name="connsiteX31-147" fmla="*/ 3270 w 10000"/>
                <a:gd name="connsiteY31-148" fmla="*/ 7249 h 10000"/>
                <a:gd name="connsiteX32-149" fmla="*/ 3199 w 10000"/>
                <a:gd name="connsiteY32-150" fmla="*/ 7158 h 10000"/>
                <a:gd name="connsiteX33-151" fmla="*/ 2387 w 10000"/>
                <a:gd name="connsiteY33-152" fmla="*/ 5461 h 10000"/>
                <a:gd name="connsiteX34-153" fmla="*/ 1982 w 10000"/>
                <a:gd name="connsiteY34-154" fmla="*/ 4437 h 10000"/>
                <a:gd name="connsiteX35-155" fmla="*/ 1524 w 10000"/>
                <a:gd name="connsiteY35-156" fmla="*/ 2985 h 10000"/>
                <a:gd name="connsiteX36-157" fmla="*/ 554 w 10000"/>
                <a:gd name="connsiteY36-158" fmla="*/ 172 h 10000"/>
                <a:gd name="connsiteX37-159" fmla="*/ 237 w 10000"/>
                <a:gd name="connsiteY37-160" fmla="*/ 20 h 10000"/>
                <a:gd name="connsiteX38-161" fmla="*/ 113 w 10000"/>
                <a:gd name="connsiteY38-162" fmla="*/ 65 h 10000"/>
                <a:gd name="connsiteX39-163" fmla="*/ 25 w 10000"/>
                <a:gd name="connsiteY39-164" fmla="*/ 249 h 10000"/>
                <a:gd name="connsiteX40-165" fmla="*/ 289 w 10000"/>
                <a:gd name="connsiteY40-166" fmla="*/ 860 h 10000"/>
                <a:gd name="connsiteX0-167" fmla="*/ 289 w 10000"/>
                <a:gd name="connsiteY0-168" fmla="*/ 860 h 10000"/>
                <a:gd name="connsiteX1-169" fmla="*/ 1188 w 10000"/>
                <a:gd name="connsiteY1-170" fmla="*/ 3749 h 10000"/>
                <a:gd name="connsiteX2-171" fmla="*/ 1577 w 10000"/>
                <a:gd name="connsiteY2-172" fmla="*/ 4880 h 10000"/>
                <a:gd name="connsiteX3-173" fmla="*/ 1788 w 10000"/>
                <a:gd name="connsiteY3-174" fmla="*/ 4941 h 10000"/>
                <a:gd name="connsiteX4-175" fmla="*/ 1647 w 10000"/>
                <a:gd name="connsiteY4-176" fmla="*/ 5033 h 10000"/>
                <a:gd name="connsiteX5-177" fmla="*/ 1841 w 10000"/>
                <a:gd name="connsiteY5-178" fmla="*/ 5232 h 10000"/>
                <a:gd name="connsiteX6-179" fmla="*/ 2088 w 10000"/>
                <a:gd name="connsiteY6-180" fmla="*/ 5323 h 10000"/>
                <a:gd name="connsiteX7-181" fmla="*/ 1824 w 10000"/>
                <a:gd name="connsiteY7-182" fmla="*/ 5476 h 10000"/>
                <a:gd name="connsiteX8-183" fmla="*/ 1859 w 10000"/>
                <a:gd name="connsiteY8-184" fmla="*/ 5537 h 10000"/>
                <a:gd name="connsiteX9-185" fmla="*/ 2793 w 10000"/>
                <a:gd name="connsiteY9-186" fmla="*/ 7509 h 10000"/>
                <a:gd name="connsiteX10-187" fmla="*/ 3040 w 10000"/>
                <a:gd name="connsiteY10-188" fmla="*/ 7585 h 10000"/>
                <a:gd name="connsiteX11-189" fmla="*/ 3464 w 10000"/>
                <a:gd name="connsiteY11-190" fmla="*/ 7402 h 10000"/>
                <a:gd name="connsiteX12-191" fmla="*/ 4469 w 10000"/>
                <a:gd name="connsiteY12-192" fmla="*/ 6393 h 10000"/>
                <a:gd name="connsiteX13-193" fmla="*/ 6938 w 10000"/>
                <a:gd name="connsiteY13-194" fmla="*/ 4131 h 10000"/>
                <a:gd name="connsiteX14-195" fmla="*/ 8154 w 10000"/>
                <a:gd name="connsiteY14-196" fmla="*/ 3474 h 10000"/>
                <a:gd name="connsiteX15-197" fmla="*/ 8895 w 10000"/>
                <a:gd name="connsiteY15-198" fmla="*/ 3337 h 10000"/>
                <a:gd name="connsiteX16-199" fmla="*/ 8119 w 10000"/>
                <a:gd name="connsiteY16-200" fmla="*/ 6837 h 10000"/>
                <a:gd name="connsiteX17-201" fmla="*/ 8067 w 10000"/>
                <a:gd name="connsiteY17-202" fmla="*/ 10000 h 10000"/>
                <a:gd name="connsiteX18-203" fmla="*/ 8595 w 10000"/>
                <a:gd name="connsiteY18-204" fmla="*/ 10000 h 10000"/>
                <a:gd name="connsiteX19-205" fmla="*/ 8542 w 10000"/>
                <a:gd name="connsiteY19-206" fmla="*/ 9099 h 10000"/>
                <a:gd name="connsiteX20-207" fmla="*/ 8754 w 10000"/>
                <a:gd name="connsiteY20-208" fmla="*/ 5949 h 10000"/>
                <a:gd name="connsiteX21-209" fmla="*/ 9424 w 10000"/>
                <a:gd name="connsiteY21-210" fmla="*/ 3306 h 10000"/>
                <a:gd name="connsiteX22-211" fmla="*/ 9971 w 10000"/>
                <a:gd name="connsiteY22-212" fmla="*/ 2129 h 10000"/>
                <a:gd name="connsiteX23-213" fmla="*/ 9812 w 10000"/>
                <a:gd name="connsiteY23-214" fmla="*/ 1915 h 10000"/>
                <a:gd name="connsiteX24-215" fmla="*/ 9459 w 10000"/>
                <a:gd name="connsiteY24-216" fmla="*/ 2098 h 10000"/>
                <a:gd name="connsiteX25-217" fmla="*/ 9335 w 10000"/>
                <a:gd name="connsiteY25-218" fmla="*/ 2343 h 10000"/>
                <a:gd name="connsiteX26-219" fmla="*/ 8931 w 10000"/>
                <a:gd name="connsiteY26-220" fmla="*/ 3214 h 10000"/>
                <a:gd name="connsiteX27-221" fmla="*/ 7925 w 10000"/>
                <a:gd name="connsiteY27-222" fmla="*/ 3382 h 10000"/>
                <a:gd name="connsiteX28-223" fmla="*/ 4980 w 10000"/>
                <a:gd name="connsiteY28-224" fmla="*/ 5323 h 10000"/>
                <a:gd name="connsiteX29-225" fmla="*/ 3763 w 10000"/>
                <a:gd name="connsiteY29-226" fmla="*/ 6729 h 10000"/>
                <a:gd name="connsiteX30-227" fmla="*/ 3270 w 10000"/>
                <a:gd name="connsiteY30-228" fmla="*/ 7249 h 10000"/>
                <a:gd name="connsiteX31-229" fmla="*/ 3199 w 10000"/>
                <a:gd name="connsiteY31-230" fmla="*/ 7158 h 10000"/>
                <a:gd name="connsiteX32-231" fmla="*/ 2387 w 10000"/>
                <a:gd name="connsiteY32-232" fmla="*/ 5461 h 10000"/>
                <a:gd name="connsiteX33-233" fmla="*/ 1982 w 10000"/>
                <a:gd name="connsiteY33-234" fmla="*/ 4437 h 10000"/>
                <a:gd name="connsiteX34-235" fmla="*/ 1524 w 10000"/>
                <a:gd name="connsiteY34-236" fmla="*/ 2985 h 10000"/>
                <a:gd name="connsiteX35-237" fmla="*/ 554 w 10000"/>
                <a:gd name="connsiteY35-238" fmla="*/ 172 h 10000"/>
                <a:gd name="connsiteX36-239" fmla="*/ 237 w 10000"/>
                <a:gd name="connsiteY36-240" fmla="*/ 20 h 10000"/>
                <a:gd name="connsiteX37-241" fmla="*/ 113 w 10000"/>
                <a:gd name="connsiteY37-242" fmla="*/ 65 h 10000"/>
                <a:gd name="connsiteX38-243" fmla="*/ 25 w 10000"/>
                <a:gd name="connsiteY38-244" fmla="*/ 249 h 10000"/>
                <a:gd name="connsiteX39-245" fmla="*/ 289 w 10000"/>
                <a:gd name="connsiteY39-246" fmla="*/ 860 h 10000"/>
                <a:gd name="connsiteX0-247" fmla="*/ 289 w 10000"/>
                <a:gd name="connsiteY0-248" fmla="*/ 860 h 10000"/>
                <a:gd name="connsiteX1-249" fmla="*/ 1188 w 10000"/>
                <a:gd name="connsiteY1-250" fmla="*/ 3749 h 10000"/>
                <a:gd name="connsiteX2-251" fmla="*/ 1577 w 10000"/>
                <a:gd name="connsiteY2-252" fmla="*/ 4880 h 10000"/>
                <a:gd name="connsiteX3-253" fmla="*/ 1788 w 10000"/>
                <a:gd name="connsiteY3-254" fmla="*/ 4941 h 10000"/>
                <a:gd name="connsiteX4-255" fmla="*/ 1647 w 10000"/>
                <a:gd name="connsiteY4-256" fmla="*/ 5033 h 10000"/>
                <a:gd name="connsiteX5-257" fmla="*/ 1841 w 10000"/>
                <a:gd name="connsiteY5-258" fmla="*/ 5232 h 10000"/>
                <a:gd name="connsiteX6-259" fmla="*/ 1824 w 10000"/>
                <a:gd name="connsiteY6-260" fmla="*/ 5476 h 10000"/>
                <a:gd name="connsiteX7-261" fmla="*/ 1859 w 10000"/>
                <a:gd name="connsiteY7-262" fmla="*/ 5537 h 10000"/>
                <a:gd name="connsiteX8-263" fmla="*/ 2793 w 10000"/>
                <a:gd name="connsiteY8-264" fmla="*/ 7509 h 10000"/>
                <a:gd name="connsiteX9-265" fmla="*/ 3040 w 10000"/>
                <a:gd name="connsiteY9-266" fmla="*/ 7585 h 10000"/>
                <a:gd name="connsiteX10-267" fmla="*/ 3464 w 10000"/>
                <a:gd name="connsiteY10-268" fmla="*/ 7402 h 10000"/>
                <a:gd name="connsiteX11-269" fmla="*/ 4469 w 10000"/>
                <a:gd name="connsiteY11-270" fmla="*/ 6393 h 10000"/>
                <a:gd name="connsiteX12-271" fmla="*/ 6938 w 10000"/>
                <a:gd name="connsiteY12-272" fmla="*/ 4131 h 10000"/>
                <a:gd name="connsiteX13-273" fmla="*/ 8154 w 10000"/>
                <a:gd name="connsiteY13-274" fmla="*/ 3474 h 10000"/>
                <a:gd name="connsiteX14-275" fmla="*/ 8895 w 10000"/>
                <a:gd name="connsiteY14-276" fmla="*/ 3337 h 10000"/>
                <a:gd name="connsiteX15-277" fmla="*/ 8119 w 10000"/>
                <a:gd name="connsiteY15-278" fmla="*/ 6837 h 10000"/>
                <a:gd name="connsiteX16-279" fmla="*/ 8067 w 10000"/>
                <a:gd name="connsiteY16-280" fmla="*/ 10000 h 10000"/>
                <a:gd name="connsiteX17-281" fmla="*/ 8595 w 10000"/>
                <a:gd name="connsiteY17-282" fmla="*/ 10000 h 10000"/>
                <a:gd name="connsiteX18-283" fmla="*/ 8542 w 10000"/>
                <a:gd name="connsiteY18-284" fmla="*/ 9099 h 10000"/>
                <a:gd name="connsiteX19-285" fmla="*/ 8754 w 10000"/>
                <a:gd name="connsiteY19-286" fmla="*/ 5949 h 10000"/>
                <a:gd name="connsiteX20-287" fmla="*/ 9424 w 10000"/>
                <a:gd name="connsiteY20-288" fmla="*/ 3306 h 10000"/>
                <a:gd name="connsiteX21-289" fmla="*/ 9971 w 10000"/>
                <a:gd name="connsiteY21-290" fmla="*/ 2129 h 10000"/>
                <a:gd name="connsiteX22-291" fmla="*/ 9812 w 10000"/>
                <a:gd name="connsiteY22-292" fmla="*/ 1915 h 10000"/>
                <a:gd name="connsiteX23-293" fmla="*/ 9459 w 10000"/>
                <a:gd name="connsiteY23-294" fmla="*/ 2098 h 10000"/>
                <a:gd name="connsiteX24-295" fmla="*/ 9335 w 10000"/>
                <a:gd name="connsiteY24-296" fmla="*/ 2343 h 10000"/>
                <a:gd name="connsiteX25-297" fmla="*/ 8931 w 10000"/>
                <a:gd name="connsiteY25-298" fmla="*/ 3214 h 10000"/>
                <a:gd name="connsiteX26-299" fmla="*/ 7925 w 10000"/>
                <a:gd name="connsiteY26-300" fmla="*/ 3382 h 10000"/>
                <a:gd name="connsiteX27-301" fmla="*/ 4980 w 10000"/>
                <a:gd name="connsiteY27-302" fmla="*/ 5323 h 10000"/>
                <a:gd name="connsiteX28-303" fmla="*/ 3763 w 10000"/>
                <a:gd name="connsiteY28-304" fmla="*/ 6729 h 10000"/>
                <a:gd name="connsiteX29-305" fmla="*/ 3270 w 10000"/>
                <a:gd name="connsiteY29-306" fmla="*/ 7249 h 10000"/>
                <a:gd name="connsiteX30-307" fmla="*/ 3199 w 10000"/>
                <a:gd name="connsiteY30-308" fmla="*/ 7158 h 10000"/>
                <a:gd name="connsiteX31-309" fmla="*/ 2387 w 10000"/>
                <a:gd name="connsiteY31-310" fmla="*/ 5461 h 10000"/>
                <a:gd name="connsiteX32-311" fmla="*/ 1982 w 10000"/>
                <a:gd name="connsiteY32-312" fmla="*/ 4437 h 10000"/>
                <a:gd name="connsiteX33-313" fmla="*/ 1524 w 10000"/>
                <a:gd name="connsiteY33-314" fmla="*/ 2985 h 10000"/>
                <a:gd name="connsiteX34-315" fmla="*/ 554 w 10000"/>
                <a:gd name="connsiteY34-316" fmla="*/ 172 h 10000"/>
                <a:gd name="connsiteX35-317" fmla="*/ 237 w 10000"/>
                <a:gd name="connsiteY35-318" fmla="*/ 20 h 10000"/>
                <a:gd name="connsiteX36-319" fmla="*/ 113 w 10000"/>
                <a:gd name="connsiteY36-320" fmla="*/ 65 h 10000"/>
                <a:gd name="connsiteX37-321" fmla="*/ 25 w 10000"/>
                <a:gd name="connsiteY37-322" fmla="*/ 249 h 10000"/>
                <a:gd name="connsiteX38-323" fmla="*/ 289 w 10000"/>
                <a:gd name="connsiteY38-324" fmla="*/ 860 h 10000"/>
                <a:gd name="connsiteX0-325" fmla="*/ 289 w 10000"/>
                <a:gd name="connsiteY0-326" fmla="*/ 860 h 10000"/>
                <a:gd name="connsiteX1-327" fmla="*/ 1188 w 10000"/>
                <a:gd name="connsiteY1-328" fmla="*/ 3749 h 10000"/>
                <a:gd name="connsiteX2-329" fmla="*/ 1577 w 10000"/>
                <a:gd name="connsiteY2-330" fmla="*/ 4880 h 10000"/>
                <a:gd name="connsiteX3-331" fmla="*/ 1788 w 10000"/>
                <a:gd name="connsiteY3-332" fmla="*/ 4941 h 10000"/>
                <a:gd name="connsiteX4-333" fmla="*/ 1647 w 10000"/>
                <a:gd name="connsiteY4-334" fmla="*/ 5033 h 10000"/>
                <a:gd name="connsiteX5-335" fmla="*/ 1824 w 10000"/>
                <a:gd name="connsiteY5-336" fmla="*/ 5476 h 10000"/>
                <a:gd name="connsiteX6-337" fmla="*/ 1859 w 10000"/>
                <a:gd name="connsiteY6-338" fmla="*/ 5537 h 10000"/>
                <a:gd name="connsiteX7-339" fmla="*/ 2793 w 10000"/>
                <a:gd name="connsiteY7-340" fmla="*/ 7509 h 10000"/>
                <a:gd name="connsiteX8-341" fmla="*/ 3040 w 10000"/>
                <a:gd name="connsiteY8-342" fmla="*/ 7585 h 10000"/>
                <a:gd name="connsiteX9-343" fmla="*/ 3464 w 10000"/>
                <a:gd name="connsiteY9-344" fmla="*/ 7402 h 10000"/>
                <a:gd name="connsiteX10-345" fmla="*/ 4469 w 10000"/>
                <a:gd name="connsiteY10-346" fmla="*/ 6393 h 10000"/>
                <a:gd name="connsiteX11-347" fmla="*/ 6938 w 10000"/>
                <a:gd name="connsiteY11-348" fmla="*/ 4131 h 10000"/>
                <a:gd name="connsiteX12-349" fmla="*/ 8154 w 10000"/>
                <a:gd name="connsiteY12-350" fmla="*/ 3474 h 10000"/>
                <a:gd name="connsiteX13-351" fmla="*/ 8895 w 10000"/>
                <a:gd name="connsiteY13-352" fmla="*/ 3337 h 10000"/>
                <a:gd name="connsiteX14-353" fmla="*/ 8119 w 10000"/>
                <a:gd name="connsiteY14-354" fmla="*/ 6837 h 10000"/>
                <a:gd name="connsiteX15-355" fmla="*/ 8067 w 10000"/>
                <a:gd name="connsiteY15-356" fmla="*/ 10000 h 10000"/>
                <a:gd name="connsiteX16-357" fmla="*/ 8595 w 10000"/>
                <a:gd name="connsiteY16-358" fmla="*/ 10000 h 10000"/>
                <a:gd name="connsiteX17-359" fmla="*/ 8542 w 10000"/>
                <a:gd name="connsiteY17-360" fmla="*/ 9099 h 10000"/>
                <a:gd name="connsiteX18-361" fmla="*/ 8754 w 10000"/>
                <a:gd name="connsiteY18-362" fmla="*/ 5949 h 10000"/>
                <a:gd name="connsiteX19-363" fmla="*/ 9424 w 10000"/>
                <a:gd name="connsiteY19-364" fmla="*/ 3306 h 10000"/>
                <a:gd name="connsiteX20-365" fmla="*/ 9971 w 10000"/>
                <a:gd name="connsiteY20-366" fmla="*/ 2129 h 10000"/>
                <a:gd name="connsiteX21-367" fmla="*/ 9812 w 10000"/>
                <a:gd name="connsiteY21-368" fmla="*/ 1915 h 10000"/>
                <a:gd name="connsiteX22-369" fmla="*/ 9459 w 10000"/>
                <a:gd name="connsiteY22-370" fmla="*/ 2098 h 10000"/>
                <a:gd name="connsiteX23-371" fmla="*/ 9335 w 10000"/>
                <a:gd name="connsiteY23-372" fmla="*/ 2343 h 10000"/>
                <a:gd name="connsiteX24-373" fmla="*/ 8931 w 10000"/>
                <a:gd name="connsiteY24-374" fmla="*/ 3214 h 10000"/>
                <a:gd name="connsiteX25-375" fmla="*/ 7925 w 10000"/>
                <a:gd name="connsiteY25-376" fmla="*/ 3382 h 10000"/>
                <a:gd name="connsiteX26-377" fmla="*/ 4980 w 10000"/>
                <a:gd name="connsiteY26-378" fmla="*/ 5323 h 10000"/>
                <a:gd name="connsiteX27-379" fmla="*/ 3763 w 10000"/>
                <a:gd name="connsiteY27-380" fmla="*/ 6729 h 10000"/>
                <a:gd name="connsiteX28-381" fmla="*/ 3270 w 10000"/>
                <a:gd name="connsiteY28-382" fmla="*/ 7249 h 10000"/>
                <a:gd name="connsiteX29-383" fmla="*/ 3199 w 10000"/>
                <a:gd name="connsiteY29-384" fmla="*/ 7158 h 10000"/>
                <a:gd name="connsiteX30-385" fmla="*/ 2387 w 10000"/>
                <a:gd name="connsiteY30-386" fmla="*/ 5461 h 10000"/>
                <a:gd name="connsiteX31-387" fmla="*/ 1982 w 10000"/>
                <a:gd name="connsiteY31-388" fmla="*/ 4437 h 10000"/>
                <a:gd name="connsiteX32-389" fmla="*/ 1524 w 10000"/>
                <a:gd name="connsiteY32-390" fmla="*/ 2985 h 10000"/>
                <a:gd name="connsiteX33-391" fmla="*/ 554 w 10000"/>
                <a:gd name="connsiteY33-392" fmla="*/ 172 h 10000"/>
                <a:gd name="connsiteX34-393" fmla="*/ 237 w 10000"/>
                <a:gd name="connsiteY34-394" fmla="*/ 20 h 10000"/>
                <a:gd name="connsiteX35-395" fmla="*/ 113 w 10000"/>
                <a:gd name="connsiteY35-396" fmla="*/ 65 h 10000"/>
                <a:gd name="connsiteX36-397" fmla="*/ 25 w 10000"/>
                <a:gd name="connsiteY36-398" fmla="*/ 249 h 10000"/>
                <a:gd name="connsiteX37-399" fmla="*/ 289 w 10000"/>
                <a:gd name="connsiteY37-400" fmla="*/ 860 h 10000"/>
                <a:gd name="connsiteX0-401" fmla="*/ 289 w 10000"/>
                <a:gd name="connsiteY0-402" fmla="*/ 860 h 10000"/>
                <a:gd name="connsiteX1-403" fmla="*/ 1188 w 10000"/>
                <a:gd name="connsiteY1-404" fmla="*/ 3749 h 10000"/>
                <a:gd name="connsiteX2-405" fmla="*/ 1577 w 10000"/>
                <a:gd name="connsiteY2-406" fmla="*/ 4880 h 10000"/>
                <a:gd name="connsiteX3-407" fmla="*/ 1647 w 10000"/>
                <a:gd name="connsiteY3-408" fmla="*/ 5033 h 10000"/>
                <a:gd name="connsiteX4-409" fmla="*/ 1824 w 10000"/>
                <a:gd name="connsiteY4-410" fmla="*/ 5476 h 10000"/>
                <a:gd name="connsiteX5-411" fmla="*/ 1859 w 10000"/>
                <a:gd name="connsiteY5-412" fmla="*/ 5537 h 10000"/>
                <a:gd name="connsiteX6-413" fmla="*/ 2793 w 10000"/>
                <a:gd name="connsiteY6-414" fmla="*/ 7509 h 10000"/>
                <a:gd name="connsiteX7-415" fmla="*/ 3040 w 10000"/>
                <a:gd name="connsiteY7-416" fmla="*/ 7585 h 10000"/>
                <a:gd name="connsiteX8-417" fmla="*/ 3464 w 10000"/>
                <a:gd name="connsiteY8-418" fmla="*/ 7402 h 10000"/>
                <a:gd name="connsiteX9-419" fmla="*/ 4469 w 10000"/>
                <a:gd name="connsiteY9-420" fmla="*/ 6393 h 10000"/>
                <a:gd name="connsiteX10-421" fmla="*/ 6938 w 10000"/>
                <a:gd name="connsiteY10-422" fmla="*/ 4131 h 10000"/>
                <a:gd name="connsiteX11-423" fmla="*/ 8154 w 10000"/>
                <a:gd name="connsiteY11-424" fmla="*/ 3474 h 10000"/>
                <a:gd name="connsiteX12-425" fmla="*/ 8895 w 10000"/>
                <a:gd name="connsiteY12-426" fmla="*/ 3337 h 10000"/>
                <a:gd name="connsiteX13-427" fmla="*/ 8119 w 10000"/>
                <a:gd name="connsiteY13-428" fmla="*/ 6837 h 10000"/>
                <a:gd name="connsiteX14-429" fmla="*/ 8067 w 10000"/>
                <a:gd name="connsiteY14-430" fmla="*/ 10000 h 10000"/>
                <a:gd name="connsiteX15-431" fmla="*/ 8595 w 10000"/>
                <a:gd name="connsiteY15-432" fmla="*/ 10000 h 10000"/>
                <a:gd name="connsiteX16-433" fmla="*/ 8542 w 10000"/>
                <a:gd name="connsiteY16-434" fmla="*/ 9099 h 10000"/>
                <a:gd name="connsiteX17-435" fmla="*/ 8754 w 10000"/>
                <a:gd name="connsiteY17-436" fmla="*/ 5949 h 10000"/>
                <a:gd name="connsiteX18-437" fmla="*/ 9424 w 10000"/>
                <a:gd name="connsiteY18-438" fmla="*/ 3306 h 10000"/>
                <a:gd name="connsiteX19-439" fmla="*/ 9971 w 10000"/>
                <a:gd name="connsiteY19-440" fmla="*/ 2129 h 10000"/>
                <a:gd name="connsiteX20-441" fmla="*/ 9812 w 10000"/>
                <a:gd name="connsiteY20-442" fmla="*/ 1915 h 10000"/>
                <a:gd name="connsiteX21-443" fmla="*/ 9459 w 10000"/>
                <a:gd name="connsiteY21-444" fmla="*/ 2098 h 10000"/>
                <a:gd name="connsiteX22-445" fmla="*/ 9335 w 10000"/>
                <a:gd name="connsiteY22-446" fmla="*/ 2343 h 10000"/>
                <a:gd name="connsiteX23-447" fmla="*/ 8931 w 10000"/>
                <a:gd name="connsiteY23-448" fmla="*/ 3214 h 10000"/>
                <a:gd name="connsiteX24-449" fmla="*/ 7925 w 10000"/>
                <a:gd name="connsiteY24-450" fmla="*/ 3382 h 10000"/>
                <a:gd name="connsiteX25-451" fmla="*/ 4980 w 10000"/>
                <a:gd name="connsiteY25-452" fmla="*/ 5323 h 10000"/>
                <a:gd name="connsiteX26-453" fmla="*/ 3763 w 10000"/>
                <a:gd name="connsiteY26-454" fmla="*/ 6729 h 10000"/>
                <a:gd name="connsiteX27-455" fmla="*/ 3270 w 10000"/>
                <a:gd name="connsiteY27-456" fmla="*/ 7249 h 10000"/>
                <a:gd name="connsiteX28-457" fmla="*/ 3199 w 10000"/>
                <a:gd name="connsiteY28-458" fmla="*/ 7158 h 10000"/>
                <a:gd name="connsiteX29-459" fmla="*/ 2387 w 10000"/>
                <a:gd name="connsiteY29-460" fmla="*/ 5461 h 10000"/>
                <a:gd name="connsiteX30-461" fmla="*/ 1982 w 10000"/>
                <a:gd name="connsiteY30-462" fmla="*/ 4437 h 10000"/>
                <a:gd name="connsiteX31-463" fmla="*/ 1524 w 10000"/>
                <a:gd name="connsiteY31-464" fmla="*/ 2985 h 10000"/>
                <a:gd name="connsiteX32-465" fmla="*/ 554 w 10000"/>
                <a:gd name="connsiteY32-466" fmla="*/ 172 h 10000"/>
                <a:gd name="connsiteX33-467" fmla="*/ 237 w 10000"/>
                <a:gd name="connsiteY33-468" fmla="*/ 20 h 10000"/>
                <a:gd name="connsiteX34-469" fmla="*/ 113 w 10000"/>
                <a:gd name="connsiteY34-470" fmla="*/ 65 h 10000"/>
                <a:gd name="connsiteX35-471" fmla="*/ 25 w 10000"/>
                <a:gd name="connsiteY35-472" fmla="*/ 249 h 10000"/>
                <a:gd name="connsiteX36-473" fmla="*/ 289 w 10000"/>
                <a:gd name="connsiteY36-474" fmla="*/ 860 h 10000"/>
                <a:gd name="connsiteX0-475" fmla="*/ 289 w 10000"/>
                <a:gd name="connsiteY0-476" fmla="*/ 860 h 10000"/>
                <a:gd name="connsiteX1-477" fmla="*/ 1188 w 10000"/>
                <a:gd name="connsiteY1-478" fmla="*/ 3749 h 10000"/>
                <a:gd name="connsiteX2-479" fmla="*/ 1647 w 10000"/>
                <a:gd name="connsiteY2-480" fmla="*/ 5033 h 10000"/>
                <a:gd name="connsiteX3-481" fmla="*/ 1824 w 10000"/>
                <a:gd name="connsiteY3-482" fmla="*/ 5476 h 10000"/>
                <a:gd name="connsiteX4-483" fmla="*/ 1859 w 10000"/>
                <a:gd name="connsiteY4-484" fmla="*/ 5537 h 10000"/>
                <a:gd name="connsiteX5-485" fmla="*/ 2793 w 10000"/>
                <a:gd name="connsiteY5-486" fmla="*/ 7509 h 10000"/>
                <a:gd name="connsiteX6-487" fmla="*/ 3040 w 10000"/>
                <a:gd name="connsiteY6-488" fmla="*/ 7585 h 10000"/>
                <a:gd name="connsiteX7-489" fmla="*/ 3464 w 10000"/>
                <a:gd name="connsiteY7-490" fmla="*/ 7402 h 10000"/>
                <a:gd name="connsiteX8-491" fmla="*/ 4469 w 10000"/>
                <a:gd name="connsiteY8-492" fmla="*/ 6393 h 10000"/>
                <a:gd name="connsiteX9-493" fmla="*/ 6938 w 10000"/>
                <a:gd name="connsiteY9-494" fmla="*/ 4131 h 10000"/>
                <a:gd name="connsiteX10-495" fmla="*/ 8154 w 10000"/>
                <a:gd name="connsiteY10-496" fmla="*/ 3474 h 10000"/>
                <a:gd name="connsiteX11-497" fmla="*/ 8895 w 10000"/>
                <a:gd name="connsiteY11-498" fmla="*/ 3337 h 10000"/>
                <a:gd name="connsiteX12-499" fmla="*/ 8119 w 10000"/>
                <a:gd name="connsiteY12-500" fmla="*/ 6837 h 10000"/>
                <a:gd name="connsiteX13-501" fmla="*/ 8067 w 10000"/>
                <a:gd name="connsiteY13-502" fmla="*/ 10000 h 10000"/>
                <a:gd name="connsiteX14-503" fmla="*/ 8595 w 10000"/>
                <a:gd name="connsiteY14-504" fmla="*/ 10000 h 10000"/>
                <a:gd name="connsiteX15-505" fmla="*/ 8542 w 10000"/>
                <a:gd name="connsiteY15-506" fmla="*/ 9099 h 10000"/>
                <a:gd name="connsiteX16-507" fmla="*/ 8754 w 10000"/>
                <a:gd name="connsiteY16-508" fmla="*/ 5949 h 10000"/>
                <a:gd name="connsiteX17-509" fmla="*/ 9424 w 10000"/>
                <a:gd name="connsiteY17-510" fmla="*/ 3306 h 10000"/>
                <a:gd name="connsiteX18-511" fmla="*/ 9971 w 10000"/>
                <a:gd name="connsiteY18-512" fmla="*/ 2129 h 10000"/>
                <a:gd name="connsiteX19-513" fmla="*/ 9812 w 10000"/>
                <a:gd name="connsiteY19-514" fmla="*/ 1915 h 10000"/>
                <a:gd name="connsiteX20-515" fmla="*/ 9459 w 10000"/>
                <a:gd name="connsiteY20-516" fmla="*/ 2098 h 10000"/>
                <a:gd name="connsiteX21-517" fmla="*/ 9335 w 10000"/>
                <a:gd name="connsiteY21-518" fmla="*/ 2343 h 10000"/>
                <a:gd name="connsiteX22-519" fmla="*/ 8931 w 10000"/>
                <a:gd name="connsiteY22-520" fmla="*/ 3214 h 10000"/>
                <a:gd name="connsiteX23-521" fmla="*/ 7925 w 10000"/>
                <a:gd name="connsiteY23-522" fmla="*/ 3382 h 10000"/>
                <a:gd name="connsiteX24-523" fmla="*/ 4980 w 10000"/>
                <a:gd name="connsiteY24-524" fmla="*/ 5323 h 10000"/>
                <a:gd name="connsiteX25-525" fmla="*/ 3763 w 10000"/>
                <a:gd name="connsiteY25-526" fmla="*/ 6729 h 10000"/>
                <a:gd name="connsiteX26-527" fmla="*/ 3270 w 10000"/>
                <a:gd name="connsiteY26-528" fmla="*/ 7249 h 10000"/>
                <a:gd name="connsiteX27-529" fmla="*/ 3199 w 10000"/>
                <a:gd name="connsiteY27-530" fmla="*/ 7158 h 10000"/>
                <a:gd name="connsiteX28-531" fmla="*/ 2387 w 10000"/>
                <a:gd name="connsiteY28-532" fmla="*/ 5461 h 10000"/>
                <a:gd name="connsiteX29-533" fmla="*/ 1982 w 10000"/>
                <a:gd name="connsiteY29-534" fmla="*/ 4437 h 10000"/>
                <a:gd name="connsiteX30-535" fmla="*/ 1524 w 10000"/>
                <a:gd name="connsiteY30-536" fmla="*/ 2985 h 10000"/>
                <a:gd name="connsiteX31-537" fmla="*/ 554 w 10000"/>
                <a:gd name="connsiteY31-538" fmla="*/ 172 h 10000"/>
                <a:gd name="connsiteX32-539" fmla="*/ 237 w 10000"/>
                <a:gd name="connsiteY32-540" fmla="*/ 20 h 10000"/>
                <a:gd name="connsiteX33-541" fmla="*/ 113 w 10000"/>
                <a:gd name="connsiteY33-542" fmla="*/ 65 h 10000"/>
                <a:gd name="connsiteX34-543" fmla="*/ 25 w 10000"/>
                <a:gd name="connsiteY34-544" fmla="*/ 249 h 10000"/>
                <a:gd name="connsiteX35-545" fmla="*/ 289 w 10000"/>
                <a:gd name="connsiteY35-546" fmla="*/ 86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</a:cxnLst>
              <a:rect l="l" t="t" r="r" b="b"/>
              <a:pathLst>
                <a:path w="10000" h="10000">
                  <a:moveTo>
                    <a:pt x="289" y="860"/>
                  </a:moveTo>
                  <a:lnTo>
                    <a:pt x="1188" y="3749"/>
                  </a:lnTo>
                  <a:cubicBezTo>
                    <a:pt x="1414" y="4445"/>
                    <a:pt x="1541" y="4745"/>
                    <a:pt x="1647" y="5033"/>
                  </a:cubicBezTo>
                  <a:cubicBezTo>
                    <a:pt x="1653" y="5122"/>
                    <a:pt x="1789" y="5392"/>
                    <a:pt x="1824" y="5476"/>
                  </a:cubicBezTo>
                  <a:cubicBezTo>
                    <a:pt x="1841" y="5506"/>
                    <a:pt x="1841" y="5522"/>
                    <a:pt x="1859" y="5537"/>
                  </a:cubicBezTo>
                  <a:cubicBezTo>
                    <a:pt x="2176" y="6194"/>
                    <a:pt x="2493" y="6852"/>
                    <a:pt x="2793" y="7509"/>
                  </a:cubicBezTo>
                  <a:cubicBezTo>
                    <a:pt x="2847" y="7616"/>
                    <a:pt x="2952" y="7616"/>
                    <a:pt x="3040" y="7585"/>
                  </a:cubicBezTo>
                  <a:cubicBezTo>
                    <a:pt x="3181" y="7540"/>
                    <a:pt x="3322" y="7478"/>
                    <a:pt x="3464" y="7402"/>
                  </a:cubicBezTo>
                  <a:cubicBezTo>
                    <a:pt x="3887" y="7127"/>
                    <a:pt x="4187" y="6776"/>
                    <a:pt x="4469" y="6393"/>
                  </a:cubicBezTo>
                  <a:cubicBezTo>
                    <a:pt x="5138" y="5522"/>
                    <a:pt x="5932" y="4727"/>
                    <a:pt x="6938" y="4131"/>
                  </a:cubicBezTo>
                  <a:cubicBezTo>
                    <a:pt x="7326" y="3886"/>
                    <a:pt x="7696" y="3611"/>
                    <a:pt x="8154" y="3474"/>
                  </a:cubicBezTo>
                  <a:cubicBezTo>
                    <a:pt x="8384" y="3413"/>
                    <a:pt x="8631" y="3382"/>
                    <a:pt x="8895" y="3337"/>
                  </a:cubicBezTo>
                  <a:cubicBezTo>
                    <a:pt x="8471" y="4483"/>
                    <a:pt x="8243" y="5644"/>
                    <a:pt x="8119" y="6837"/>
                  </a:cubicBezTo>
                  <a:cubicBezTo>
                    <a:pt x="8013" y="7891"/>
                    <a:pt x="8013" y="8945"/>
                    <a:pt x="8067" y="10000"/>
                  </a:cubicBezTo>
                  <a:lnTo>
                    <a:pt x="8595" y="10000"/>
                  </a:lnTo>
                  <a:cubicBezTo>
                    <a:pt x="8577" y="9694"/>
                    <a:pt x="8560" y="9403"/>
                    <a:pt x="8542" y="9099"/>
                  </a:cubicBezTo>
                  <a:cubicBezTo>
                    <a:pt x="8525" y="8044"/>
                    <a:pt x="8595" y="6989"/>
                    <a:pt x="8754" y="5949"/>
                  </a:cubicBezTo>
                  <a:cubicBezTo>
                    <a:pt x="8895" y="5048"/>
                    <a:pt x="9089" y="4162"/>
                    <a:pt x="9424" y="3306"/>
                  </a:cubicBezTo>
                  <a:cubicBezTo>
                    <a:pt x="9583" y="2909"/>
                    <a:pt x="9795" y="2527"/>
                    <a:pt x="9971" y="2129"/>
                  </a:cubicBezTo>
                  <a:cubicBezTo>
                    <a:pt x="10041" y="1991"/>
                    <a:pt x="9988" y="1915"/>
                    <a:pt x="9812" y="1915"/>
                  </a:cubicBezTo>
                  <a:cubicBezTo>
                    <a:pt x="9654" y="1915"/>
                    <a:pt x="9530" y="1961"/>
                    <a:pt x="9459" y="2098"/>
                  </a:cubicBezTo>
                  <a:cubicBezTo>
                    <a:pt x="9424" y="2175"/>
                    <a:pt x="9372" y="2251"/>
                    <a:pt x="9335" y="2343"/>
                  </a:cubicBezTo>
                  <a:cubicBezTo>
                    <a:pt x="9194" y="2633"/>
                    <a:pt x="9072" y="2924"/>
                    <a:pt x="8931" y="3214"/>
                  </a:cubicBezTo>
                  <a:cubicBezTo>
                    <a:pt x="8577" y="3198"/>
                    <a:pt x="8243" y="3259"/>
                    <a:pt x="7925" y="3382"/>
                  </a:cubicBezTo>
                  <a:cubicBezTo>
                    <a:pt x="6779" y="3841"/>
                    <a:pt x="5809" y="4498"/>
                    <a:pt x="4980" y="5323"/>
                  </a:cubicBezTo>
                  <a:cubicBezTo>
                    <a:pt x="4539" y="5751"/>
                    <a:pt x="4169" y="6255"/>
                    <a:pt x="3763" y="6729"/>
                  </a:cubicBezTo>
                  <a:cubicBezTo>
                    <a:pt x="3622" y="6897"/>
                    <a:pt x="3446" y="7065"/>
                    <a:pt x="3270" y="7249"/>
                  </a:cubicBezTo>
                  <a:cubicBezTo>
                    <a:pt x="3234" y="7203"/>
                    <a:pt x="3216" y="7173"/>
                    <a:pt x="3199" y="7158"/>
                  </a:cubicBezTo>
                  <a:cubicBezTo>
                    <a:pt x="2934" y="6592"/>
                    <a:pt x="2652" y="6027"/>
                    <a:pt x="2387" y="5461"/>
                  </a:cubicBezTo>
                  <a:cubicBezTo>
                    <a:pt x="2184" y="5008"/>
                    <a:pt x="2126" y="4850"/>
                    <a:pt x="1982" y="4437"/>
                  </a:cubicBezTo>
                  <a:cubicBezTo>
                    <a:pt x="1824" y="3963"/>
                    <a:pt x="1664" y="3474"/>
                    <a:pt x="1524" y="2985"/>
                  </a:cubicBezTo>
                  <a:cubicBezTo>
                    <a:pt x="1223" y="2037"/>
                    <a:pt x="977" y="1090"/>
                    <a:pt x="554" y="172"/>
                  </a:cubicBezTo>
                  <a:cubicBezTo>
                    <a:pt x="483" y="4"/>
                    <a:pt x="430" y="-26"/>
                    <a:pt x="237" y="20"/>
                  </a:cubicBezTo>
                  <a:cubicBezTo>
                    <a:pt x="201" y="35"/>
                    <a:pt x="148" y="50"/>
                    <a:pt x="113" y="65"/>
                  </a:cubicBezTo>
                  <a:cubicBezTo>
                    <a:pt x="7" y="96"/>
                    <a:pt x="-28" y="142"/>
                    <a:pt x="25" y="249"/>
                  </a:cubicBezTo>
                  <a:cubicBezTo>
                    <a:pt x="113" y="448"/>
                    <a:pt x="219" y="662"/>
                    <a:pt x="289" y="86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chenying0907 11"/>
            <p:cNvSpPr/>
            <p:nvPr/>
          </p:nvSpPr>
          <p:spPr bwMode="auto">
            <a:xfrm>
              <a:off x="8274250" y="4295695"/>
              <a:ext cx="1795725" cy="1860545"/>
            </a:xfrm>
            <a:custGeom>
              <a:avLst/>
              <a:gdLst>
                <a:gd name="T0" fmla="*/ 199 w 551"/>
                <a:gd name="T1" fmla="*/ 538 h 573"/>
                <a:gd name="T2" fmla="*/ 210 w 551"/>
                <a:gd name="T3" fmla="*/ 519 h 573"/>
                <a:gd name="T4" fmla="*/ 337 w 551"/>
                <a:gd name="T5" fmla="*/ 247 h 573"/>
                <a:gd name="T6" fmla="*/ 377 w 551"/>
                <a:gd name="T7" fmla="*/ 130 h 573"/>
                <a:gd name="T8" fmla="*/ 395 w 551"/>
                <a:gd name="T9" fmla="*/ 84 h 573"/>
                <a:gd name="T10" fmla="*/ 397 w 551"/>
                <a:gd name="T11" fmla="*/ 69 h 573"/>
                <a:gd name="T12" fmla="*/ 400 w 551"/>
                <a:gd name="T13" fmla="*/ 62 h 573"/>
                <a:gd name="T14" fmla="*/ 423 w 551"/>
                <a:gd name="T15" fmla="*/ 56 h 573"/>
                <a:gd name="T16" fmla="*/ 459 w 551"/>
                <a:gd name="T17" fmla="*/ 66 h 573"/>
                <a:gd name="T18" fmla="*/ 491 w 551"/>
                <a:gd name="T19" fmla="*/ 55 h 573"/>
                <a:gd name="T20" fmla="*/ 519 w 551"/>
                <a:gd name="T21" fmla="*/ 14 h 573"/>
                <a:gd name="T22" fmla="*/ 542 w 551"/>
                <a:gd name="T23" fmla="*/ 3 h 573"/>
                <a:gd name="T24" fmla="*/ 548 w 551"/>
                <a:gd name="T25" fmla="*/ 15 h 573"/>
                <a:gd name="T26" fmla="*/ 519 w 551"/>
                <a:gd name="T27" fmla="*/ 58 h 573"/>
                <a:gd name="T28" fmla="*/ 438 w 551"/>
                <a:gd name="T29" fmla="*/ 85 h 573"/>
                <a:gd name="T30" fmla="*/ 421 w 551"/>
                <a:gd name="T31" fmla="*/ 94 h 573"/>
                <a:gd name="T32" fmla="*/ 384 w 551"/>
                <a:gd name="T33" fmla="*/ 198 h 573"/>
                <a:gd name="T34" fmla="*/ 325 w 551"/>
                <a:gd name="T35" fmla="*/ 345 h 573"/>
                <a:gd name="T36" fmla="*/ 273 w 551"/>
                <a:gd name="T37" fmla="*/ 452 h 573"/>
                <a:gd name="T38" fmla="*/ 242 w 551"/>
                <a:gd name="T39" fmla="*/ 516 h 573"/>
                <a:gd name="T40" fmla="*/ 210 w 551"/>
                <a:gd name="T41" fmla="*/ 563 h 573"/>
                <a:gd name="T42" fmla="*/ 182 w 551"/>
                <a:gd name="T43" fmla="*/ 562 h 573"/>
                <a:gd name="T44" fmla="*/ 124 w 551"/>
                <a:gd name="T45" fmla="*/ 465 h 573"/>
                <a:gd name="T46" fmla="*/ 48 w 551"/>
                <a:gd name="T47" fmla="*/ 273 h 573"/>
                <a:gd name="T48" fmla="*/ 5 w 551"/>
                <a:gd name="T49" fmla="*/ 185 h 573"/>
                <a:gd name="T50" fmla="*/ 9 w 551"/>
                <a:gd name="T51" fmla="*/ 164 h 573"/>
                <a:gd name="T52" fmla="*/ 32 w 551"/>
                <a:gd name="T53" fmla="*/ 171 h 573"/>
                <a:gd name="T54" fmla="*/ 120 w 551"/>
                <a:gd name="T55" fmla="*/ 369 h 573"/>
                <a:gd name="T56" fmla="*/ 160 w 551"/>
                <a:gd name="T57" fmla="*/ 471 h 573"/>
                <a:gd name="T58" fmla="*/ 199 w 551"/>
                <a:gd name="T59" fmla="*/ 53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51" h="573">
                  <a:moveTo>
                    <a:pt x="199" y="538"/>
                  </a:moveTo>
                  <a:cubicBezTo>
                    <a:pt x="203" y="531"/>
                    <a:pt x="207" y="525"/>
                    <a:pt x="210" y="519"/>
                  </a:cubicBezTo>
                  <a:cubicBezTo>
                    <a:pt x="255" y="430"/>
                    <a:pt x="301" y="341"/>
                    <a:pt x="337" y="247"/>
                  </a:cubicBezTo>
                  <a:cubicBezTo>
                    <a:pt x="352" y="209"/>
                    <a:pt x="363" y="169"/>
                    <a:pt x="377" y="130"/>
                  </a:cubicBezTo>
                  <a:cubicBezTo>
                    <a:pt x="382" y="115"/>
                    <a:pt x="389" y="100"/>
                    <a:pt x="395" y="84"/>
                  </a:cubicBezTo>
                  <a:cubicBezTo>
                    <a:pt x="397" y="79"/>
                    <a:pt x="402" y="75"/>
                    <a:pt x="397" y="69"/>
                  </a:cubicBezTo>
                  <a:cubicBezTo>
                    <a:pt x="396" y="68"/>
                    <a:pt x="398" y="63"/>
                    <a:pt x="400" y="62"/>
                  </a:cubicBezTo>
                  <a:cubicBezTo>
                    <a:pt x="406" y="55"/>
                    <a:pt x="414" y="54"/>
                    <a:pt x="423" y="56"/>
                  </a:cubicBezTo>
                  <a:cubicBezTo>
                    <a:pt x="435" y="60"/>
                    <a:pt x="447" y="64"/>
                    <a:pt x="459" y="66"/>
                  </a:cubicBezTo>
                  <a:cubicBezTo>
                    <a:pt x="471" y="69"/>
                    <a:pt x="483" y="65"/>
                    <a:pt x="491" y="55"/>
                  </a:cubicBezTo>
                  <a:cubicBezTo>
                    <a:pt x="501" y="42"/>
                    <a:pt x="510" y="28"/>
                    <a:pt x="519" y="14"/>
                  </a:cubicBezTo>
                  <a:cubicBezTo>
                    <a:pt x="525" y="4"/>
                    <a:pt x="532" y="0"/>
                    <a:pt x="542" y="3"/>
                  </a:cubicBezTo>
                  <a:cubicBezTo>
                    <a:pt x="548" y="4"/>
                    <a:pt x="551" y="9"/>
                    <a:pt x="548" y="15"/>
                  </a:cubicBezTo>
                  <a:cubicBezTo>
                    <a:pt x="539" y="29"/>
                    <a:pt x="530" y="45"/>
                    <a:pt x="519" y="58"/>
                  </a:cubicBezTo>
                  <a:cubicBezTo>
                    <a:pt x="499" y="85"/>
                    <a:pt x="470" y="91"/>
                    <a:pt x="438" y="85"/>
                  </a:cubicBezTo>
                  <a:cubicBezTo>
                    <a:pt x="426" y="83"/>
                    <a:pt x="425" y="82"/>
                    <a:pt x="421" y="94"/>
                  </a:cubicBezTo>
                  <a:cubicBezTo>
                    <a:pt x="408" y="129"/>
                    <a:pt x="397" y="164"/>
                    <a:pt x="384" y="198"/>
                  </a:cubicBezTo>
                  <a:cubicBezTo>
                    <a:pt x="365" y="247"/>
                    <a:pt x="346" y="296"/>
                    <a:pt x="325" y="345"/>
                  </a:cubicBezTo>
                  <a:cubicBezTo>
                    <a:pt x="309" y="381"/>
                    <a:pt x="290" y="417"/>
                    <a:pt x="273" y="452"/>
                  </a:cubicBezTo>
                  <a:cubicBezTo>
                    <a:pt x="263" y="474"/>
                    <a:pt x="253" y="496"/>
                    <a:pt x="242" y="516"/>
                  </a:cubicBezTo>
                  <a:cubicBezTo>
                    <a:pt x="232" y="533"/>
                    <a:pt x="221" y="548"/>
                    <a:pt x="210" y="563"/>
                  </a:cubicBezTo>
                  <a:cubicBezTo>
                    <a:pt x="201" y="573"/>
                    <a:pt x="190" y="572"/>
                    <a:pt x="182" y="562"/>
                  </a:cubicBezTo>
                  <a:cubicBezTo>
                    <a:pt x="156" y="534"/>
                    <a:pt x="138" y="500"/>
                    <a:pt x="124" y="465"/>
                  </a:cubicBezTo>
                  <a:cubicBezTo>
                    <a:pt x="99" y="401"/>
                    <a:pt x="74" y="336"/>
                    <a:pt x="48" y="273"/>
                  </a:cubicBezTo>
                  <a:cubicBezTo>
                    <a:pt x="36" y="243"/>
                    <a:pt x="20" y="214"/>
                    <a:pt x="5" y="185"/>
                  </a:cubicBezTo>
                  <a:cubicBezTo>
                    <a:pt x="0" y="174"/>
                    <a:pt x="1" y="169"/>
                    <a:pt x="9" y="164"/>
                  </a:cubicBezTo>
                  <a:cubicBezTo>
                    <a:pt x="18" y="159"/>
                    <a:pt x="27" y="162"/>
                    <a:pt x="32" y="171"/>
                  </a:cubicBezTo>
                  <a:cubicBezTo>
                    <a:pt x="67" y="235"/>
                    <a:pt x="94" y="301"/>
                    <a:pt x="120" y="369"/>
                  </a:cubicBezTo>
                  <a:cubicBezTo>
                    <a:pt x="133" y="403"/>
                    <a:pt x="146" y="437"/>
                    <a:pt x="160" y="471"/>
                  </a:cubicBezTo>
                  <a:cubicBezTo>
                    <a:pt x="169" y="495"/>
                    <a:pt x="182" y="517"/>
                    <a:pt x="199" y="53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自由: 形状 155"/>
            <p:cNvSpPr/>
            <p:nvPr/>
          </p:nvSpPr>
          <p:spPr bwMode="auto">
            <a:xfrm>
              <a:off x="6168872" y="3193535"/>
              <a:ext cx="617764" cy="877919"/>
            </a:xfrm>
            <a:custGeom>
              <a:avLst/>
              <a:gdLst>
                <a:gd name="connsiteX0" fmla="*/ 268716 w 408506"/>
                <a:gd name="connsiteY0" fmla="*/ 38816 h 580537"/>
                <a:gd name="connsiteX1" fmla="*/ 245017 w 408506"/>
                <a:gd name="connsiteY1" fmla="*/ 68857 h 580537"/>
                <a:gd name="connsiteX2" fmla="*/ 236399 w 408506"/>
                <a:gd name="connsiteY2" fmla="*/ 182586 h 580537"/>
                <a:gd name="connsiteX3" fmla="*/ 240708 w 408506"/>
                <a:gd name="connsiteY3" fmla="*/ 182586 h 580537"/>
                <a:gd name="connsiteX4" fmla="*/ 236399 w 408506"/>
                <a:gd name="connsiteY4" fmla="*/ 259835 h 580537"/>
                <a:gd name="connsiteX5" fmla="*/ 204082 w 408506"/>
                <a:gd name="connsiteY5" fmla="*/ 302752 h 580537"/>
                <a:gd name="connsiteX6" fmla="*/ 145912 w 408506"/>
                <a:gd name="connsiteY6" fmla="*/ 296314 h 580537"/>
                <a:gd name="connsiteX7" fmla="*/ 120058 w 408506"/>
                <a:gd name="connsiteY7" fmla="*/ 298460 h 580537"/>
                <a:gd name="connsiteX8" fmla="*/ 94205 w 408506"/>
                <a:gd name="connsiteY8" fmla="*/ 313481 h 580537"/>
                <a:gd name="connsiteX9" fmla="*/ 38189 w 408506"/>
                <a:gd name="connsiteY9" fmla="*/ 384293 h 580537"/>
                <a:gd name="connsiteX10" fmla="*/ 102823 w 408506"/>
                <a:gd name="connsiteY10" fmla="*/ 500167 h 580537"/>
                <a:gd name="connsiteX11" fmla="*/ 253635 w 408506"/>
                <a:gd name="connsiteY11" fmla="*/ 543083 h 580537"/>
                <a:gd name="connsiteX12" fmla="*/ 307497 w 408506"/>
                <a:gd name="connsiteY12" fmla="*/ 528062 h 580537"/>
                <a:gd name="connsiteX13" fmla="*/ 348431 w 408506"/>
                <a:gd name="connsiteY13" fmla="*/ 311335 h 580537"/>
                <a:gd name="connsiteX14" fmla="*/ 294570 w 408506"/>
                <a:gd name="connsiteY14" fmla="*/ 131086 h 580537"/>
                <a:gd name="connsiteX15" fmla="*/ 294570 w 408506"/>
                <a:gd name="connsiteY15" fmla="*/ 73149 h 580537"/>
                <a:gd name="connsiteX16" fmla="*/ 268716 w 408506"/>
                <a:gd name="connsiteY16" fmla="*/ 38816 h 580537"/>
                <a:gd name="connsiteX17" fmla="*/ 278963 w 408506"/>
                <a:gd name="connsiteY17" fmla="*/ 1844 h 580537"/>
                <a:gd name="connsiteX18" fmla="*/ 330618 w 408506"/>
                <a:gd name="connsiteY18" fmla="*/ 79226 h 580537"/>
                <a:gd name="connsiteX19" fmla="*/ 334922 w 408506"/>
                <a:gd name="connsiteY19" fmla="*/ 158757 h 580537"/>
                <a:gd name="connsiteX20" fmla="*/ 380120 w 408506"/>
                <a:gd name="connsiteY20" fmla="*/ 294176 h 580537"/>
                <a:gd name="connsiteX21" fmla="*/ 326313 w 408506"/>
                <a:gd name="connsiteY21" fmla="*/ 558564 h 580537"/>
                <a:gd name="connsiteX22" fmla="*/ 218699 w 408506"/>
                <a:gd name="connsiteY22" fmla="*/ 577910 h 580537"/>
                <a:gd name="connsiteX23" fmla="*/ 87410 w 408506"/>
                <a:gd name="connsiteY23" fmla="*/ 534920 h 580537"/>
                <a:gd name="connsiteX24" fmla="*/ 5623 w 408506"/>
                <a:gd name="connsiteY24" fmla="*/ 358661 h 580537"/>
                <a:gd name="connsiteX25" fmla="*/ 78801 w 408506"/>
                <a:gd name="connsiteY25" fmla="*/ 281279 h 580537"/>
                <a:gd name="connsiteX26" fmla="*/ 98171 w 408506"/>
                <a:gd name="connsiteY26" fmla="*/ 270531 h 580537"/>
                <a:gd name="connsiteX27" fmla="*/ 160588 w 408506"/>
                <a:gd name="connsiteY27" fmla="*/ 261933 h 580537"/>
                <a:gd name="connsiteX28" fmla="*/ 201481 w 408506"/>
                <a:gd name="connsiteY28" fmla="*/ 240438 h 580537"/>
                <a:gd name="connsiteX29" fmla="*/ 201481 w 408506"/>
                <a:gd name="connsiteY29" fmla="*/ 175953 h 580537"/>
                <a:gd name="connsiteX30" fmla="*/ 199329 w 408506"/>
                <a:gd name="connsiteY30" fmla="*/ 175953 h 580537"/>
                <a:gd name="connsiteX31" fmla="*/ 210090 w 408506"/>
                <a:gd name="connsiteY31" fmla="*/ 57731 h 580537"/>
                <a:gd name="connsiteX32" fmla="*/ 218699 w 408506"/>
                <a:gd name="connsiteY32" fmla="*/ 29787 h 580537"/>
                <a:gd name="connsiteX33" fmla="*/ 278963 w 408506"/>
                <a:gd name="connsiteY33" fmla="*/ 1844 h 58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8506" h="580537">
                  <a:moveTo>
                    <a:pt x="268716" y="38816"/>
                  </a:moveTo>
                  <a:cubicBezTo>
                    <a:pt x="251481" y="38816"/>
                    <a:pt x="247172" y="53837"/>
                    <a:pt x="245017" y="68857"/>
                  </a:cubicBezTo>
                  <a:cubicBezTo>
                    <a:pt x="242863" y="105336"/>
                    <a:pt x="238554" y="143961"/>
                    <a:pt x="236399" y="182586"/>
                  </a:cubicBezTo>
                  <a:cubicBezTo>
                    <a:pt x="238554" y="182586"/>
                    <a:pt x="238554" y="182586"/>
                    <a:pt x="240708" y="182586"/>
                  </a:cubicBezTo>
                  <a:cubicBezTo>
                    <a:pt x="238554" y="208336"/>
                    <a:pt x="236399" y="234085"/>
                    <a:pt x="236399" y="259835"/>
                  </a:cubicBezTo>
                  <a:cubicBezTo>
                    <a:pt x="236399" y="281293"/>
                    <a:pt x="223473" y="294168"/>
                    <a:pt x="204082" y="302752"/>
                  </a:cubicBezTo>
                  <a:cubicBezTo>
                    <a:pt x="184692" y="313481"/>
                    <a:pt x="163148" y="309189"/>
                    <a:pt x="145912" y="296314"/>
                  </a:cubicBezTo>
                  <a:cubicBezTo>
                    <a:pt x="135140" y="289877"/>
                    <a:pt x="128676" y="289877"/>
                    <a:pt x="120058" y="298460"/>
                  </a:cubicBezTo>
                  <a:cubicBezTo>
                    <a:pt x="113595" y="304897"/>
                    <a:pt x="102823" y="311335"/>
                    <a:pt x="94205" y="313481"/>
                  </a:cubicBezTo>
                  <a:cubicBezTo>
                    <a:pt x="55424" y="322064"/>
                    <a:pt x="44652" y="352105"/>
                    <a:pt x="38189" y="384293"/>
                  </a:cubicBezTo>
                  <a:cubicBezTo>
                    <a:pt x="31725" y="425063"/>
                    <a:pt x="61888" y="478709"/>
                    <a:pt x="102823" y="500167"/>
                  </a:cubicBezTo>
                  <a:cubicBezTo>
                    <a:pt x="148066" y="525917"/>
                    <a:pt x="199773" y="540937"/>
                    <a:pt x="253635" y="543083"/>
                  </a:cubicBezTo>
                  <a:cubicBezTo>
                    <a:pt x="270871" y="543083"/>
                    <a:pt x="292415" y="538792"/>
                    <a:pt x="307497" y="528062"/>
                  </a:cubicBezTo>
                  <a:cubicBezTo>
                    <a:pt x="376440" y="472271"/>
                    <a:pt x="393675" y="373564"/>
                    <a:pt x="348431" y="311335"/>
                  </a:cubicBezTo>
                  <a:cubicBezTo>
                    <a:pt x="307497" y="257689"/>
                    <a:pt x="301033" y="195461"/>
                    <a:pt x="294570" y="131086"/>
                  </a:cubicBezTo>
                  <a:cubicBezTo>
                    <a:pt x="292415" y="111774"/>
                    <a:pt x="294570" y="92461"/>
                    <a:pt x="294570" y="73149"/>
                  </a:cubicBezTo>
                  <a:cubicBezTo>
                    <a:pt x="294570" y="58128"/>
                    <a:pt x="279489" y="36670"/>
                    <a:pt x="268716" y="38816"/>
                  </a:cubicBezTo>
                  <a:close/>
                  <a:moveTo>
                    <a:pt x="278963" y="1844"/>
                  </a:moveTo>
                  <a:cubicBezTo>
                    <a:pt x="311247" y="10442"/>
                    <a:pt x="332770" y="44834"/>
                    <a:pt x="330618" y="79226"/>
                  </a:cubicBezTo>
                  <a:cubicBezTo>
                    <a:pt x="330618" y="105020"/>
                    <a:pt x="330618" y="132963"/>
                    <a:pt x="334922" y="158757"/>
                  </a:cubicBezTo>
                  <a:cubicBezTo>
                    <a:pt x="339227" y="208196"/>
                    <a:pt x="349988" y="253335"/>
                    <a:pt x="380120" y="294176"/>
                  </a:cubicBezTo>
                  <a:cubicBezTo>
                    <a:pt x="431775" y="369408"/>
                    <a:pt x="412405" y="491930"/>
                    <a:pt x="326313" y="558564"/>
                  </a:cubicBezTo>
                  <a:cubicBezTo>
                    <a:pt x="294029" y="584358"/>
                    <a:pt x="257440" y="582209"/>
                    <a:pt x="218699" y="577910"/>
                  </a:cubicBezTo>
                  <a:cubicBezTo>
                    <a:pt x="171349" y="571461"/>
                    <a:pt x="130456" y="554265"/>
                    <a:pt x="87410" y="534920"/>
                  </a:cubicBezTo>
                  <a:cubicBezTo>
                    <a:pt x="27146" y="506976"/>
                    <a:pt x="-15900" y="414548"/>
                    <a:pt x="5623" y="358661"/>
                  </a:cubicBezTo>
                  <a:cubicBezTo>
                    <a:pt x="20689" y="324269"/>
                    <a:pt x="33603" y="287727"/>
                    <a:pt x="78801" y="281279"/>
                  </a:cubicBezTo>
                  <a:cubicBezTo>
                    <a:pt x="85258" y="279129"/>
                    <a:pt x="91714" y="274830"/>
                    <a:pt x="98171" y="270531"/>
                  </a:cubicBezTo>
                  <a:cubicBezTo>
                    <a:pt x="119694" y="249036"/>
                    <a:pt x="134760" y="249036"/>
                    <a:pt x="160588" y="261933"/>
                  </a:cubicBezTo>
                  <a:cubicBezTo>
                    <a:pt x="188567" y="279129"/>
                    <a:pt x="199329" y="272681"/>
                    <a:pt x="201481" y="240438"/>
                  </a:cubicBezTo>
                  <a:cubicBezTo>
                    <a:pt x="201481" y="218943"/>
                    <a:pt x="201481" y="197448"/>
                    <a:pt x="201481" y="175953"/>
                  </a:cubicBezTo>
                  <a:cubicBezTo>
                    <a:pt x="201481" y="175953"/>
                    <a:pt x="199329" y="175953"/>
                    <a:pt x="199329" y="175953"/>
                  </a:cubicBezTo>
                  <a:cubicBezTo>
                    <a:pt x="203633" y="137262"/>
                    <a:pt x="205785" y="96422"/>
                    <a:pt x="210090" y="57731"/>
                  </a:cubicBezTo>
                  <a:cubicBezTo>
                    <a:pt x="210090" y="49133"/>
                    <a:pt x="214395" y="38385"/>
                    <a:pt x="218699" y="29787"/>
                  </a:cubicBezTo>
                  <a:cubicBezTo>
                    <a:pt x="233765" y="6143"/>
                    <a:pt x="257440" y="-4605"/>
                    <a:pt x="278963" y="184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9" name="组合 185"/>
            <p:cNvGrpSpPr/>
            <p:nvPr/>
          </p:nvGrpSpPr>
          <p:grpSpPr>
            <a:xfrm>
              <a:off x="7539844" y="3076299"/>
              <a:ext cx="1651264" cy="1339271"/>
              <a:chOff x="8888773" y="4049910"/>
              <a:chExt cx="1091923" cy="885613"/>
            </a:xfrm>
            <a:grpFill/>
          </p:grpSpPr>
          <p:sp>
            <p:nvSpPr>
              <p:cNvPr id="187" name="自由: 形状 186"/>
              <p:cNvSpPr/>
              <p:nvPr/>
            </p:nvSpPr>
            <p:spPr bwMode="auto">
              <a:xfrm>
                <a:off x="8888773" y="4049910"/>
                <a:ext cx="1091923" cy="885613"/>
              </a:xfrm>
              <a:custGeom>
                <a:avLst/>
                <a:gdLst>
                  <a:gd name="connsiteX0" fmla="*/ 463012 w 952305"/>
                  <a:gd name="connsiteY0" fmla="*/ 268288 h 772375"/>
                  <a:gd name="connsiteX1" fmla="*/ 452234 w 952305"/>
                  <a:gd name="connsiteY1" fmla="*/ 276898 h 772375"/>
                  <a:gd name="connsiteX2" fmla="*/ 445767 w 952305"/>
                  <a:gd name="connsiteY2" fmla="*/ 300574 h 772375"/>
                  <a:gd name="connsiteX3" fmla="*/ 389720 w 952305"/>
                  <a:gd name="connsiteY3" fmla="*/ 390976 h 772375"/>
                  <a:gd name="connsiteX4" fmla="*/ 297026 w 952305"/>
                  <a:gd name="connsiteY4" fmla="*/ 451244 h 772375"/>
                  <a:gd name="connsiteX5" fmla="*/ 139663 w 952305"/>
                  <a:gd name="connsiteY5" fmla="*/ 434025 h 772375"/>
                  <a:gd name="connsiteX6" fmla="*/ 81461 w 952305"/>
                  <a:gd name="connsiteY6" fmla="*/ 373757 h 772375"/>
                  <a:gd name="connsiteX7" fmla="*/ 77149 w 952305"/>
                  <a:gd name="connsiteY7" fmla="*/ 356537 h 772375"/>
                  <a:gd name="connsiteX8" fmla="*/ 72838 w 952305"/>
                  <a:gd name="connsiteY8" fmla="*/ 356537 h 772375"/>
                  <a:gd name="connsiteX9" fmla="*/ 79305 w 952305"/>
                  <a:gd name="connsiteY9" fmla="*/ 406043 h 772375"/>
                  <a:gd name="connsiteX10" fmla="*/ 169843 w 952305"/>
                  <a:gd name="connsiteY10" fmla="*/ 571780 h 772375"/>
                  <a:gd name="connsiteX11" fmla="*/ 488880 w 952305"/>
                  <a:gd name="connsiteY11" fmla="*/ 735364 h 772375"/>
                  <a:gd name="connsiteX12" fmla="*/ 728158 w 952305"/>
                  <a:gd name="connsiteY12" fmla="*/ 707383 h 772375"/>
                  <a:gd name="connsiteX13" fmla="*/ 760493 w 952305"/>
                  <a:gd name="connsiteY13" fmla="*/ 696620 h 772375"/>
                  <a:gd name="connsiteX14" fmla="*/ 874743 w 952305"/>
                  <a:gd name="connsiteY14" fmla="*/ 423263 h 772375"/>
                  <a:gd name="connsiteX15" fmla="*/ 857497 w 952305"/>
                  <a:gd name="connsiteY15" fmla="*/ 354385 h 772375"/>
                  <a:gd name="connsiteX16" fmla="*/ 853186 w 952305"/>
                  <a:gd name="connsiteY16" fmla="*/ 354385 h 772375"/>
                  <a:gd name="connsiteX17" fmla="*/ 829474 w 952305"/>
                  <a:gd name="connsiteY17" fmla="*/ 412501 h 772375"/>
                  <a:gd name="connsiteX18" fmla="*/ 771271 w 952305"/>
                  <a:gd name="connsiteY18" fmla="*/ 470616 h 772375"/>
                  <a:gd name="connsiteX19" fmla="*/ 635465 w 952305"/>
                  <a:gd name="connsiteY19" fmla="*/ 479226 h 772375"/>
                  <a:gd name="connsiteX20" fmla="*/ 536304 w 952305"/>
                  <a:gd name="connsiteY20" fmla="*/ 427567 h 772375"/>
                  <a:gd name="connsiteX21" fmla="*/ 471635 w 952305"/>
                  <a:gd name="connsiteY21" fmla="*/ 279050 h 772375"/>
                  <a:gd name="connsiteX22" fmla="*/ 463012 w 952305"/>
                  <a:gd name="connsiteY22" fmla="*/ 268288 h 772375"/>
                  <a:gd name="connsiteX23" fmla="*/ 658938 w 952305"/>
                  <a:gd name="connsiteY23" fmla="*/ 225985 h 772375"/>
                  <a:gd name="connsiteX24" fmla="*/ 579017 w 952305"/>
                  <a:gd name="connsiteY24" fmla="*/ 234572 h 772375"/>
                  <a:gd name="connsiteX25" fmla="*/ 546616 w 952305"/>
                  <a:gd name="connsiteY25" fmla="*/ 283947 h 772375"/>
                  <a:gd name="connsiteX26" fmla="*/ 585497 w 952305"/>
                  <a:gd name="connsiteY26" fmla="*/ 369816 h 772375"/>
                  <a:gd name="connsiteX27" fmla="*/ 615737 w 952305"/>
                  <a:gd name="connsiteY27" fmla="*/ 395577 h 772375"/>
                  <a:gd name="connsiteX28" fmla="*/ 715099 w 952305"/>
                  <a:gd name="connsiteY28" fmla="*/ 408458 h 772375"/>
                  <a:gd name="connsiteX29" fmla="*/ 769100 w 952305"/>
                  <a:gd name="connsiteY29" fmla="*/ 369816 h 772375"/>
                  <a:gd name="connsiteX30" fmla="*/ 797181 w 952305"/>
                  <a:gd name="connsiteY30" fmla="*/ 283947 h 772375"/>
                  <a:gd name="connsiteX31" fmla="*/ 777741 w 952305"/>
                  <a:gd name="connsiteY31" fmla="*/ 247452 h 772375"/>
                  <a:gd name="connsiteX32" fmla="*/ 658938 w 952305"/>
                  <a:gd name="connsiteY32" fmla="*/ 225985 h 772375"/>
                  <a:gd name="connsiteX33" fmla="*/ 227665 w 952305"/>
                  <a:gd name="connsiteY33" fmla="*/ 198438 h 772375"/>
                  <a:gd name="connsiteX34" fmla="*/ 156537 w 952305"/>
                  <a:gd name="connsiteY34" fmla="*/ 207025 h 772375"/>
                  <a:gd name="connsiteX35" fmla="*/ 128517 w 952305"/>
                  <a:gd name="connsiteY35" fmla="*/ 247813 h 772375"/>
                  <a:gd name="connsiteX36" fmla="*/ 150071 w 952305"/>
                  <a:gd name="connsiteY36" fmla="*/ 348710 h 772375"/>
                  <a:gd name="connsiteX37" fmla="*/ 165159 w 952305"/>
                  <a:gd name="connsiteY37" fmla="*/ 368030 h 772375"/>
                  <a:gd name="connsiteX38" fmla="*/ 270772 w 952305"/>
                  <a:gd name="connsiteY38" fmla="*/ 380911 h 772375"/>
                  <a:gd name="connsiteX39" fmla="*/ 316035 w 952305"/>
                  <a:gd name="connsiteY39" fmla="*/ 363737 h 772375"/>
                  <a:gd name="connsiteX40" fmla="*/ 378541 w 952305"/>
                  <a:gd name="connsiteY40" fmla="*/ 269281 h 772375"/>
                  <a:gd name="connsiteX41" fmla="*/ 354832 w 952305"/>
                  <a:gd name="connsiteY41" fmla="*/ 222052 h 772375"/>
                  <a:gd name="connsiteX42" fmla="*/ 227665 w 952305"/>
                  <a:gd name="connsiteY42" fmla="*/ 198438 h 772375"/>
                  <a:gd name="connsiteX43" fmla="*/ 433821 w 952305"/>
                  <a:gd name="connsiteY43" fmla="*/ 37618 h 772375"/>
                  <a:gd name="connsiteX44" fmla="*/ 357120 w 952305"/>
                  <a:gd name="connsiteY44" fmla="*/ 46176 h 772375"/>
                  <a:gd name="connsiteX45" fmla="*/ 233966 w 952305"/>
                  <a:gd name="connsiteY45" fmla="*/ 101808 h 772375"/>
                  <a:gd name="connsiteX46" fmla="*/ 195076 w 952305"/>
                  <a:gd name="connsiteY46" fmla="*/ 127484 h 772375"/>
                  <a:gd name="connsiteX47" fmla="*/ 201558 w 952305"/>
                  <a:gd name="connsiteY47" fmla="*/ 129624 h 772375"/>
                  <a:gd name="connsiteX48" fmla="*/ 400331 w 952305"/>
                  <a:gd name="connsiteY48" fmla="*/ 163859 h 772375"/>
                  <a:gd name="connsiteX49" fmla="*/ 471630 w 952305"/>
                  <a:gd name="connsiteY49" fmla="*/ 178836 h 772375"/>
                  <a:gd name="connsiteX50" fmla="*/ 499718 w 952305"/>
                  <a:gd name="connsiteY50" fmla="*/ 180976 h 772375"/>
                  <a:gd name="connsiteX51" fmla="*/ 523484 w 952305"/>
                  <a:gd name="connsiteY51" fmla="*/ 176697 h 772375"/>
                  <a:gd name="connsiteX52" fmla="*/ 573178 w 952305"/>
                  <a:gd name="connsiteY52" fmla="*/ 163859 h 772375"/>
                  <a:gd name="connsiteX53" fmla="*/ 715776 w 952305"/>
                  <a:gd name="connsiteY53" fmla="*/ 157440 h 772375"/>
                  <a:gd name="connsiteX54" fmla="*/ 704973 w 952305"/>
                  <a:gd name="connsiteY54" fmla="*/ 146741 h 772375"/>
                  <a:gd name="connsiteX55" fmla="*/ 510521 w 952305"/>
                  <a:gd name="connsiteY55" fmla="*/ 48316 h 772375"/>
                  <a:gd name="connsiteX56" fmla="*/ 433821 w 952305"/>
                  <a:gd name="connsiteY56" fmla="*/ 37618 h 772375"/>
                  <a:gd name="connsiteX57" fmla="*/ 450186 w 952305"/>
                  <a:gd name="connsiteY57" fmla="*/ 0 h 772375"/>
                  <a:gd name="connsiteX58" fmla="*/ 670146 w 952305"/>
                  <a:gd name="connsiteY58" fmla="*/ 53760 h 772375"/>
                  <a:gd name="connsiteX59" fmla="*/ 838351 w 952305"/>
                  <a:gd name="connsiteY59" fmla="*/ 182783 h 772375"/>
                  <a:gd name="connsiteX60" fmla="*/ 857759 w 952305"/>
                  <a:gd name="connsiteY60" fmla="*/ 193535 h 772375"/>
                  <a:gd name="connsiteX61" fmla="*/ 870698 w 952305"/>
                  <a:gd name="connsiteY61" fmla="*/ 197835 h 772375"/>
                  <a:gd name="connsiteX62" fmla="*/ 900888 w 952305"/>
                  <a:gd name="connsiteY62" fmla="*/ 251595 h 772375"/>
                  <a:gd name="connsiteX63" fmla="*/ 905201 w 952305"/>
                  <a:gd name="connsiteY63" fmla="*/ 283851 h 772375"/>
                  <a:gd name="connsiteX64" fmla="*/ 948331 w 952305"/>
                  <a:gd name="connsiteY64" fmla="*/ 408573 h 772375"/>
                  <a:gd name="connsiteX65" fmla="*/ 866385 w 952305"/>
                  <a:gd name="connsiteY65" fmla="*/ 662318 h 772375"/>
                  <a:gd name="connsiteX66" fmla="*/ 760718 w 952305"/>
                  <a:gd name="connsiteY66" fmla="*/ 737581 h 772375"/>
                  <a:gd name="connsiteX67" fmla="*/ 732684 w 952305"/>
                  <a:gd name="connsiteY67" fmla="*/ 746183 h 772375"/>
                  <a:gd name="connsiteX68" fmla="*/ 633486 w 952305"/>
                  <a:gd name="connsiteY68" fmla="*/ 763386 h 772375"/>
                  <a:gd name="connsiteX69" fmla="*/ 445873 w 952305"/>
                  <a:gd name="connsiteY69" fmla="*/ 767687 h 772375"/>
                  <a:gd name="connsiteX70" fmla="*/ 236695 w 952305"/>
                  <a:gd name="connsiteY70" fmla="*/ 703175 h 772375"/>
                  <a:gd name="connsiteX71" fmla="*/ 120246 w 952305"/>
                  <a:gd name="connsiteY71" fmla="*/ 617160 h 772375"/>
                  <a:gd name="connsiteX72" fmla="*/ 27517 w 952305"/>
                  <a:gd name="connsiteY72" fmla="*/ 483836 h 772375"/>
                  <a:gd name="connsiteX73" fmla="*/ 33987 w 952305"/>
                  <a:gd name="connsiteY73" fmla="*/ 236542 h 772375"/>
                  <a:gd name="connsiteX74" fmla="*/ 36143 w 952305"/>
                  <a:gd name="connsiteY74" fmla="*/ 225790 h 772375"/>
                  <a:gd name="connsiteX75" fmla="*/ 29674 w 952305"/>
                  <a:gd name="connsiteY75" fmla="*/ 187083 h 772375"/>
                  <a:gd name="connsiteX76" fmla="*/ 64177 w 952305"/>
                  <a:gd name="connsiteY76" fmla="*/ 146226 h 772375"/>
                  <a:gd name="connsiteX77" fmla="*/ 83586 w 952305"/>
                  <a:gd name="connsiteY77" fmla="*/ 144076 h 772375"/>
                  <a:gd name="connsiteX78" fmla="*/ 141810 w 952305"/>
                  <a:gd name="connsiteY78" fmla="*/ 120422 h 772375"/>
                  <a:gd name="connsiteX79" fmla="*/ 348832 w 952305"/>
                  <a:gd name="connsiteY79" fmla="*/ 19354 h 772375"/>
                  <a:gd name="connsiteX80" fmla="*/ 450186 w 952305"/>
                  <a:gd name="connsiteY80" fmla="*/ 0 h 77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952305" h="772375">
                    <a:moveTo>
                      <a:pt x="463012" y="268288"/>
                    </a:moveTo>
                    <a:cubicBezTo>
                      <a:pt x="460856" y="270441"/>
                      <a:pt x="454389" y="272593"/>
                      <a:pt x="452234" y="276898"/>
                    </a:cubicBezTo>
                    <a:cubicBezTo>
                      <a:pt x="450078" y="285508"/>
                      <a:pt x="450078" y="294117"/>
                      <a:pt x="445767" y="300574"/>
                    </a:cubicBezTo>
                    <a:cubicBezTo>
                      <a:pt x="428522" y="330708"/>
                      <a:pt x="409121" y="362995"/>
                      <a:pt x="389720" y="390976"/>
                    </a:cubicBezTo>
                    <a:cubicBezTo>
                      <a:pt x="368163" y="425415"/>
                      <a:pt x="335828" y="444787"/>
                      <a:pt x="297026" y="451244"/>
                    </a:cubicBezTo>
                    <a:cubicBezTo>
                      <a:pt x="243135" y="459854"/>
                      <a:pt x="191399" y="453397"/>
                      <a:pt x="139663" y="434025"/>
                    </a:cubicBezTo>
                    <a:cubicBezTo>
                      <a:pt x="111640" y="423263"/>
                      <a:pt x="90083" y="403891"/>
                      <a:pt x="81461" y="373757"/>
                    </a:cubicBezTo>
                    <a:cubicBezTo>
                      <a:pt x="81461" y="367300"/>
                      <a:pt x="79305" y="360842"/>
                      <a:pt x="77149" y="356537"/>
                    </a:cubicBezTo>
                    <a:cubicBezTo>
                      <a:pt x="74994" y="356537"/>
                      <a:pt x="74994" y="356537"/>
                      <a:pt x="72838" y="356537"/>
                    </a:cubicBezTo>
                    <a:cubicBezTo>
                      <a:pt x="74994" y="373757"/>
                      <a:pt x="77149" y="390976"/>
                      <a:pt x="79305" y="406043"/>
                    </a:cubicBezTo>
                    <a:cubicBezTo>
                      <a:pt x="96550" y="470616"/>
                      <a:pt x="124574" y="524427"/>
                      <a:pt x="169843" y="571780"/>
                    </a:cubicBezTo>
                    <a:cubicBezTo>
                      <a:pt x="258225" y="664334"/>
                      <a:pt x="363852" y="718145"/>
                      <a:pt x="488880" y="735364"/>
                    </a:cubicBezTo>
                    <a:cubicBezTo>
                      <a:pt x="570795" y="746126"/>
                      <a:pt x="650554" y="737516"/>
                      <a:pt x="728158" y="707383"/>
                    </a:cubicBezTo>
                    <a:cubicBezTo>
                      <a:pt x="738936" y="705230"/>
                      <a:pt x="751870" y="703078"/>
                      <a:pt x="760493" y="696620"/>
                    </a:cubicBezTo>
                    <a:cubicBezTo>
                      <a:pt x="851031" y="627743"/>
                      <a:pt x="891988" y="537341"/>
                      <a:pt x="874743" y="423263"/>
                    </a:cubicBezTo>
                    <a:cubicBezTo>
                      <a:pt x="870431" y="399586"/>
                      <a:pt x="861809" y="378062"/>
                      <a:pt x="857497" y="354385"/>
                    </a:cubicBezTo>
                    <a:cubicBezTo>
                      <a:pt x="855342" y="354385"/>
                      <a:pt x="853186" y="354385"/>
                      <a:pt x="853186" y="354385"/>
                    </a:cubicBezTo>
                    <a:cubicBezTo>
                      <a:pt x="844563" y="373757"/>
                      <a:pt x="835941" y="393129"/>
                      <a:pt x="829474" y="412501"/>
                    </a:cubicBezTo>
                    <a:cubicBezTo>
                      <a:pt x="818696" y="440482"/>
                      <a:pt x="801450" y="462006"/>
                      <a:pt x="771271" y="470616"/>
                    </a:cubicBezTo>
                    <a:cubicBezTo>
                      <a:pt x="726002" y="483530"/>
                      <a:pt x="680733" y="485683"/>
                      <a:pt x="635465" y="479226"/>
                    </a:cubicBezTo>
                    <a:cubicBezTo>
                      <a:pt x="596663" y="470616"/>
                      <a:pt x="560017" y="459854"/>
                      <a:pt x="536304" y="427567"/>
                    </a:cubicBezTo>
                    <a:cubicBezTo>
                      <a:pt x="503970" y="382367"/>
                      <a:pt x="480257" y="335013"/>
                      <a:pt x="471635" y="279050"/>
                    </a:cubicBezTo>
                    <a:cubicBezTo>
                      <a:pt x="469479" y="274745"/>
                      <a:pt x="465168" y="270441"/>
                      <a:pt x="463012" y="268288"/>
                    </a:cubicBezTo>
                    <a:close/>
                    <a:moveTo>
                      <a:pt x="658938" y="225985"/>
                    </a:moveTo>
                    <a:cubicBezTo>
                      <a:pt x="633018" y="228132"/>
                      <a:pt x="604937" y="232425"/>
                      <a:pt x="579017" y="234572"/>
                    </a:cubicBezTo>
                    <a:cubicBezTo>
                      <a:pt x="548776" y="236719"/>
                      <a:pt x="537976" y="262479"/>
                      <a:pt x="546616" y="283947"/>
                    </a:cubicBezTo>
                    <a:cubicBezTo>
                      <a:pt x="557416" y="314001"/>
                      <a:pt x="570377" y="344055"/>
                      <a:pt x="585497" y="369816"/>
                    </a:cubicBezTo>
                    <a:cubicBezTo>
                      <a:pt x="591977" y="380550"/>
                      <a:pt x="602777" y="391284"/>
                      <a:pt x="615737" y="395577"/>
                    </a:cubicBezTo>
                    <a:cubicBezTo>
                      <a:pt x="645978" y="412751"/>
                      <a:pt x="680539" y="412751"/>
                      <a:pt x="715099" y="408458"/>
                    </a:cubicBezTo>
                    <a:cubicBezTo>
                      <a:pt x="741020" y="406311"/>
                      <a:pt x="762620" y="399871"/>
                      <a:pt x="769100" y="369816"/>
                    </a:cubicBezTo>
                    <a:cubicBezTo>
                      <a:pt x="777741" y="339762"/>
                      <a:pt x="788541" y="311854"/>
                      <a:pt x="797181" y="283947"/>
                    </a:cubicBezTo>
                    <a:cubicBezTo>
                      <a:pt x="801501" y="268920"/>
                      <a:pt x="790701" y="251746"/>
                      <a:pt x="777741" y="247452"/>
                    </a:cubicBezTo>
                    <a:cubicBezTo>
                      <a:pt x="738860" y="236719"/>
                      <a:pt x="699979" y="223838"/>
                      <a:pt x="658938" y="225985"/>
                    </a:cubicBezTo>
                    <a:close/>
                    <a:moveTo>
                      <a:pt x="227665" y="198438"/>
                    </a:moveTo>
                    <a:cubicBezTo>
                      <a:pt x="206111" y="200585"/>
                      <a:pt x="182402" y="204878"/>
                      <a:pt x="156537" y="207025"/>
                    </a:cubicBezTo>
                    <a:cubicBezTo>
                      <a:pt x="130673" y="211319"/>
                      <a:pt x="122051" y="222052"/>
                      <a:pt x="128517" y="247813"/>
                    </a:cubicBezTo>
                    <a:cubicBezTo>
                      <a:pt x="134983" y="282161"/>
                      <a:pt x="143605" y="314362"/>
                      <a:pt x="150071" y="348710"/>
                    </a:cubicBezTo>
                    <a:cubicBezTo>
                      <a:pt x="152226" y="357297"/>
                      <a:pt x="156537" y="363737"/>
                      <a:pt x="165159" y="368030"/>
                    </a:cubicBezTo>
                    <a:cubicBezTo>
                      <a:pt x="199645" y="380911"/>
                      <a:pt x="236286" y="387351"/>
                      <a:pt x="270772" y="380911"/>
                    </a:cubicBezTo>
                    <a:cubicBezTo>
                      <a:pt x="288015" y="378764"/>
                      <a:pt x="305258" y="374471"/>
                      <a:pt x="316035" y="363737"/>
                    </a:cubicBezTo>
                    <a:cubicBezTo>
                      <a:pt x="344055" y="337976"/>
                      <a:pt x="363454" y="305775"/>
                      <a:pt x="378541" y="269281"/>
                    </a:cubicBezTo>
                    <a:cubicBezTo>
                      <a:pt x="387163" y="249960"/>
                      <a:pt x="376386" y="228492"/>
                      <a:pt x="354832" y="222052"/>
                    </a:cubicBezTo>
                    <a:cubicBezTo>
                      <a:pt x="316035" y="209172"/>
                      <a:pt x="275083" y="200585"/>
                      <a:pt x="227665" y="198438"/>
                    </a:cubicBezTo>
                    <a:close/>
                    <a:moveTo>
                      <a:pt x="433821" y="37618"/>
                    </a:moveTo>
                    <a:cubicBezTo>
                      <a:pt x="408434" y="37083"/>
                      <a:pt x="383047" y="39757"/>
                      <a:pt x="357120" y="46176"/>
                    </a:cubicBezTo>
                    <a:cubicBezTo>
                      <a:pt x="311747" y="56875"/>
                      <a:pt x="272857" y="78271"/>
                      <a:pt x="233966" y="101808"/>
                    </a:cubicBezTo>
                    <a:cubicBezTo>
                      <a:pt x="221003" y="108227"/>
                      <a:pt x="208039" y="118925"/>
                      <a:pt x="195076" y="127484"/>
                    </a:cubicBezTo>
                    <a:cubicBezTo>
                      <a:pt x="197237" y="129624"/>
                      <a:pt x="199397" y="129624"/>
                      <a:pt x="201558" y="129624"/>
                    </a:cubicBezTo>
                    <a:cubicBezTo>
                      <a:pt x="270696" y="123205"/>
                      <a:pt x="337674" y="133903"/>
                      <a:pt x="400331" y="163859"/>
                    </a:cubicBezTo>
                    <a:cubicBezTo>
                      <a:pt x="424098" y="174557"/>
                      <a:pt x="447864" y="178836"/>
                      <a:pt x="471630" y="178836"/>
                    </a:cubicBezTo>
                    <a:cubicBezTo>
                      <a:pt x="480273" y="178836"/>
                      <a:pt x="491076" y="180976"/>
                      <a:pt x="499718" y="180976"/>
                    </a:cubicBezTo>
                    <a:cubicBezTo>
                      <a:pt x="508360" y="180976"/>
                      <a:pt x="514842" y="178836"/>
                      <a:pt x="523484" y="176697"/>
                    </a:cubicBezTo>
                    <a:cubicBezTo>
                      <a:pt x="538608" y="172417"/>
                      <a:pt x="555893" y="165998"/>
                      <a:pt x="573178" y="163859"/>
                    </a:cubicBezTo>
                    <a:cubicBezTo>
                      <a:pt x="618550" y="155300"/>
                      <a:pt x="666083" y="151021"/>
                      <a:pt x="715776" y="157440"/>
                    </a:cubicBezTo>
                    <a:cubicBezTo>
                      <a:pt x="711455" y="153160"/>
                      <a:pt x="709294" y="148881"/>
                      <a:pt x="704973" y="146741"/>
                    </a:cubicBezTo>
                    <a:cubicBezTo>
                      <a:pt x="648798" y="99668"/>
                      <a:pt x="583981" y="65433"/>
                      <a:pt x="510521" y="48316"/>
                    </a:cubicBezTo>
                    <a:cubicBezTo>
                      <a:pt x="484594" y="41897"/>
                      <a:pt x="459207" y="38152"/>
                      <a:pt x="433821" y="37618"/>
                    </a:cubicBezTo>
                    <a:close/>
                    <a:moveTo>
                      <a:pt x="450186" y="0"/>
                    </a:moveTo>
                    <a:cubicBezTo>
                      <a:pt x="536445" y="4301"/>
                      <a:pt x="605452" y="21504"/>
                      <a:pt x="670146" y="53760"/>
                    </a:cubicBezTo>
                    <a:cubicBezTo>
                      <a:pt x="734840" y="86015"/>
                      <a:pt x="788752" y="129023"/>
                      <a:pt x="838351" y="182783"/>
                    </a:cubicBezTo>
                    <a:cubicBezTo>
                      <a:pt x="842664" y="189234"/>
                      <a:pt x="851289" y="191384"/>
                      <a:pt x="857759" y="193535"/>
                    </a:cubicBezTo>
                    <a:cubicBezTo>
                      <a:pt x="862072" y="195685"/>
                      <a:pt x="866385" y="195685"/>
                      <a:pt x="870698" y="197835"/>
                    </a:cubicBezTo>
                    <a:cubicBezTo>
                      <a:pt x="900888" y="206437"/>
                      <a:pt x="909514" y="221490"/>
                      <a:pt x="900888" y="251595"/>
                    </a:cubicBezTo>
                    <a:cubicBezTo>
                      <a:pt x="896575" y="264497"/>
                      <a:pt x="898732" y="273099"/>
                      <a:pt x="905201" y="283851"/>
                    </a:cubicBezTo>
                    <a:cubicBezTo>
                      <a:pt x="926766" y="322557"/>
                      <a:pt x="939705" y="365565"/>
                      <a:pt x="948331" y="408573"/>
                    </a:cubicBezTo>
                    <a:cubicBezTo>
                      <a:pt x="963426" y="507490"/>
                      <a:pt x="935392" y="591355"/>
                      <a:pt x="866385" y="662318"/>
                    </a:cubicBezTo>
                    <a:cubicBezTo>
                      <a:pt x="834038" y="692423"/>
                      <a:pt x="799534" y="718228"/>
                      <a:pt x="760718" y="737581"/>
                    </a:cubicBezTo>
                    <a:cubicBezTo>
                      <a:pt x="752092" y="741882"/>
                      <a:pt x="741309" y="746183"/>
                      <a:pt x="732684" y="746183"/>
                    </a:cubicBezTo>
                    <a:cubicBezTo>
                      <a:pt x="698180" y="744032"/>
                      <a:pt x="665833" y="756935"/>
                      <a:pt x="633486" y="763386"/>
                    </a:cubicBezTo>
                    <a:cubicBezTo>
                      <a:pt x="570948" y="771987"/>
                      <a:pt x="508411" y="776288"/>
                      <a:pt x="445873" y="767687"/>
                    </a:cubicBezTo>
                    <a:cubicBezTo>
                      <a:pt x="370396" y="759085"/>
                      <a:pt x="301389" y="737581"/>
                      <a:pt x="236695" y="703175"/>
                    </a:cubicBezTo>
                    <a:cubicBezTo>
                      <a:pt x="193566" y="679521"/>
                      <a:pt x="152593" y="651566"/>
                      <a:pt x="120246" y="617160"/>
                    </a:cubicBezTo>
                    <a:cubicBezTo>
                      <a:pt x="81429" y="576303"/>
                      <a:pt x="49082" y="535445"/>
                      <a:pt x="27517" y="483836"/>
                    </a:cubicBezTo>
                    <a:cubicBezTo>
                      <a:pt x="-9143" y="399971"/>
                      <a:pt x="-11299" y="318257"/>
                      <a:pt x="33987" y="236542"/>
                    </a:cubicBezTo>
                    <a:cubicBezTo>
                      <a:pt x="36143" y="234392"/>
                      <a:pt x="36143" y="230091"/>
                      <a:pt x="36143" y="225790"/>
                    </a:cubicBezTo>
                    <a:cubicBezTo>
                      <a:pt x="33987" y="212888"/>
                      <a:pt x="29674" y="199986"/>
                      <a:pt x="29674" y="187083"/>
                    </a:cubicBezTo>
                    <a:cubicBezTo>
                      <a:pt x="27517" y="165580"/>
                      <a:pt x="40456" y="150527"/>
                      <a:pt x="64177" y="146226"/>
                    </a:cubicBezTo>
                    <a:cubicBezTo>
                      <a:pt x="70647" y="146226"/>
                      <a:pt x="77116" y="146226"/>
                      <a:pt x="83586" y="144076"/>
                    </a:cubicBezTo>
                    <a:cubicBezTo>
                      <a:pt x="105150" y="144076"/>
                      <a:pt x="124559" y="133324"/>
                      <a:pt x="141810" y="120422"/>
                    </a:cubicBezTo>
                    <a:cubicBezTo>
                      <a:pt x="204348" y="73113"/>
                      <a:pt x="273355" y="38707"/>
                      <a:pt x="348832" y="19354"/>
                    </a:cubicBezTo>
                    <a:cubicBezTo>
                      <a:pt x="385492" y="8602"/>
                      <a:pt x="426465" y="4301"/>
                      <a:pt x="4501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8" name="chenying0907 320"/>
              <p:cNvSpPr/>
              <p:nvPr/>
            </p:nvSpPr>
            <p:spPr bwMode="auto">
              <a:xfrm>
                <a:off x="9185259" y="4628747"/>
                <a:ext cx="420476" cy="258475"/>
              </a:xfrm>
              <a:custGeom>
                <a:avLst/>
                <a:gdLst>
                  <a:gd name="T0" fmla="*/ 160 w 170"/>
                  <a:gd name="T1" fmla="*/ 39 h 105"/>
                  <a:gd name="T2" fmla="*/ 158 w 170"/>
                  <a:gd name="T3" fmla="*/ 39 h 105"/>
                  <a:gd name="T4" fmla="*/ 166 w 170"/>
                  <a:gd name="T5" fmla="*/ 35 h 105"/>
                  <a:gd name="T6" fmla="*/ 169 w 170"/>
                  <a:gd name="T7" fmla="*/ 29 h 105"/>
                  <a:gd name="T8" fmla="*/ 164 w 170"/>
                  <a:gd name="T9" fmla="*/ 25 h 105"/>
                  <a:gd name="T10" fmla="*/ 157 w 170"/>
                  <a:gd name="T11" fmla="*/ 26 h 105"/>
                  <a:gd name="T12" fmla="*/ 107 w 170"/>
                  <a:gd name="T13" fmla="*/ 44 h 105"/>
                  <a:gd name="T14" fmla="*/ 45 w 170"/>
                  <a:gd name="T15" fmla="*/ 31 h 105"/>
                  <a:gd name="T16" fmla="*/ 18 w 170"/>
                  <a:gd name="T17" fmla="*/ 4 h 105"/>
                  <a:gd name="T18" fmla="*/ 5 w 170"/>
                  <a:gd name="T19" fmla="*/ 3 h 105"/>
                  <a:gd name="T20" fmla="*/ 4 w 170"/>
                  <a:gd name="T21" fmla="*/ 13 h 105"/>
                  <a:gd name="T22" fmla="*/ 20 w 170"/>
                  <a:gd name="T23" fmla="*/ 32 h 105"/>
                  <a:gd name="T24" fmla="*/ 112 w 170"/>
                  <a:gd name="T25" fmla="*/ 55 h 105"/>
                  <a:gd name="T26" fmla="*/ 137 w 170"/>
                  <a:gd name="T27" fmla="*/ 49 h 105"/>
                  <a:gd name="T28" fmla="*/ 130 w 170"/>
                  <a:gd name="T29" fmla="*/ 76 h 105"/>
                  <a:gd name="T30" fmla="*/ 113 w 170"/>
                  <a:gd name="T31" fmla="*/ 82 h 105"/>
                  <a:gd name="T32" fmla="*/ 86 w 170"/>
                  <a:gd name="T33" fmla="*/ 89 h 105"/>
                  <a:gd name="T34" fmla="*/ 152 w 170"/>
                  <a:gd name="T35" fmla="*/ 78 h 105"/>
                  <a:gd name="T36" fmla="*/ 162 w 170"/>
                  <a:gd name="T37" fmla="*/ 50 h 105"/>
                  <a:gd name="T38" fmla="*/ 160 w 170"/>
                  <a:gd name="T39" fmla="*/ 3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0" h="105">
                    <a:moveTo>
                      <a:pt x="160" y="39"/>
                    </a:moveTo>
                    <a:cubicBezTo>
                      <a:pt x="159" y="39"/>
                      <a:pt x="158" y="39"/>
                      <a:pt x="158" y="39"/>
                    </a:cubicBezTo>
                    <a:cubicBezTo>
                      <a:pt x="161" y="38"/>
                      <a:pt x="164" y="37"/>
                      <a:pt x="166" y="35"/>
                    </a:cubicBezTo>
                    <a:cubicBezTo>
                      <a:pt x="168" y="33"/>
                      <a:pt x="170" y="30"/>
                      <a:pt x="169" y="29"/>
                    </a:cubicBezTo>
                    <a:cubicBezTo>
                      <a:pt x="169" y="27"/>
                      <a:pt x="166" y="25"/>
                      <a:pt x="164" y="25"/>
                    </a:cubicBezTo>
                    <a:cubicBezTo>
                      <a:pt x="162" y="24"/>
                      <a:pt x="159" y="25"/>
                      <a:pt x="157" y="26"/>
                    </a:cubicBezTo>
                    <a:cubicBezTo>
                      <a:pt x="141" y="34"/>
                      <a:pt x="125" y="41"/>
                      <a:pt x="107" y="44"/>
                    </a:cubicBezTo>
                    <a:cubicBezTo>
                      <a:pt x="84" y="48"/>
                      <a:pt x="63" y="46"/>
                      <a:pt x="45" y="31"/>
                    </a:cubicBezTo>
                    <a:cubicBezTo>
                      <a:pt x="35" y="24"/>
                      <a:pt x="27" y="13"/>
                      <a:pt x="18" y="4"/>
                    </a:cubicBezTo>
                    <a:cubicBezTo>
                      <a:pt x="15" y="0"/>
                      <a:pt x="9" y="0"/>
                      <a:pt x="5" y="3"/>
                    </a:cubicBezTo>
                    <a:cubicBezTo>
                      <a:pt x="0" y="6"/>
                      <a:pt x="1" y="10"/>
                      <a:pt x="4" y="13"/>
                    </a:cubicBezTo>
                    <a:cubicBezTo>
                      <a:pt x="9" y="20"/>
                      <a:pt x="14" y="26"/>
                      <a:pt x="20" y="32"/>
                    </a:cubicBezTo>
                    <a:cubicBezTo>
                      <a:pt x="46" y="56"/>
                      <a:pt x="77" y="63"/>
                      <a:pt x="112" y="55"/>
                    </a:cubicBezTo>
                    <a:cubicBezTo>
                      <a:pt x="119" y="53"/>
                      <a:pt x="127" y="51"/>
                      <a:pt x="137" y="49"/>
                    </a:cubicBezTo>
                    <a:cubicBezTo>
                      <a:pt x="135" y="59"/>
                      <a:pt x="133" y="67"/>
                      <a:pt x="130" y="76"/>
                    </a:cubicBezTo>
                    <a:cubicBezTo>
                      <a:pt x="126" y="86"/>
                      <a:pt x="122" y="88"/>
                      <a:pt x="113" y="82"/>
                    </a:cubicBezTo>
                    <a:cubicBezTo>
                      <a:pt x="104" y="77"/>
                      <a:pt x="91" y="80"/>
                      <a:pt x="86" y="89"/>
                    </a:cubicBezTo>
                    <a:cubicBezTo>
                      <a:pt x="104" y="105"/>
                      <a:pt x="139" y="103"/>
                      <a:pt x="152" y="78"/>
                    </a:cubicBezTo>
                    <a:cubicBezTo>
                      <a:pt x="157" y="70"/>
                      <a:pt x="159" y="59"/>
                      <a:pt x="162" y="50"/>
                    </a:cubicBezTo>
                    <a:cubicBezTo>
                      <a:pt x="162" y="47"/>
                      <a:pt x="160" y="43"/>
                      <a:pt x="160" y="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chenying0907 323"/>
              <p:cNvSpPr/>
              <p:nvPr/>
            </p:nvSpPr>
            <p:spPr bwMode="auto">
              <a:xfrm>
                <a:off x="9088786" y="4332048"/>
                <a:ext cx="69169" cy="70990"/>
              </a:xfrm>
              <a:custGeom>
                <a:avLst/>
                <a:gdLst>
                  <a:gd name="T0" fmla="*/ 14 w 28"/>
                  <a:gd name="T1" fmla="*/ 0 h 29"/>
                  <a:gd name="T2" fmla="*/ 0 w 28"/>
                  <a:gd name="T3" fmla="*/ 14 h 29"/>
                  <a:gd name="T4" fmla="*/ 14 w 28"/>
                  <a:gd name="T5" fmla="*/ 29 h 29"/>
                  <a:gd name="T6" fmla="*/ 28 w 28"/>
                  <a:gd name="T7" fmla="*/ 14 h 29"/>
                  <a:gd name="T8" fmla="*/ 14 w 28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14" y="0"/>
                    </a:moveTo>
                    <a:cubicBezTo>
                      <a:pt x="7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4" y="29"/>
                    </a:cubicBezTo>
                    <a:cubicBezTo>
                      <a:pt x="21" y="29"/>
                      <a:pt x="28" y="22"/>
                      <a:pt x="28" y="14"/>
                    </a:cubicBezTo>
                    <a:cubicBezTo>
                      <a:pt x="28" y="7"/>
                      <a:pt x="22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chenying0907 325"/>
              <p:cNvSpPr/>
              <p:nvPr/>
            </p:nvSpPr>
            <p:spPr bwMode="auto">
              <a:xfrm>
                <a:off x="9572971" y="4361172"/>
                <a:ext cx="76450" cy="78271"/>
              </a:xfrm>
              <a:custGeom>
                <a:avLst/>
                <a:gdLst>
                  <a:gd name="T0" fmla="*/ 15 w 31"/>
                  <a:gd name="T1" fmla="*/ 0 h 32"/>
                  <a:gd name="T2" fmla="*/ 0 w 31"/>
                  <a:gd name="T3" fmla="*/ 16 h 32"/>
                  <a:gd name="T4" fmla="*/ 16 w 31"/>
                  <a:gd name="T5" fmla="*/ 32 h 32"/>
                  <a:gd name="T6" fmla="*/ 31 w 31"/>
                  <a:gd name="T7" fmla="*/ 15 h 32"/>
                  <a:gd name="T8" fmla="*/ 15 w 31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5" y="0"/>
                    </a:moveTo>
                    <a:cubicBezTo>
                      <a:pt x="7" y="0"/>
                      <a:pt x="0" y="8"/>
                      <a:pt x="0" y="16"/>
                    </a:cubicBezTo>
                    <a:cubicBezTo>
                      <a:pt x="0" y="24"/>
                      <a:pt x="8" y="32"/>
                      <a:pt x="16" y="32"/>
                    </a:cubicBezTo>
                    <a:cubicBezTo>
                      <a:pt x="24" y="31"/>
                      <a:pt x="31" y="24"/>
                      <a:pt x="31" y="15"/>
                    </a:cubicBezTo>
                    <a:cubicBezTo>
                      <a:pt x="31" y="7"/>
                      <a:pt x="24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chenying0907 333"/>
              <p:cNvSpPr/>
              <p:nvPr/>
            </p:nvSpPr>
            <p:spPr bwMode="auto">
              <a:xfrm>
                <a:off x="9185259" y="4628747"/>
                <a:ext cx="420476" cy="258475"/>
              </a:xfrm>
              <a:custGeom>
                <a:avLst/>
                <a:gdLst>
                  <a:gd name="T0" fmla="*/ 160 w 170"/>
                  <a:gd name="T1" fmla="*/ 39 h 105"/>
                  <a:gd name="T2" fmla="*/ 162 w 170"/>
                  <a:gd name="T3" fmla="*/ 50 h 105"/>
                  <a:gd name="T4" fmla="*/ 152 w 170"/>
                  <a:gd name="T5" fmla="*/ 78 h 105"/>
                  <a:gd name="T6" fmla="*/ 86 w 170"/>
                  <a:gd name="T7" fmla="*/ 89 h 105"/>
                  <a:gd name="T8" fmla="*/ 113 w 170"/>
                  <a:gd name="T9" fmla="*/ 82 h 105"/>
                  <a:gd name="T10" fmla="*/ 130 w 170"/>
                  <a:gd name="T11" fmla="*/ 76 h 105"/>
                  <a:gd name="T12" fmla="*/ 137 w 170"/>
                  <a:gd name="T13" fmla="*/ 49 h 105"/>
                  <a:gd name="T14" fmla="*/ 112 w 170"/>
                  <a:gd name="T15" fmla="*/ 55 h 105"/>
                  <a:gd name="T16" fmla="*/ 20 w 170"/>
                  <a:gd name="T17" fmla="*/ 32 h 105"/>
                  <a:gd name="T18" fmla="*/ 4 w 170"/>
                  <a:gd name="T19" fmla="*/ 13 h 105"/>
                  <a:gd name="T20" fmla="*/ 5 w 170"/>
                  <a:gd name="T21" fmla="*/ 3 h 105"/>
                  <a:gd name="T22" fmla="*/ 18 w 170"/>
                  <a:gd name="T23" fmla="*/ 4 h 105"/>
                  <a:gd name="T24" fmla="*/ 45 w 170"/>
                  <a:gd name="T25" fmla="*/ 31 h 105"/>
                  <a:gd name="T26" fmla="*/ 107 w 170"/>
                  <a:gd name="T27" fmla="*/ 44 h 105"/>
                  <a:gd name="T28" fmla="*/ 157 w 170"/>
                  <a:gd name="T29" fmla="*/ 26 h 105"/>
                  <a:gd name="T30" fmla="*/ 164 w 170"/>
                  <a:gd name="T31" fmla="*/ 25 h 105"/>
                  <a:gd name="T32" fmla="*/ 169 w 170"/>
                  <a:gd name="T33" fmla="*/ 29 h 105"/>
                  <a:gd name="T34" fmla="*/ 166 w 170"/>
                  <a:gd name="T35" fmla="*/ 35 h 105"/>
                  <a:gd name="T36" fmla="*/ 158 w 170"/>
                  <a:gd name="T37" fmla="*/ 39 h 105"/>
                  <a:gd name="T38" fmla="*/ 160 w 170"/>
                  <a:gd name="T39" fmla="*/ 3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0" h="105">
                    <a:moveTo>
                      <a:pt x="160" y="39"/>
                    </a:moveTo>
                    <a:cubicBezTo>
                      <a:pt x="160" y="43"/>
                      <a:pt x="162" y="47"/>
                      <a:pt x="162" y="50"/>
                    </a:cubicBezTo>
                    <a:cubicBezTo>
                      <a:pt x="159" y="59"/>
                      <a:pt x="157" y="70"/>
                      <a:pt x="152" y="78"/>
                    </a:cubicBezTo>
                    <a:cubicBezTo>
                      <a:pt x="139" y="103"/>
                      <a:pt x="104" y="105"/>
                      <a:pt x="86" y="89"/>
                    </a:cubicBezTo>
                    <a:cubicBezTo>
                      <a:pt x="91" y="80"/>
                      <a:pt x="104" y="77"/>
                      <a:pt x="113" y="82"/>
                    </a:cubicBezTo>
                    <a:cubicBezTo>
                      <a:pt x="122" y="88"/>
                      <a:pt x="126" y="86"/>
                      <a:pt x="130" y="76"/>
                    </a:cubicBezTo>
                    <a:cubicBezTo>
                      <a:pt x="133" y="67"/>
                      <a:pt x="135" y="59"/>
                      <a:pt x="137" y="49"/>
                    </a:cubicBezTo>
                    <a:cubicBezTo>
                      <a:pt x="127" y="51"/>
                      <a:pt x="119" y="53"/>
                      <a:pt x="112" y="55"/>
                    </a:cubicBezTo>
                    <a:cubicBezTo>
                      <a:pt x="77" y="63"/>
                      <a:pt x="46" y="56"/>
                      <a:pt x="20" y="32"/>
                    </a:cubicBezTo>
                    <a:cubicBezTo>
                      <a:pt x="14" y="26"/>
                      <a:pt x="9" y="20"/>
                      <a:pt x="4" y="13"/>
                    </a:cubicBezTo>
                    <a:cubicBezTo>
                      <a:pt x="1" y="10"/>
                      <a:pt x="0" y="6"/>
                      <a:pt x="5" y="3"/>
                    </a:cubicBezTo>
                    <a:cubicBezTo>
                      <a:pt x="9" y="0"/>
                      <a:pt x="15" y="0"/>
                      <a:pt x="18" y="4"/>
                    </a:cubicBezTo>
                    <a:cubicBezTo>
                      <a:pt x="27" y="13"/>
                      <a:pt x="35" y="24"/>
                      <a:pt x="45" y="31"/>
                    </a:cubicBezTo>
                    <a:cubicBezTo>
                      <a:pt x="63" y="46"/>
                      <a:pt x="84" y="48"/>
                      <a:pt x="107" y="44"/>
                    </a:cubicBezTo>
                    <a:cubicBezTo>
                      <a:pt x="125" y="41"/>
                      <a:pt x="141" y="34"/>
                      <a:pt x="157" y="26"/>
                    </a:cubicBezTo>
                    <a:cubicBezTo>
                      <a:pt x="159" y="25"/>
                      <a:pt x="162" y="24"/>
                      <a:pt x="164" y="25"/>
                    </a:cubicBezTo>
                    <a:cubicBezTo>
                      <a:pt x="166" y="25"/>
                      <a:pt x="169" y="27"/>
                      <a:pt x="169" y="29"/>
                    </a:cubicBezTo>
                    <a:cubicBezTo>
                      <a:pt x="170" y="30"/>
                      <a:pt x="168" y="33"/>
                      <a:pt x="166" y="35"/>
                    </a:cubicBezTo>
                    <a:cubicBezTo>
                      <a:pt x="164" y="37"/>
                      <a:pt x="161" y="38"/>
                      <a:pt x="158" y="39"/>
                    </a:cubicBezTo>
                    <a:cubicBezTo>
                      <a:pt x="158" y="39"/>
                      <a:pt x="159" y="39"/>
                      <a:pt x="160" y="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chenying0907 334"/>
              <p:cNvSpPr/>
              <p:nvPr/>
            </p:nvSpPr>
            <p:spPr bwMode="auto">
              <a:xfrm>
                <a:off x="9088786" y="4332048"/>
                <a:ext cx="69169" cy="70990"/>
              </a:xfrm>
              <a:custGeom>
                <a:avLst/>
                <a:gdLst>
                  <a:gd name="T0" fmla="*/ 14 w 28"/>
                  <a:gd name="T1" fmla="*/ 0 h 29"/>
                  <a:gd name="T2" fmla="*/ 28 w 28"/>
                  <a:gd name="T3" fmla="*/ 14 h 29"/>
                  <a:gd name="T4" fmla="*/ 14 w 28"/>
                  <a:gd name="T5" fmla="*/ 29 h 29"/>
                  <a:gd name="T6" fmla="*/ 0 w 28"/>
                  <a:gd name="T7" fmla="*/ 14 h 29"/>
                  <a:gd name="T8" fmla="*/ 14 w 28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14" y="0"/>
                    </a:moveTo>
                    <a:cubicBezTo>
                      <a:pt x="22" y="0"/>
                      <a:pt x="28" y="7"/>
                      <a:pt x="28" y="14"/>
                    </a:cubicBezTo>
                    <a:cubicBezTo>
                      <a:pt x="28" y="22"/>
                      <a:pt x="21" y="29"/>
                      <a:pt x="14" y="29"/>
                    </a:cubicBezTo>
                    <a:cubicBezTo>
                      <a:pt x="6" y="28"/>
                      <a:pt x="0" y="22"/>
                      <a:pt x="0" y="14"/>
                    </a:cubicBezTo>
                    <a:cubicBezTo>
                      <a:pt x="0" y="6"/>
                      <a:pt x="7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chenying0907 335"/>
              <p:cNvSpPr/>
              <p:nvPr/>
            </p:nvSpPr>
            <p:spPr bwMode="auto">
              <a:xfrm>
                <a:off x="9572971" y="4361172"/>
                <a:ext cx="76450" cy="78271"/>
              </a:xfrm>
              <a:custGeom>
                <a:avLst/>
                <a:gdLst>
                  <a:gd name="T0" fmla="*/ 15 w 31"/>
                  <a:gd name="T1" fmla="*/ 0 h 32"/>
                  <a:gd name="T2" fmla="*/ 31 w 31"/>
                  <a:gd name="T3" fmla="*/ 15 h 32"/>
                  <a:gd name="T4" fmla="*/ 16 w 31"/>
                  <a:gd name="T5" fmla="*/ 32 h 32"/>
                  <a:gd name="T6" fmla="*/ 0 w 31"/>
                  <a:gd name="T7" fmla="*/ 16 h 32"/>
                  <a:gd name="T8" fmla="*/ 15 w 31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5" y="0"/>
                    </a:moveTo>
                    <a:cubicBezTo>
                      <a:pt x="24" y="0"/>
                      <a:pt x="31" y="7"/>
                      <a:pt x="31" y="15"/>
                    </a:cubicBezTo>
                    <a:cubicBezTo>
                      <a:pt x="31" y="24"/>
                      <a:pt x="24" y="31"/>
                      <a:pt x="16" y="32"/>
                    </a:cubicBezTo>
                    <a:cubicBezTo>
                      <a:pt x="8" y="32"/>
                      <a:pt x="0" y="24"/>
                      <a:pt x="0" y="16"/>
                    </a:cubicBezTo>
                    <a:cubicBezTo>
                      <a:pt x="0" y="8"/>
                      <a:pt x="7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4" name="PA_组合 2"/>
          <p:cNvGrpSpPr/>
          <p:nvPr>
            <p:custDataLst>
              <p:tags r:id="rId5"/>
            </p:custDataLst>
          </p:nvPr>
        </p:nvGrpSpPr>
        <p:grpSpPr>
          <a:xfrm>
            <a:off x="457508" y="315277"/>
            <a:ext cx="443943" cy="667822"/>
            <a:chOff x="3327401" y="4108451"/>
            <a:chExt cx="620713" cy="933450"/>
          </a:xfrm>
          <a:solidFill>
            <a:schemeClr val="accent3"/>
          </a:solidFill>
        </p:grpSpPr>
        <p:sp>
          <p:nvSpPr>
            <p:cNvPr id="55" name="chenying0907 384"/>
            <p:cNvSpPr>
              <a:spLocks noEditPoints="1"/>
            </p:cNvSpPr>
            <p:nvPr/>
          </p:nvSpPr>
          <p:spPr bwMode="auto">
            <a:xfrm>
              <a:off x="3327401" y="4108451"/>
              <a:ext cx="620713" cy="933450"/>
            </a:xfrm>
            <a:custGeom>
              <a:avLst/>
              <a:gdLst>
                <a:gd name="T0" fmla="*/ 269 w 288"/>
                <a:gd name="T1" fmla="*/ 376 h 435"/>
                <a:gd name="T2" fmla="*/ 270 w 288"/>
                <a:gd name="T3" fmla="*/ 345 h 435"/>
                <a:gd name="T4" fmla="*/ 244 w 288"/>
                <a:gd name="T5" fmla="*/ 271 h 435"/>
                <a:gd name="T6" fmla="*/ 166 w 288"/>
                <a:gd name="T7" fmla="*/ 79 h 435"/>
                <a:gd name="T8" fmla="*/ 92 w 288"/>
                <a:gd name="T9" fmla="*/ 2 h 435"/>
                <a:gd name="T10" fmla="*/ 51 w 288"/>
                <a:gd name="T11" fmla="*/ 16 h 435"/>
                <a:gd name="T12" fmla="*/ 24 w 288"/>
                <a:gd name="T13" fmla="*/ 114 h 435"/>
                <a:gd name="T14" fmla="*/ 50 w 288"/>
                <a:gd name="T15" fmla="*/ 235 h 435"/>
                <a:gd name="T16" fmla="*/ 61 w 288"/>
                <a:gd name="T17" fmla="*/ 258 h 435"/>
                <a:gd name="T18" fmla="*/ 61 w 288"/>
                <a:gd name="T19" fmla="*/ 273 h 435"/>
                <a:gd name="T20" fmla="*/ 97 w 288"/>
                <a:gd name="T21" fmla="*/ 252 h 435"/>
                <a:gd name="T22" fmla="*/ 75 w 288"/>
                <a:gd name="T23" fmla="*/ 250 h 435"/>
                <a:gd name="T24" fmla="*/ 31 w 288"/>
                <a:gd name="T25" fmla="*/ 187 h 435"/>
                <a:gd name="T26" fmla="*/ 26 w 288"/>
                <a:gd name="T27" fmla="*/ 122 h 435"/>
                <a:gd name="T28" fmla="*/ 54 w 288"/>
                <a:gd name="T29" fmla="*/ 195 h 435"/>
                <a:gd name="T30" fmla="*/ 91 w 288"/>
                <a:gd name="T31" fmla="*/ 231 h 435"/>
                <a:gd name="T32" fmla="*/ 133 w 288"/>
                <a:gd name="T33" fmla="*/ 318 h 435"/>
                <a:gd name="T34" fmla="*/ 178 w 288"/>
                <a:gd name="T35" fmla="*/ 347 h 435"/>
                <a:gd name="T36" fmla="*/ 207 w 288"/>
                <a:gd name="T37" fmla="*/ 392 h 435"/>
                <a:gd name="T38" fmla="*/ 263 w 288"/>
                <a:gd name="T39" fmla="*/ 408 h 435"/>
                <a:gd name="T40" fmla="*/ 168 w 288"/>
                <a:gd name="T41" fmla="*/ 422 h 435"/>
                <a:gd name="T42" fmla="*/ 98 w 288"/>
                <a:gd name="T43" fmla="*/ 424 h 435"/>
                <a:gd name="T44" fmla="*/ 47 w 288"/>
                <a:gd name="T45" fmla="*/ 427 h 435"/>
                <a:gd name="T46" fmla="*/ 79 w 288"/>
                <a:gd name="T47" fmla="*/ 434 h 435"/>
                <a:gd name="T48" fmla="*/ 133 w 288"/>
                <a:gd name="T49" fmla="*/ 425 h 435"/>
                <a:gd name="T50" fmla="*/ 219 w 288"/>
                <a:gd name="T51" fmla="*/ 428 h 435"/>
                <a:gd name="T52" fmla="*/ 271 w 288"/>
                <a:gd name="T53" fmla="*/ 417 h 435"/>
                <a:gd name="T54" fmla="*/ 287 w 288"/>
                <a:gd name="T55" fmla="*/ 418 h 435"/>
                <a:gd name="T56" fmla="*/ 91 w 288"/>
                <a:gd name="T57" fmla="*/ 268 h 435"/>
                <a:gd name="T58" fmla="*/ 80 w 288"/>
                <a:gd name="T59" fmla="*/ 273 h 435"/>
                <a:gd name="T60" fmla="*/ 78 w 288"/>
                <a:gd name="T61" fmla="*/ 261 h 435"/>
                <a:gd name="T62" fmla="*/ 84 w 288"/>
                <a:gd name="T63" fmla="*/ 218 h 435"/>
                <a:gd name="T64" fmla="*/ 44 w 288"/>
                <a:gd name="T65" fmla="*/ 138 h 435"/>
                <a:gd name="T66" fmla="*/ 36 w 288"/>
                <a:gd name="T67" fmla="*/ 113 h 435"/>
                <a:gd name="T68" fmla="*/ 84 w 288"/>
                <a:gd name="T69" fmla="*/ 16 h 435"/>
                <a:gd name="T70" fmla="*/ 90 w 288"/>
                <a:gd name="T71" fmla="*/ 15 h 435"/>
                <a:gd name="T72" fmla="*/ 159 w 288"/>
                <a:gd name="T73" fmla="*/ 95 h 435"/>
                <a:gd name="T74" fmla="*/ 178 w 288"/>
                <a:gd name="T75" fmla="*/ 165 h 435"/>
                <a:gd name="T76" fmla="*/ 131 w 288"/>
                <a:gd name="T77" fmla="*/ 197 h 435"/>
                <a:gd name="T78" fmla="*/ 84 w 288"/>
                <a:gd name="T79" fmla="*/ 218 h 435"/>
                <a:gd name="T80" fmla="*/ 144 w 288"/>
                <a:gd name="T81" fmla="*/ 309 h 435"/>
                <a:gd name="T82" fmla="*/ 102 w 288"/>
                <a:gd name="T83" fmla="*/ 232 h 435"/>
                <a:gd name="T84" fmla="*/ 109 w 288"/>
                <a:gd name="T85" fmla="*/ 223 h 435"/>
                <a:gd name="T86" fmla="*/ 184 w 288"/>
                <a:gd name="T87" fmla="*/ 183 h 435"/>
                <a:gd name="T88" fmla="*/ 231 w 288"/>
                <a:gd name="T89" fmla="*/ 280 h 435"/>
                <a:gd name="T90" fmla="*/ 185 w 288"/>
                <a:gd name="T91" fmla="*/ 328 h 435"/>
                <a:gd name="T92" fmla="*/ 258 w 288"/>
                <a:gd name="T93" fmla="*/ 366 h 435"/>
                <a:gd name="T94" fmla="*/ 229 w 288"/>
                <a:gd name="T95" fmla="*/ 373 h 435"/>
                <a:gd name="T96" fmla="*/ 198 w 288"/>
                <a:gd name="T97" fmla="*/ 358 h 435"/>
                <a:gd name="T98" fmla="*/ 198 w 288"/>
                <a:gd name="T99" fmla="*/ 336 h 435"/>
                <a:gd name="T100" fmla="*/ 219 w 288"/>
                <a:gd name="T101" fmla="*/ 339 h 435"/>
                <a:gd name="T102" fmla="*/ 225 w 288"/>
                <a:gd name="T103" fmla="*/ 350 h 435"/>
                <a:gd name="T104" fmla="*/ 232 w 288"/>
                <a:gd name="T105" fmla="*/ 365 h 435"/>
                <a:gd name="T106" fmla="*/ 236 w 288"/>
                <a:gd name="T107" fmla="*/ 345 h 435"/>
                <a:gd name="T108" fmla="*/ 226 w 288"/>
                <a:gd name="T109" fmla="*/ 334 h 435"/>
                <a:gd name="T110" fmla="*/ 232 w 288"/>
                <a:gd name="T111" fmla="*/ 313 h 435"/>
                <a:gd name="T112" fmla="*/ 261 w 288"/>
                <a:gd name="T113" fmla="*/ 35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" h="435">
                  <a:moveTo>
                    <a:pt x="273" y="394"/>
                  </a:moveTo>
                  <a:cubicBezTo>
                    <a:pt x="270" y="389"/>
                    <a:pt x="268" y="382"/>
                    <a:pt x="269" y="376"/>
                  </a:cubicBezTo>
                  <a:cubicBezTo>
                    <a:pt x="269" y="369"/>
                    <a:pt x="273" y="369"/>
                    <a:pt x="275" y="363"/>
                  </a:cubicBezTo>
                  <a:cubicBezTo>
                    <a:pt x="278" y="355"/>
                    <a:pt x="274" y="351"/>
                    <a:pt x="270" y="345"/>
                  </a:cubicBezTo>
                  <a:cubicBezTo>
                    <a:pt x="259" y="333"/>
                    <a:pt x="249" y="319"/>
                    <a:pt x="241" y="305"/>
                  </a:cubicBezTo>
                  <a:cubicBezTo>
                    <a:pt x="250" y="296"/>
                    <a:pt x="247" y="282"/>
                    <a:pt x="244" y="271"/>
                  </a:cubicBezTo>
                  <a:cubicBezTo>
                    <a:pt x="233" y="234"/>
                    <a:pt x="212" y="203"/>
                    <a:pt x="193" y="170"/>
                  </a:cubicBezTo>
                  <a:cubicBezTo>
                    <a:pt x="203" y="143"/>
                    <a:pt x="179" y="100"/>
                    <a:pt x="166" y="79"/>
                  </a:cubicBezTo>
                  <a:cubicBezTo>
                    <a:pt x="153" y="56"/>
                    <a:pt x="141" y="31"/>
                    <a:pt x="120" y="15"/>
                  </a:cubicBezTo>
                  <a:cubicBezTo>
                    <a:pt x="112" y="9"/>
                    <a:pt x="102" y="3"/>
                    <a:pt x="92" y="2"/>
                  </a:cubicBezTo>
                  <a:cubicBezTo>
                    <a:pt x="78" y="0"/>
                    <a:pt x="66" y="9"/>
                    <a:pt x="53" y="13"/>
                  </a:cubicBezTo>
                  <a:cubicBezTo>
                    <a:pt x="52" y="14"/>
                    <a:pt x="51" y="15"/>
                    <a:pt x="51" y="16"/>
                  </a:cubicBezTo>
                  <a:cubicBezTo>
                    <a:pt x="28" y="27"/>
                    <a:pt x="13" y="53"/>
                    <a:pt x="17" y="82"/>
                  </a:cubicBezTo>
                  <a:cubicBezTo>
                    <a:pt x="18" y="93"/>
                    <a:pt x="20" y="103"/>
                    <a:pt x="24" y="114"/>
                  </a:cubicBezTo>
                  <a:cubicBezTo>
                    <a:pt x="0" y="124"/>
                    <a:pt x="6" y="154"/>
                    <a:pt x="15" y="175"/>
                  </a:cubicBezTo>
                  <a:cubicBezTo>
                    <a:pt x="25" y="197"/>
                    <a:pt x="37" y="215"/>
                    <a:pt x="50" y="235"/>
                  </a:cubicBezTo>
                  <a:cubicBezTo>
                    <a:pt x="53" y="239"/>
                    <a:pt x="58" y="245"/>
                    <a:pt x="60" y="250"/>
                  </a:cubicBezTo>
                  <a:cubicBezTo>
                    <a:pt x="61" y="253"/>
                    <a:pt x="61" y="255"/>
                    <a:pt x="61" y="258"/>
                  </a:cubicBezTo>
                  <a:cubicBezTo>
                    <a:pt x="61" y="258"/>
                    <a:pt x="61" y="259"/>
                    <a:pt x="61" y="259"/>
                  </a:cubicBezTo>
                  <a:cubicBezTo>
                    <a:pt x="61" y="263"/>
                    <a:pt x="60" y="268"/>
                    <a:pt x="61" y="273"/>
                  </a:cubicBezTo>
                  <a:cubicBezTo>
                    <a:pt x="64" y="295"/>
                    <a:pt x="94" y="303"/>
                    <a:pt x="101" y="279"/>
                  </a:cubicBezTo>
                  <a:cubicBezTo>
                    <a:pt x="103" y="271"/>
                    <a:pt x="104" y="258"/>
                    <a:pt x="97" y="252"/>
                  </a:cubicBezTo>
                  <a:cubicBezTo>
                    <a:pt x="90" y="245"/>
                    <a:pt x="82" y="247"/>
                    <a:pt x="75" y="250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3" y="245"/>
                    <a:pt x="68" y="241"/>
                    <a:pt x="65" y="237"/>
                  </a:cubicBezTo>
                  <a:cubicBezTo>
                    <a:pt x="52" y="222"/>
                    <a:pt x="40" y="206"/>
                    <a:pt x="31" y="187"/>
                  </a:cubicBezTo>
                  <a:cubicBezTo>
                    <a:pt x="26" y="177"/>
                    <a:pt x="17" y="163"/>
                    <a:pt x="16" y="152"/>
                  </a:cubicBezTo>
                  <a:cubicBezTo>
                    <a:pt x="14" y="141"/>
                    <a:pt x="17" y="129"/>
                    <a:pt x="26" y="122"/>
                  </a:cubicBezTo>
                  <a:cubicBezTo>
                    <a:pt x="30" y="135"/>
                    <a:pt x="35" y="148"/>
                    <a:pt x="39" y="161"/>
                  </a:cubicBezTo>
                  <a:cubicBezTo>
                    <a:pt x="42" y="174"/>
                    <a:pt x="47" y="184"/>
                    <a:pt x="54" y="195"/>
                  </a:cubicBezTo>
                  <a:cubicBezTo>
                    <a:pt x="60" y="205"/>
                    <a:pt x="64" y="218"/>
                    <a:pt x="71" y="226"/>
                  </a:cubicBezTo>
                  <a:cubicBezTo>
                    <a:pt x="77" y="233"/>
                    <a:pt x="84" y="233"/>
                    <a:pt x="91" y="231"/>
                  </a:cubicBezTo>
                  <a:cubicBezTo>
                    <a:pt x="98" y="243"/>
                    <a:pt x="101" y="260"/>
                    <a:pt x="108" y="272"/>
                  </a:cubicBezTo>
                  <a:cubicBezTo>
                    <a:pt x="117" y="287"/>
                    <a:pt x="125" y="303"/>
                    <a:pt x="133" y="318"/>
                  </a:cubicBezTo>
                  <a:cubicBezTo>
                    <a:pt x="139" y="329"/>
                    <a:pt x="146" y="348"/>
                    <a:pt x="160" y="350"/>
                  </a:cubicBezTo>
                  <a:cubicBezTo>
                    <a:pt x="165" y="350"/>
                    <a:pt x="171" y="349"/>
                    <a:pt x="178" y="347"/>
                  </a:cubicBezTo>
                  <a:cubicBezTo>
                    <a:pt x="183" y="354"/>
                    <a:pt x="187" y="362"/>
                    <a:pt x="191" y="370"/>
                  </a:cubicBezTo>
                  <a:cubicBezTo>
                    <a:pt x="195" y="377"/>
                    <a:pt x="199" y="390"/>
                    <a:pt x="207" y="392"/>
                  </a:cubicBezTo>
                  <a:cubicBezTo>
                    <a:pt x="221" y="396"/>
                    <a:pt x="230" y="381"/>
                    <a:pt x="245" y="389"/>
                  </a:cubicBezTo>
                  <a:cubicBezTo>
                    <a:pt x="253" y="393"/>
                    <a:pt x="258" y="401"/>
                    <a:pt x="263" y="408"/>
                  </a:cubicBezTo>
                  <a:cubicBezTo>
                    <a:pt x="255" y="407"/>
                    <a:pt x="247" y="408"/>
                    <a:pt x="239" y="410"/>
                  </a:cubicBezTo>
                  <a:cubicBezTo>
                    <a:pt x="215" y="416"/>
                    <a:pt x="193" y="426"/>
                    <a:pt x="168" y="422"/>
                  </a:cubicBezTo>
                  <a:cubicBezTo>
                    <a:pt x="148" y="420"/>
                    <a:pt x="135" y="414"/>
                    <a:pt x="115" y="420"/>
                  </a:cubicBezTo>
                  <a:cubicBezTo>
                    <a:pt x="110" y="421"/>
                    <a:pt x="104" y="423"/>
                    <a:pt x="98" y="424"/>
                  </a:cubicBezTo>
                  <a:cubicBezTo>
                    <a:pt x="88" y="427"/>
                    <a:pt x="84" y="425"/>
                    <a:pt x="74" y="424"/>
                  </a:cubicBezTo>
                  <a:cubicBezTo>
                    <a:pt x="65" y="424"/>
                    <a:pt x="56" y="427"/>
                    <a:pt x="47" y="427"/>
                  </a:cubicBezTo>
                  <a:cubicBezTo>
                    <a:pt x="42" y="428"/>
                    <a:pt x="42" y="434"/>
                    <a:pt x="47" y="434"/>
                  </a:cubicBezTo>
                  <a:cubicBezTo>
                    <a:pt x="58" y="435"/>
                    <a:pt x="68" y="433"/>
                    <a:pt x="79" y="434"/>
                  </a:cubicBezTo>
                  <a:cubicBezTo>
                    <a:pt x="87" y="435"/>
                    <a:pt x="93" y="435"/>
                    <a:pt x="101" y="433"/>
                  </a:cubicBezTo>
                  <a:cubicBezTo>
                    <a:pt x="111" y="430"/>
                    <a:pt x="122" y="425"/>
                    <a:pt x="133" y="425"/>
                  </a:cubicBezTo>
                  <a:cubicBezTo>
                    <a:pt x="144" y="425"/>
                    <a:pt x="156" y="430"/>
                    <a:pt x="167" y="432"/>
                  </a:cubicBezTo>
                  <a:cubicBezTo>
                    <a:pt x="184" y="435"/>
                    <a:pt x="202" y="432"/>
                    <a:pt x="219" y="428"/>
                  </a:cubicBezTo>
                  <a:cubicBezTo>
                    <a:pt x="228" y="425"/>
                    <a:pt x="236" y="421"/>
                    <a:pt x="244" y="419"/>
                  </a:cubicBezTo>
                  <a:cubicBezTo>
                    <a:pt x="253" y="417"/>
                    <a:pt x="262" y="417"/>
                    <a:pt x="271" y="417"/>
                  </a:cubicBezTo>
                  <a:cubicBezTo>
                    <a:pt x="273" y="419"/>
                    <a:pt x="275" y="421"/>
                    <a:pt x="276" y="422"/>
                  </a:cubicBezTo>
                  <a:cubicBezTo>
                    <a:pt x="280" y="425"/>
                    <a:pt x="288" y="424"/>
                    <a:pt x="287" y="418"/>
                  </a:cubicBezTo>
                  <a:cubicBezTo>
                    <a:pt x="286" y="407"/>
                    <a:pt x="279" y="402"/>
                    <a:pt x="273" y="394"/>
                  </a:cubicBezTo>
                  <a:moveTo>
                    <a:pt x="91" y="268"/>
                  </a:moveTo>
                  <a:cubicBezTo>
                    <a:pt x="90" y="270"/>
                    <a:pt x="90" y="272"/>
                    <a:pt x="90" y="274"/>
                  </a:cubicBezTo>
                  <a:cubicBezTo>
                    <a:pt x="89" y="282"/>
                    <a:pt x="86" y="282"/>
                    <a:pt x="80" y="273"/>
                  </a:cubicBezTo>
                  <a:cubicBezTo>
                    <a:pt x="72" y="266"/>
                    <a:pt x="74" y="266"/>
                    <a:pt x="75" y="261"/>
                  </a:cubicBezTo>
                  <a:cubicBezTo>
                    <a:pt x="76" y="261"/>
                    <a:pt x="77" y="261"/>
                    <a:pt x="78" y="261"/>
                  </a:cubicBezTo>
                  <a:cubicBezTo>
                    <a:pt x="86" y="260"/>
                    <a:pt x="89" y="258"/>
                    <a:pt x="91" y="268"/>
                  </a:cubicBezTo>
                  <a:moveTo>
                    <a:pt x="84" y="218"/>
                  </a:moveTo>
                  <a:cubicBezTo>
                    <a:pt x="82" y="218"/>
                    <a:pt x="79" y="211"/>
                    <a:pt x="78" y="210"/>
                  </a:cubicBezTo>
                  <a:cubicBezTo>
                    <a:pt x="64" y="187"/>
                    <a:pt x="52" y="164"/>
                    <a:pt x="44" y="138"/>
                  </a:cubicBezTo>
                  <a:cubicBezTo>
                    <a:pt x="42" y="130"/>
                    <a:pt x="39" y="121"/>
                    <a:pt x="36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0" y="96"/>
                    <a:pt x="24" y="79"/>
                    <a:pt x="28" y="61"/>
                  </a:cubicBezTo>
                  <a:cubicBezTo>
                    <a:pt x="33" y="32"/>
                    <a:pt x="56" y="20"/>
                    <a:pt x="84" y="16"/>
                  </a:cubicBezTo>
                  <a:cubicBezTo>
                    <a:pt x="85" y="16"/>
                    <a:pt x="86" y="16"/>
                    <a:pt x="86" y="15"/>
                  </a:cubicBezTo>
                  <a:cubicBezTo>
                    <a:pt x="88" y="15"/>
                    <a:pt x="89" y="15"/>
                    <a:pt x="90" y="15"/>
                  </a:cubicBezTo>
                  <a:cubicBezTo>
                    <a:pt x="102" y="18"/>
                    <a:pt x="113" y="27"/>
                    <a:pt x="120" y="35"/>
                  </a:cubicBezTo>
                  <a:cubicBezTo>
                    <a:pt x="137" y="52"/>
                    <a:pt x="147" y="74"/>
                    <a:pt x="159" y="95"/>
                  </a:cubicBezTo>
                  <a:cubicBezTo>
                    <a:pt x="169" y="112"/>
                    <a:pt x="180" y="138"/>
                    <a:pt x="180" y="158"/>
                  </a:cubicBezTo>
                  <a:cubicBezTo>
                    <a:pt x="180" y="161"/>
                    <a:pt x="179" y="163"/>
                    <a:pt x="178" y="165"/>
                  </a:cubicBezTo>
                  <a:cubicBezTo>
                    <a:pt x="178" y="166"/>
                    <a:pt x="177" y="167"/>
                    <a:pt x="177" y="168"/>
                  </a:cubicBezTo>
                  <a:cubicBezTo>
                    <a:pt x="168" y="181"/>
                    <a:pt x="143" y="191"/>
                    <a:pt x="131" y="197"/>
                  </a:cubicBezTo>
                  <a:cubicBezTo>
                    <a:pt x="120" y="202"/>
                    <a:pt x="109" y="207"/>
                    <a:pt x="99" y="212"/>
                  </a:cubicBezTo>
                  <a:cubicBezTo>
                    <a:pt x="97" y="212"/>
                    <a:pt x="85" y="218"/>
                    <a:pt x="84" y="218"/>
                  </a:cubicBezTo>
                  <a:moveTo>
                    <a:pt x="164" y="336"/>
                  </a:moveTo>
                  <a:cubicBezTo>
                    <a:pt x="155" y="335"/>
                    <a:pt x="147" y="316"/>
                    <a:pt x="144" y="309"/>
                  </a:cubicBezTo>
                  <a:cubicBezTo>
                    <a:pt x="139" y="298"/>
                    <a:pt x="131" y="287"/>
                    <a:pt x="125" y="275"/>
                  </a:cubicBezTo>
                  <a:cubicBezTo>
                    <a:pt x="117" y="261"/>
                    <a:pt x="110" y="246"/>
                    <a:pt x="102" y="232"/>
                  </a:cubicBezTo>
                  <a:cubicBezTo>
                    <a:pt x="101" y="231"/>
                    <a:pt x="100" y="229"/>
                    <a:pt x="99" y="228"/>
                  </a:cubicBezTo>
                  <a:cubicBezTo>
                    <a:pt x="102" y="226"/>
                    <a:pt x="106" y="224"/>
                    <a:pt x="109" y="223"/>
                  </a:cubicBezTo>
                  <a:cubicBezTo>
                    <a:pt x="133" y="212"/>
                    <a:pt x="158" y="201"/>
                    <a:pt x="180" y="186"/>
                  </a:cubicBezTo>
                  <a:cubicBezTo>
                    <a:pt x="181" y="185"/>
                    <a:pt x="182" y="184"/>
                    <a:pt x="184" y="183"/>
                  </a:cubicBezTo>
                  <a:cubicBezTo>
                    <a:pt x="199" y="208"/>
                    <a:pt x="216" y="232"/>
                    <a:pt x="225" y="260"/>
                  </a:cubicBezTo>
                  <a:cubicBezTo>
                    <a:pt x="227" y="266"/>
                    <a:pt x="231" y="273"/>
                    <a:pt x="231" y="280"/>
                  </a:cubicBezTo>
                  <a:cubicBezTo>
                    <a:pt x="233" y="291"/>
                    <a:pt x="230" y="295"/>
                    <a:pt x="223" y="300"/>
                  </a:cubicBezTo>
                  <a:cubicBezTo>
                    <a:pt x="211" y="309"/>
                    <a:pt x="198" y="321"/>
                    <a:pt x="185" y="328"/>
                  </a:cubicBezTo>
                  <a:cubicBezTo>
                    <a:pt x="181" y="330"/>
                    <a:pt x="168" y="336"/>
                    <a:pt x="164" y="336"/>
                  </a:cubicBezTo>
                  <a:moveTo>
                    <a:pt x="258" y="366"/>
                  </a:moveTo>
                  <a:cubicBezTo>
                    <a:pt x="256" y="371"/>
                    <a:pt x="256" y="376"/>
                    <a:pt x="256" y="382"/>
                  </a:cubicBezTo>
                  <a:cubicBezTo>
                    <a:pt x="249" y="376"/>
                    <a:pt x="241" y="371"/>
                    <a:pt x="229" y="373"/>
                  </a:cubicBezTo>
                  <a:cubicBezTo>
                    <a:pt x="226" y="374"/>
                    <a:pt x="213" y="380"/>
                    <a:pt x="211" y="379"/>
                  </a:cubicBezTo>
                  <a:cubicBezTo>
                    <a:pt x="207" y="378"/>
                    <a:pt x="200" y="362"/>
                    <a:pt x="198" y="358"/>
                  </a:cubicBezTo>
                  <a:cubicBezTo>
                    <a:pt x="195" y="352"/>
                    <a:pt x="191" y="347"/>
                    <a:pt x="187" y="343"/>
                  </a:cubicBezTo>
                  <a:cubicBezTo>
                    <a:pt x="191" y="340"/>
                    <a:pt x="195" y="338"/>
                    <a:pt x="198" y="336"/>
                  </a:cubicBezTo>
                  <a:cubicBezTo>
                    <a:pt x="202" y="333"/>
                    <a:pt x="207" y="330"/>
                    <a:pt x="211" y="327"/>
                  </a:cubicBezTo>
                  <a:cubicBezTo>
                    <a:pt x="215" y="330"/>
                    <a:pt x="216" y="335"/>
                    <a:pt x="219" y="339"/>
                  </a:cubicBezTo>
                  <a:cubicBezTo>
                    <a:pt x="221" y="342"/>
                    <a:pt x="224" y="346"/>
                    <a:pt x="226" y="350"/>
                  </a:cubicBezTo>
                  <a:cubicBezTo>
                    <a:pt x="226" y="350"/>
                    <a:pt x="225" y="350"/>
                    <a:pt x="225" y="350"/>
                  </a:cubicBezTo>
                  <a:cubicBezTo>
                    <a:pt x="224" y="354"/>
                    <a:pt x="224" y="357"/>
                    <a:pt x="225" y="360"/>
                  </a:cubicBezTo>
                  <a:cubicBezTo>
                    <a:pt x="225" y="363"/>
                    <a:pt x="229" y="365"/>
                    <a:pt x="232" y="365"/>
                  </a:cubicBezTo>
                  <a:cubicBezTo>
                    <a:pt x="242" y="366"/>
                    <a:pt x="252" y="351"/>
                    <a:pt x="241" y="344"/>
                  </a:cubicBezTo>
                  <a:cubicBezTo>
                    <a:pt x="239" y="343"/>
                    <a:pt x="237" y="344"/>
                    <a:pt x="236" y="345"/>
                  </a:cubicBezTo>
                  <a:cubicBezTo>
                    <a:pt x="235" y="345"/>
                    <a:pt x="235" y="346"/>
                    <a:pt x="235" y="346"/>
                  </a:cubicBezTo>
                  <a:cubicBezTo>
                    <a:pt x="233" y="342"/>
                    <a:pt x="229" y="338"/>
                    <a:pt x="226" y="334"/>
                  </a:cubicBezTo>
                  <a:cubicBezTo>
                    <a:pt x="223" y="330"/>
                    <a:pt x="221" y="326"/>
                    <a:pt x="217" y="323"/>
                  </a:cubicBezTo>
                  <a:cubicBezTo>
                    <a:pt x="222" y="320"/>
                    <a:pt x="227" y="316"/>
                    <a:pt x="232" y="313"/>
                  </a:cubicBezTo>
                  <a:cubicBezTo>
                    <a:pt x="236" y="321"/>
                    <a:pt x="242" y="329"/>
                    <a:pt x="247" y="336"/>
                  </a:cubicBezTo>
                  <a:cubicBezTo>
                    <a:pt x="250" y="341"/>
                    <a:pt x="260" y="349"/>
                    <a:pt x="261" y="354"/>
                  </a:cubicBezTo>
                  <a:cubicBezTo>
                    <a:pt x="264" y="363"/>
                    <a:pt x="259" y="360"/>
                    <a:pt x="258" y="36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chenying0907 385"/>
            <p:cNvSpPr/>
            <p:nvPr/>
          </p:nvSpPr>
          <p:spPr bwMode="auto">
            <a:xfrm>
              <a:off x="3392489" y="4124326"/>
              <a:ext cx="60325" cy="257175"/>
            </a:xfrm>
            <a:custGeom>
              <a:avLst/>
              <a:gdLst>
                <a:gd name="T0" fmla="*/ 28 w 28"/>
                <a:gd name="T1" fmla="*/ 2 h 120"/>
                <a:gd name="T2" fmla="*/ 25 w 28"/>
                <a:gd name="T3" fmla="*/ 2 h 120"/>
                <a:gd name="T4" fmla="*/ 19 w 28"/>
                <a:gd name="T5" fmla="*/ 27 h 120"/>
                <a:gd name="T6" fmla="*/ 10 w 28"/>
                <a:gd name="T7" fmla="*/ 59 h 120"/>
                <a:gd name="T8" fmla="*/ 1 w 28"/>
                <a:gd name="T9" fmla="*/ 119 h 120"/>
                <a:gd name="T10" fmla="*/ 2 w 28"/>
                <a:gd name="T11" fmla="*/ 119 h 120"/>
                <a:gd name="T12" fmla="*/ 14 w 28"/>
                <a:gd name="T13" fmla="*/ 53 h 120"/>
                <a:gd name="T14" fmla="*/ 22 w 28"/>
                <a:gd name="T15" fmla="*/ 22 h 120"/>
                <a:gd name="T16" fmla="*/ 28 w 28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0">
                  <a:moveTo>
                    <a:pt x="28" y="2"/>
                  </a:moveTo>
                  <a:cubicBezTo>
                    <a:pt x="27" y="0"/>
                    <a:pt x="25" y="0"/>
                    <a:pt x="25" y="2"/>
                  </a:cubicBezTo>
                  <a:cubicBezTo>
                    <a:pt x="26" y="10"/>
                    <a:pt x="21" y="19"/>
                    <a:pt x="19" y="27"/>
                  </a:cubicBezTo>
                  <a:cubicBezTo>
                    <a:pt x="16" y="38"/>
                    <a:pt x="13" y="48"/>
                    <a:pt x="10" y="59"/>
                  </a:cubicBezTo>
                  <a:cubicBezTo>
                    <a:pt x="5" y="78"/>
                    <a:pt x="0" y="99"/>
                    <a:pt x="1" y="119"/>
                  </a:cubicBezTo>
                  <a:cubicBezTo>
                    <a:pt x="1" y="120"/>
                    <a:pt x="2" y="120"/>
                    <a:pt x="2" y="119"/>
                  </a:cubicBezTo>
                  <a:cubicBezTo>
                    <a:pt x="4" y="97"/>
                    <a:pt x="8" y="74"/>
                    <a:pt x="14" y="53"/>
                  </a:cubicBezTo>
                  <a:cubicBezTo>
                    <a:pt x="17" y="43"/>
                    <a:pt x="19" y="33"/>
                    <a:pt x="22" y="22"/>
                  </a:cubicBezTo>
                  <a:cubicBezTo>
                    <a:pt x="24" y="15"/>
                    <a:pt x="28" y="9"/>
                    <a:pt x="2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chenying0907 386"/>
            <p:cNvSpPr/>
            <p:nvPr/>
          </p:nvSpPr>
          <p:spPr bwMode="auto">
            <a:xfrm>
              <a:off x="3429001" y="4181476"/>
              <a:ext cx="46038" cy="242888"/>
            </a:xfrm>
            <a:custGeom>
              <a:avLst/>
              <a:gdLst>
                <a:gd name="T0" fmla="*/ 18 w 21"/>
                <a:gd name="T1" fmla="*/ 2 h 113"/>
                <a:gd name="T2" fmla="*/ 3 w 21"/>
                <a:gd name="T3" fmla="*/ 79 h 113"/>
                <a:gd name="T4" fmla="*/ 2 w 21"/>
                <a:gd name="T5" fmla="*/ 96 h 113"/>
                <a:gd name="T6" fmla="*/ 0 w 21"/>
                <a:gd name="T7" fmla="*/ 105 h 113"/>
                <a:gd name="T8" fmla="*/ 5 w 21"/>
                <a:gd name="T9" fmla="*/ 113 h 113"/>
                <a:gd name="T10" fmla="*/ 5 w 21"/>
                <a:gd name="T11" fmla="*/ 112 h 113"/>
                <a:gd name="T12" fmla="*/ 6 w 21"/>
                <a:gd name="T13" fmla="*/ 95 h 113"/>
                <a:gd name="T14" fmla="*/ 7 w 21"/>
                <a:gd name="T15" fmla="*/ 66 h 113"/>
                <a:gd name="T16" fmla="*/ 21 w 21"/>
                <a:gd name="T17" fmla="*/ 2 h 113"/>
                <a:gd name="T18" fmla="*/ 18 w 21"/>
                <a:gd name="T1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3">
                  <a:moveTo>
                    <a:pt x="18" y="2"/>
                  </a:moveTo>
                  <a:cubicBezTo>
                    <a:pt x="11" y="26"/>
                    <a:pt x="4" y="54"/>
                    <a:pt x="3" y="79"/>
                  </a:cubicBezTo>
                  <a:cubicBezTo>
                    <a:pt x="3" y="85"/>
                    <a:pt x="4" y="90"/>
                    <a:pt x="2" y="96"/>
                  </a:cubicBezTo>
                  <a:cubicBezTo>
                    <a:pt x="2" y="99"/>
                    <a:pt x="1" y="102"/>
                    <a:pt x="0" y="105"/>
                  </a:cubicBezTo>
                  <a:cubicBezTo>
                    <a:pt x="0" y="109"/>
                    <a:pt x="0" y="112"/>
                    <a:pt x="5" y="113"/>
                  </a:cubicBezTo>
                  <a:cubicBezTo>
                    <a:pt x="5" y="113"/>
                    <a:pt x="5" y="112"/>
                    <a:pt x="5" y="112"/>
                  </a:cubicBezTo>
                  <a:cubicBezTo>
                    <a:pt x="0" y="109"/>
                    <a:pt x="5" y="99"/>
                    <a:pt x="6" y="95"/>
                  </a:cubicBezTo>
                  <a:cubicBezTo>
                    <a:pt x="8" y="85"/>
                    <a:pt x="6" y="76"/>
                    <a:pt x="7" y="66"/>
                  </a:cubicBezTo>
                  <a:cubicBezTo>
                    <a:pt x="11" y="45"/>
                    <a:pt x="15" y="23"/>
                    <a:pt x="21" y="2"/>
                  </a:cubicBezTo>
                  <a:cubicBezTo>
                    <a:pt x="21" y="1"/>
                    <a:pt x="19" y="0"/>
                    <a:pt x="1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chenying0907 387"/>
            <p:cNvSpPr/>
            <p:nvPr/>
          </p:nvSpPr>
          <p:spPr bwMode="auto">
            <a:xfrm>
              <a:off x="3440114" y="4198939"/>
              <a:ext cx="55563" cy="285750"/>
            </a:xfrm>
            <a:custGeom>
              <a:avLst/>
              <a:gdLst>
                <a:gd name="T0" fmla="*/ 23 w 26"/>
                <a:gd name="T1" fmla="*/ 1 h 133"/>
                <a:gd name="T2" fmla="*/ 16 w 26"/>
                <a:gd name="T3" fmla="*/ 35 h 133"/>
                <a:gd name="T4" fmla="*/ 8 w 26"/>
                <a:gd name="T5" fmla="*/ 74 h 133"/>
                <a:gd name="T6" fmla="*/ 6 w 26"/>
                <a:gd name="T7" fmla="*/ 109 h 133"/>
                <a:gd name="T8" fmla="*/ 6 w 26"/>
                <a:gd name="T9" fmla="*/ 132 h 133"/>
                <a:gd name="T10" fmla="*/ 8 w 26"/>
                <a:gd name="T11" fmla="*/ 131 h 133"/>
                <a:gd name="T12" fmla="*/ 8 w 26"/>
                <a:gd name="T13" fmla="*/ 113 h 133"/>
                <a:gd name="T14" fmla="*/ 8 w 26"/>
                <a:gd name="T15" fmla="*/ 101 h 133"/>
                <a:gd name="T16" fmla="*/ 13 w 26"/>
                <a:gd name="T17" fmla="*/ 66 h 133"/>
                <a:gd name="T18" fmla="*/ 19 w 26"/>
                <a:gd name="T19" fmla="*/ 36 h 133"/>
                <a:gd name="T20" fmla="*/ 26 w 26"/>
                <a:gd name="T21" fmla="*/ 2 h 133"/>
                <a:gd name="T22" fmla="*/ 23 w 26"/>
                <a:gd name="T23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33">
                  <a:moveTo>
                    <a:pt x="23" y="1"/>
                  </a:moveTo>
                  <a:cubicBezTo>
                    <a:pt x="18" y="11"/>
                    <a:pt x="18" y="24"/>
                    <a:pt x="16" y="35"/>
                  </a:cubicBezTo>
                  <a:cubicBezTo>
                    <a:pt x="14" y="48"/>
                    <a:pt x="11" y="61"/>
                    <a:pt x="8" y="74"/>
                  </a:cubicBezTo>
                  <a:cubicBezTo>
                    <a:pt x="6" y="86"/>
                    <a:pt x="6" y="97"/>
                    <a:pt x="6" y="109"/>
                  </a:cubicBezTo>
                  <a:cubicBezTo>
                    <a:pt x="5" y="117"/>
                    <a:pt x="0" y="126"/>
                    <a:pt x="6" y="132"/>
                  </a:cubicBezTo>
                  <a:cubicBezTo>
                    <a:pt x="7" y="133"/>
                    <a:pt x="8" y="132"/>
                    <a:pt x="8" y="131"/>
                  </a:cubicBezTo>
                  <a:cubicBezTo>
                    <a:pt x="4" y="126"/>
                    <a:pt x="8" y="119"/>
                    <a:pt x="8" y="113"/>
                  </a:cubicBezTo>
                  <a:cubicBezTo>
                    <a:pt x="9" y="109"/>
                    <a:pt x="9" y="105"/>
                    <a:pt x="8" y="101"/>
                  </a:cubicBezTo>
                  <a:cubicBezTo>
                    <a:pt x="8" y="89"/>
                    <a:pt x="10" y="78"/>
                    <a:pt x="13" y="66"/>
                  </a:cubicBezTo>
                  <a:cubicBezTo>
                    <a:pt x="15" y="56"/>
                    <a:pt x="17" y="46"/>
                    <a:pt x="19" y="36"/>
                  </a:cubicBezTo>
                  <a:cubicBezTo>
                    <a:pt x="20" y="26"/>
                    <a:pt x="20" y="11"/>
                    <a:pt x="26" y="2"/>
                  </a:cubicBezTo>
                  <a:cubicBezTo>
                    <a:pt x="26" y="1"/>
                    <a:pt x="24" y="0"/>
                    <a:pt x="23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chenying0907 388"/>
            <p:cNvSpPr/>
            <p:nvPr/>
          </p:nvSpPr>
          <p:spPr bwMode="auto">
            <a:xfrm>
              <a:off x="3476626" y="4268789"/>
              <a:ext cx="41275" cy="258763"/>
            </a:xfrm>
            <a:custGeom>
              <a:avLst/>
              <a:gdLst>
                <a:gd name="T0" fmla="*/ 16 w 19"/>
                <a:gd name="T1" fmla="*/ 1 h 120"/>
                <a:gd name="T2" fmla="*/ 1 w 19"/>
                <a:gd name="T3" fmla="*/ 119 h 120"/>
                <a:gd name="T4" fmla="*/ 4 w 19"/>
                <a:gd name="T5" fmla="*/ 119 h 120"/>
                <a:gd name="T6" fmla="*/ 10 w 19"/>
                <a:gd name="T7" fmla="*/ 56 h 120"/>
                <a:gd name="T8" fmla="*/ 19 w 19"/>
                <a:gd name="T9" fmla="*/ 1 h 120"/>
                <a:gd name="T10" fmla="*/ 16 w 19"/>
                <a:gd name="T11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0">
                  <a:moveTo>
                    <a:pt x="16" y="1"/>
                  </a:moveTo>
                  <a:cubicBezTo>
                    <a:pt x="13" y="41"/>
                    <a:pt x="0" y="78"/>
                    <a:pt x="1" y="119"/>
                  </a:cubicBezTo>
                  <a:cubicBezTo>
                    <a:pt x="1" y="120"/>
                    <a:pt x="4" y="120"/>
                    <a:pt x="4" y="119"/>
                  </a:cubicBezTo>
                  <a:cubicBezTo>
                    <a:pt x="5" y="97"/>
                    <a:pt x="6" y="77"/>
                    <a:pt x="10" y="56"/>
                  </a:cubicBezTo>
                  <a:cubicBezTo>
                    <a:pt x="13" y="38"/>
                    <a:pt x="17" y="20"/>
                    <a:pt x="19" y="1"/>
                  </a:cubicBezTo>
                  <a:cubicBezTo>
                    <a:pt x="19" y="0"/>
                    <a:pt x="16" y="0"/>
                    <a:pt x="16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chenying0907 389"/>
            <p:cNvSpPr/>
            <p:nvPr/>
          </p:nvSpPr>
          <p:spPr bwMode="auto">
            <a:xfrm>
              <a:off x="3506789" y="4313239"/>
              <a:ext cx="36513" cy="257175"/>
            </a:xfrm>
            <a:custGeom>
              <a:avLst/>
              <a:gdLst>
                <a:gd name="T0" fmla="*/ 15 w 17"/>
                <a:gd name="T1" fmla="*/ 1 h 120"/>
                <a:gd name="T2" fmla="*/ 10 w 17"/>
                <a:gd name="T3" fmla="*/ 31 h 120"/>
                <a:gd name="T4" fmla="*/ 8 w 17"/>
                <a:gd name="T5" fmla="*/ 60 h 120"/>
                <a:gd name="T6" fmla="*/ 3 w 17"/>
                <a:gd name="T7" fmla="*/ 118 h 120"/>
                <a:gd name="T8" fmla="*/ 4 w 17"/>
                <a:gd name="T9" fmla="*/ 119 h 120"/>
                <a:gd name="T10" fmla="*/ 7 w 17"/>
                <a:gd name="T11" fmla="*/ 93 h 120"/>
                <a:gd name="T12" fmla="*/ 10 w 17"/>
                <a:gd name="T13" fmla="*/ 62 h 120"/>
                <a:gd name="T14" fmla="*/ 12 w 17"/>
                <a:gd name="T15" fmla="*/ 32 h 120"/>
                <a:gd name="T16" fmla="*/ 17 w 17"/>
                <a:gd name="T17" fmla="*/ 1 h 120"/>
                <a:gd name="T18" fmla="*/ 15 w 17"/>
                <a:gd name="T19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0">
                  <a:moveTo>
                    <a:pt x="15" y="1"/>
                  </a:moveTo>
                  <a:cubicBezTo>
                    <a:pt x="15" y="11"/>
                    <a:pt x="11" y="22"/>
                    <a:pt x="10" y="31"/>
                  </a:cubicBezTo>
                  <a:cubicBezTo>
                    <a:pt x="9" y="41"/>
                    <a:pt x="8" y="51"/>
                    <a:pt x="8" y="60"/>
                  </a:cubicBezTo>
                  <a:cubicBezTo>
                    <a:pt x="6" y="80"/>
                    <a:pt x="0" y="99"/>
                    <a:pt x="3" y="118"/>
                  </a:cubicBezTo>
                  <a:cubicBezTo>
                    <a:pt x="3" y="119"/>
                    <a:pt x="4" y="120"/>
                    <a:pt x="4" y="119"/>
                  </a:cubicBezTo>
                  <a:cubicBezTo>
                    <a:pt x="5" y="110"/>
                    <a:pt x="6" y="101"/>
                    <a:pt x="7" y="93"/>
                  </a:cubicBezTo>
                  <a:cubicBezTo>
                    <a:pt x="7" y="83"/>
                    <a:pt x="10" y="72"/>
                    <a:pt x="10" y="62"/>
                  </a:cubicBezTo>
                  <a:cubicBezTo>
                    <a:pt x="11" y="52"/>
                    <a:pt x="11" y="42"/>
                    <a:pt x="12" y="32"/>
                  </a:cubicBezTo>
                  <a:cubicBezTo>
                    <a:pt x="14" y="22"/>
                    <a:pt x="17" y="11"/>
                    <a:pt x="17" y="1"/>
                  </a:cubicBezTo>
                  <a:cubicBezTo>
                    <a:pt x="17" y="0"/>
                    <a:pt x="15" y="0"/>
                    <a:pt x="15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chenying0907 390"/>
            <p:cNvSpPr/>
            <p:nvPr/>
          </p:nvSpPr>
          <p:spPr bwMode="auto">
            <a:xfrm>
              <a:off x="3535364" y="4398964"/>
              <a:ext cx="25400" cy="201613"/>
            </a:xfrm>
            <a:custGeom>
              <a:avLst/>
              <a:gdLst>
                <a:gd name="T0" fmla="*/ 12 w 12"/>
                <a:gd name="T1" fmla="*/ 1 h 94"/>
                <a:gd name="T2" fmla="*/ 9 w 12"/>
                <a:gd name="T3" fmla="*/ 1 h 94"/>
                <a:gd name="T4" fmla="*/ 4 w 12"/>
                <a:gd name="T5" fmla="*/ 53 h 94"/>
                <a:gd name="T6" fmla="*/ 2 w 12"/>
                <a:gd name="T7" fmla="*/ 76 h 94"/>
                <a:gd name="T8" fmla="*/ 0 w 12"/>
                <a:gd name="T9" fmla="*/ 93 h 94"/>
                <a:gd name="T10" fmla="*/ 0 w 12"/>
                <a:gd name="T11" fmla="*/ 94 h 94"/>
                <a:gd name="T12" fmla="*/ 4 w 12"/>
                <a:gd name="T13" fmla="*/ 89 h 94"/>
                <a:gd name="T14" fmla="*/ 4 w 12"/>
                <a:gd name="T15" fmla="*/ 82 h 94"/>
                <a:gd name="T16" fmla="*/ 6 w 12"/>
                <a:gd name="T17" fmla="*/ 67 h 94"/>
                <a:gd name="T18" fmla="*/ 9 w 12"/>
                <a:gd name="T19" fmla="*/ 32 h 94"/>
                <a:gd name="T20" fmla="*/ 12 w 12"/>
                <a:gd name="T2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4">
                  <a:moveTo>
                    <a:pt x="12" y="1"/>
                  </a:moveTo>
                  <a:cubicBezTo>
                    <a:pt x="12" y="0"/>
                    <a:pt x="9" y="0"/>
                    <a:pt x="9" y="1"/>
                  </a:cubicBezTo>
                  <a:cubicBezTo>
                    <a:pt x="10" y="19"/>
                    <a:pt x="5" y="35"/>
                    <a:pt x="4" y="53"/>
                  </a:cubicBezTo>
                  <a:cubicBezTo>
                    <a:pt x="4" y="61"/>
                    <a:pt x="3" y="68"/>
                    <a:pt x="2" y="76"/>
                  </a:cubicBezTo>
                  <a:cubicBezTo>
                    <a:pt x="1" y="80"/>
                    <a:pt x="4" y="91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3" y="94"/>
                    <a:pt x="4" y="92"/>
                    <a:pt x="4" y="89"/>
                  </a:cubicBezTo>
                  <a:cubicBezTo>
                    <a:pt x="5" y="87"/>
                    <a:pt x="4" y="84"/>
                    <a:pt x="4" y="82"/>
                  </a:cubicBezTo>
                  <a:cubicBezTo>
                    <a:pt x="4" y="77"/>
                    <a:pt x="6" y="72"/>
                    <a:pt x="6" y="67"/>
                  </a:cubicBezTo>
                  <a:cubicBezTo>
                    <a:pt x="8" y="55"/>
                    <a:pt x="8" y="44"/>
                    <a:pt x="9" y="32"/>
                  </a:cubicBezTo>
                  <a:cubicBezTo>
                    <a:pt x="11" y="22"/>
                    <a:pt x="12" y="12"/>
                    <a:pt x="12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chenying0907 391"/>
            <p:cNvSpPr/>
            <p:nvPr/>
          </p:nvSpPr>
          <p:spPr bwMode="auto">
            <a:xfrm>
              <a:off x="3562351" y="4508501"/>
              <a:ext cx="19050" cy="166688"/>
            </a:xfrm>
            <a:custGeom>
              <a:avLst/>
              <a:gdLst>
                <a:gd name="T0" fmla="*/ 6 w 9"/>
                <a:gd name="T1" fmla="*/ 2 h 78"/>
                <a:gd name="T2" fmla="*/ 1 w 9"/>
                <a:gd name="T3" fmla="*/ 42 h 78"/>
                <a:gd name="T4" fmla="*/ 2 w 9"/>
                <a:gd name="T5" fmla="*/ 78 h 78"/>
                <a:gd name="T6" fmla="*/ 3 w 9"/>
                <a:gd name="T7" fmla="*/ 78 h 78"/>
                <a:gd name="T8" fmla="*/ 5 w 9"/>
                <a:gd name="T9" fmla="*/ 39 h 78"/>
                <a:gd name="T10" fmla="*/ 9 w 9"/>
                <a:gd name="T11" fmla="*/ 3 h 78"/>
                <a:gd name="T12" fmla="*/ 6 w 9"/>
                <a:gd name="T1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8">
                  <a:moveTo>
                    <a:pt x="6" y="2"/>
                  </a:moveTo>
                  <a:cubicBezTo>
                    <a:pt x="3" y="15"/>
                    <a:pt x="3" y="29"/>
                    <a:pt x="1" y="42"/>
                  </a:cubicBezTo>
                  <a:cubicBezTo>
                    <a:pt x="0" y="53"/>
                    <a:pt x="0" y="66"/>
                    <a:pt x="2" y="78"/>
                  </a:cubicBezTo>
                  <a:cubicBezTo>
                    <a:pt x="2" y="78"/>
                    <a:pt x="3" y="78"/>
                    <a:pt x="3" y="78"/>
                  </a:cubicBezTo>
                  <a:cubicBezTo>
                    <a:pt x="5" y="65"/>
                    <a:pt x="3" y="52"/>
                    <a:pt x="5" y="39"/>
                  </a:cubicBezTo>
                  <a:cubicBezTo>
                    <a:pt x="7" y="27"/>
                    <a:pt x="6" y="15"/>
                    <a:pt x="9" y="3"/>
                  </a:cubicBezTo>
                  <a:cubicBezTo>
                    <a:pt x="9" y="1"/>
                    <a:pt x="6" y="0"/>
                    <a:pt x="6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chenying0907 392"/>
            <p:cNvSpPr/>
            <p:nvPr/>
          </p:nvSpPr>
          <p:spPr bwMode="auto">
            <a:xfrm>
              <a:off x="3598864" y="4503739"/>
              <a:ext cx="26988" cy="184150"/>
            </a:xfrm>
            <a:custGeom>
              <a:avLst/>
              <a:gdLst>
                <a:gd name="T0" fmla="*/ 6 w 12"/>
                <a:gd name="T1" fmla="*/ 1 h 86"/>
                <a:gd name="T2" fmla="*/ 5 w 12"/>
                <a:gd name="T3" fmla="*/ 3 h 86"/>
                <a:gd name="T4" fmla="*/ 6 w 12"/>
                <a:gd name="T5" fmla="*/ 22 h 86"/>
                <a:gd name="T6" fmla="*/ 3 w 12"/>
                <a:gd name="T7" fmla="*/ 43 h 86"/>
                <a:gd name="T8" fmla="*/ 2 w 12"/>
                <a:gd name="T9" fmla="*/ 84 h 86"/>
                <a:gd name="T10" fmla="*/ 4 w 12"/>
                <a:gd name="T11" fmla="*/ 84 h 86"/>
                <a:gd name="T12" fmla="*/ 4 w 12"/>
                <a:gd name="T13" fmla="*/ 57 h 86"/>
                <a:gd name="T14" fmla="*/ 7 w 12"/>
                <a:gd name="T15" fmla="*/ 28 h 86"/>
                <a:gd name="T16" fmla="*/ 6 w 12"/>
                <a:gd name="T17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6">
                  <a:moveTo>
                    <a:pt x="6" y="1"/>
                  </a:moveTo>
                  <a:cubicBezTo>
                    <a:pt x="5" y="0"/>
                    <a:pt x="4" y="2"/>
                    <a:pt x="5" y="3"/>
                  </a:cubicBezTo>
                  <a:cubicBezTo>
                    <a:pt x="9" y="8"/>
                    <a:pt x="7" y="16"/>
                    <a:pt x="6" y="22"/>
                  </a:cubicBezTo>
                  <a:cubicBezTo>
                    <a:pt x="5" y="29"/>
                    <a:pt x="4" y="36"/>
                    <a:pt x="3" y="43"/>
                  </a:cubicBezTo>
                  <a:cubicBezTo>
                    <a:pt x="1" y="56"/>
                    <a:pt x="0" y="71"/>
                    <a:pt x="2" y="84"/>
                  </a:cubicBezTo>
                  <a:cubicBezTo>
                    <a:pt x="2" y="86"/>
                    <a:pt x="4" y="86"/>
                    <a:pt x="4" y="84"/>
                  </a:cubicBezTo>
                  <a:cubicBezTo>
                    <a:pt x="5" y="75"/>
                    <a:pt x="4" y="66"/>
                    <a:pt x="4" y="57"/>
                  </a:cubicBezTo>
                  <a:cubicBezTo>
                    <a:pt x="4" y="47"/>
                    <a:pt x="6" y="38"/>
                    <a:pt x="7" y="28"/>
                  </a:cubicBezTo>
                  <a:cubicBezTo>
                    <a:pt x="8" y="20"/>
                    <a:pt x="12" y="8"/>
                    <a:pt x="6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chenying0907 393"/>
            <p:cNvSpPr/>
            <p:nvPr/>
          </p:nvSpPr>
          <p:spPr bwMode="auto">
            <a:xfrm>
              <a:off x="3621089" y="4594226"/>
              <a:ext cx="20638" cy="195263"/>
            </a:xfrm>
            <a:custGeom>
              <a:avLst/>
              <a:gdLst>
                <a:gd name="T0" fmla="*/ 9 w 10"/>
                <a:gd name="T1" fmla="*/ 3 h 91"/>
                <a:gd name="T2" fmla="*/ 6 w 10"/>
                <a:gd name="T3" fmla="*/ 2 h 91"/>
                <a:gd name="T4" fmla="*/ 2 w 10"/>
                <a:gd name="T5" fmla="*/ 43 h 91"/>
                <a:gd name="T6" fmla="*/ 2 w 10"/>
                <a:gd name="T7" fmla="*/ 90 h 91"/>
                <a:gd name="T8" fmla="*/ 4 w 10"/>
                <a:gd name="T9" fmla="*/ 90 h 91"/>
                <a:gd name="T10" fmla="*/ 5 w 10"/>
                <a:gd name="T11" fmla="*/ 47 h 91"/>
                <a:gd name="T12" fmla="*/ 9 w 10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1">
                  <a:moveTo>
                    <a:pt x="9" y="3"/>
                  </a:moveTo>
                  <a:cubicBezTo>
                    <a:pt x="10" y="1"/>
                    <a:pt x="7" y="0"/>
                    <a:pt x="6" y="2"/>
                  </a:cubicBezTo>
                  <a:cubicBezTo>
                    <a:pt x="3" y="15"/>
                    <a:pt x="2" y="30"/>
                    <a:pt x="2" y="43"/>
                  </a:cubicBezTo>
                  <a:cubicBezTo>
                    <a:pt x="1" y="58"/>
                    <a:pt x="0" y="75"/>
                    <a:pt x="2" y="90"/>
                  </a:cubicBezTo>
                  <a:cubicBezTo>
                    <a:pt x="2" y="91"/>
                    <a:pt x="4" y="91"/>
                    <a:pt x="4" y="90"/>
                  </a:cubicBezTo>
                  <a:cubicBezTo>
                    <a:pt x="6" y="76"/>
                    <a:pt x="4" y="61"/>
                    <a:pt x="5" y="47"/>
                  </a:cubicBezTo>
                  <a:cubicBezTo>
                    <a:pt x="5" y="33"/>
                    <a:pt x="6" y="16"/>
                    <a:pt x="9" y="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chenying0907 394"/>
            <p:cNvSpPr/>
            <p:nvPr/>
          </p:nvSpPr>
          <p:spPr bwMode="auto">
            <a:xfrm>
              <a:off x="3648076" y="4584701"/>
              <a:ext cx="23813" cy="207963"/>
            </a:xfrm>
            <a:custGeom>
              <a:avLst/>
              <a:gdLst>
                <a:gd name="T0" fmla="*/ 11 w 11"/>
                <a:gd name="T1" fmla="*/ 1 h 97"/>
                <a:gd name="T2" fmla="*/ 9 w 11"/>
                <a:gd name="T3" fmla="*/ 1 h 97"/>
                <a:gd name="T4" fmla="*/ 4 w 11"/>
                <a:gd name="T5" fmla="*/ 97 h 97"/>
                <a:gd name="T6" fmla="*/ 6 w 11"/>
                <a:gd name="T7" fmla="*/ 97 h 97"/>
                <a:gd name="T8" fmla="*/ 7 w 11"/>
                <a:gd name="T9" fmla="*/ 51 h 97"/>
                <a:gd name="T10" fmla="*/ 11 w 11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7">
                  <a:moveTo>
                    <a:pt x="11" y="1"/>
                  </a:moveTo>
                  <a:cubicBezTo>
                    <a:pt x="11" y="0"/>
                    <a:pt x="9" y="0"/>
                    <a:pt x="9" y="1"/>
                  </a:cubicBezTo>
                  <a:cubicBezTo>
                    <a:pt x="7" y="33"/>
                    <a:pt x="0" y="65"/>
                    <a:pt x="4" y="97"/>
                  </a:cubicBezTo>
                  <a:cubicBezTo>
                    <a:pt x="4" y="97"/>
                    <a:pt x="6" y="97"/>
                    <a:pt x="6" y="97"/>
                  </a:cubicBezTo>
                  <a:cubicBezTo>
                    <a:pt x="8" y="82"/>
                    <a:pt x="6" y="66"/>
                    <a:pt x="7" y="51"/>
                  </a:cubicBezTo>
                  <a:cubicBezTo>
                    <a:pt x="8" y="34"/>
                    <a:pt x="11" y="18"/>
                    <a:pt x="11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chenying0907 395"/>
            <p:cNvSpPr/>
            <p:nvPr/>
          </p:nvSpPr>
          <p:spPr bwMode="auto">
            <a:xfrm>
              <a:off x="3676651" y="4664076"/>
              <a:ext cx="23813" cy="168275"/>
            </a:xfrm>
            <a:custGeom>
              <a:avLst/>
              <a:gdLst>
                <a:gd name="T0" fmla="*/ 6 w 11"/>
                <a:gd name="T1" fmla="*/ 74 h 78"/>
                <a:gd name="T2" fmla="*/ 5 w 11"/>
                <a:gd name="T3" fmla="*/ 68 h 78"/>
                <a:gd name="T4" fmla="*/ 6 w 11"/>
                <a:gd name="T5" fmla="*/ 60 h 78"/>
                <a:gd name="T6" fmla="*/ 6 w 11"/>
                <a:gd name="T7" fmla="*/ 43 h 78"/>
                <a:gd name="T8" fmla="*/ 11 w 11"/>
                <a:gd name="T9" fmla="*/ 2 h 78"/>
                <a:gd name="T10" fmla="*/ 8 w 11"/>
                <a:gd name="T11" fmla="*/ 2 h 78"/>
                <a:gd name="T12" fmla="*/ 3 w 11"/>
                <a:gd name="T13" fmla="*/ 48 h 78"/>
                <a:gd name="T14" fmla="*/ 4 w 11"/>
                <a:gd name="T15" fmla="*/ 77 h 78"/>
                <a:gd name="T16" fmla="*/ 5 w 11"/>
                <a:gd name="T17" fmla="*/ 78 h 78"/>
                <a:gd name="T18" fmla="*/ 7 w 11"/>
                <a:gd name="T19" fmla="*/ 77 h 78"/>
                <a:gd name="T20" fmla="*/ 8 w 11"/>
                <a:gd name="T21" fmla="*/ 76 h 78"/>
                <a:gd name="T22" fmla="*/ 8 w 11"/>
                <a:gd name="T23" fmla="*/ 74 h 78"/>
                <a:gd name="T24" fmla="*/ 6 w 11"/>
                <a:gd name="T25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78">
                  <a:moveTo>
                    <a:pt x="6" y="74"/>
                  </a:moveTo>
                  <a:cubicBezTo>
                    <a:pt x="6" y="75"/>
                    <a:pt x="5" y="68"/>
                    <a:pt x="5" y="68"/>
                  </a:cubicBezTo>
                  <a:cubicBezTo>
                    <a:pt x="5" y="65"/>
                    <a:pt x="5" y="63"/>
                    <a:pt x="6" y="60"/>
                  </a:cubicBezTo>
                  <a:cubicBezTo>
                    <a:pt x="6" y="54"/>
                    <a:pt x="6" y="49"/>
                    <a:pt x="6" y="43"/>
                  </a:cubicBezTo>
                  <a:cubicBezTo>
                    <a:pt x="8" y="29"/>
                    <a:pt x="10" y="16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7" y="17"/>
                    <a:pt x="4" y="33"/>
                    <a:pt x="3" y="48"/>
                  </a:cubicBezTo>
                  <a:cubicBezTo>
                    <a:pt x="3" y="57"/>
                    <a:pt x="0" y="69"/>
                    <a:pt x="4" y="77"/>
                  </a:cubicBezTo>
                  <a:cubicBezTo>
                    <a:pt x="4" y="78"/>
                    <a:pt x="5" y="78"/>
                    <a:pt x="5" y="78"/>
                  </a:cubicBezTo>
                  <a:cubicBezTo>
                    <a:pt x="6" y="78"/>
                    <a:pt x="6" y="78"/>
                    <a:pt x="7" y="77"/>
                  </a:cubicBezTo>
                  <a:cubicBezTo>
                    <a:pt x="7" y="77"/>
                    <a:pt x="8" y="77"/>
                    <a:pt x="8" y="76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7" y="73"/>
                    <a:pt x="6" y="7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chenying0907 396"/>
            <p:cNvSpPr/>
            <p:nvPr/>
          </p:nvSpPr>
          <p:spPr bwMode="auto">
            <a:xfrm>
              <a:off x="3725864" y="4735514"/>
              <a:ext cx="17463" cy="49213"/>
            </a:xfrm>
            <a:custGeom>
              <a:avLst/>
              <a:gdLst>
                <a:gd name="T0" fmla="*/ 5 w 8"/>
                <a:gd name="T1" fmla="*/ 1 h 23"/>
                <a:gd name="T2" fmla="*/ 0 w 8"/>
                <a:gd name="T3" fmla="*/ 21 h 23"/>
                <a:gd name="T4" fmla="*/ 2 w 8"/>
                <a:gd name="T5" fmla="*/ 22 h 23"/>
                <a:gd name="T6" fmla="*/ 8 w 8"/>
                <a:gd name="T7" fmla="*/ 2 h 23"/>
                <a:gd name="T8" fmla="*/ 5 w 8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5" y="1"/>
                  </a:moveTo>
                  <a:cubicBezTo>
                    <a:pt x="4" y="8"/>
                    <a:pt x="1" y="14"/>
                    <a:pt x="0" y="21"/>
                  </a:cubicBezTo>
                  <a:cubicBezTo>
                    <a:pt x="0" y="22"/>
                    <a:pt x="2" y="23"/>
                    <a:pt x="2" y="22"/>
                  </a:cubicBezTo>
                  <a:cubicBezTo>
                    <a:pt x="5" y="15"/>
                    <a:pt x="6" y="8"/>
                    <a:pt x="8" y="2"/>
                  </a:cubicBezTo>
                  <a:cubicBezTo>
                    <a:pt x="8" y="0"/>
                    <a:pt x="6" y="0"/>
                    <a:pt x="5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MEworkshop2020_Sequences VS SNPs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263650" y="1883410"/>
            <a:ext cx="12928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/>
              <a:t>What is SNPs?</a:t>
            </a:r>
            <a:endParaRPr lang="en-US" altLang="zh-CN" sz="1600" b="1"/>
          </a:p>
        </p:txBody>
      </p:sp>
      <p:sp>
        <p:nvSpPr>
          <p:cNvPr id="14" name="文本框 13"/>
          <p:cNvSpPr txBox="1"/>
          <p:nvPr/>
        </p:nvSpPr>
        <p:spPr>
          <a:xfrm>
            <a:off x="2729865" y="1894205"/>
            <a:ext cx="12928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/>
              <a:t>Oh, that's...</a:t>
            </a:r>
            <a:endParaRPr lang="en-US" altLang="zh-CN" sz="1600" b="1"/>
          </a:p>
        </p:txBody>
      </p:sp>
      <p:grpSp>
        <p:nvGrpSpPr>
          <p:cNvPr id="15" name="PA_组合 16"/>
          <p:cNvGrpSpPr/>
          <p:nvPr>
            <p:custDataLst>
              <p:tags r:id="rId6"/>
            </p:custDataLst>
          </p:nvPr>
        </p:nvGrpSpPr>
        <p:grpSpPr>
          <a:xfrm>
            <a:off x="1008179" y="340428"/>
            <a:ext cx="4031873" cy="570308"/>
            <a:chOff x="1786655" y="491683"/>
            <a:chExt cx="5375831" cy="760176"/>
          </a:xfrm>
        </p:grpSpPr>
        <p:sp>
          <p:nvSpPr>
            <p:cNvPr id="16" name="矩形 15"/>
            <p:cNvSpPr/>
            <p:nvPr/>
          </p:nvSpPr>
          <p:spPr>
            <a:xfrm>
              <a:off x="1786655" y="945460"/>
              <a:ext cx="5375831" cy="306399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defTabSz="685800">
                <a:defRPr/>
              </a:pPr>
              <a:endPara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786655" y="491683"/>
              <a:ext cx="4442166" cy="531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b="1" dirty="0">
                  <a:solidFill>
                    <a:schemeClr val="accent1"/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  <a:sym typeface="+mn-ea"/>
                </a:rPr>
                <a:t>Introduction to SNPs</a:t>
              </a:r>
              <a:endParaRPr lang="zh-CN" altLang="en-US" sz="2000" b="1" dirty="0">
                <a:solidFill>
                  <a:schemeClr val="accent1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4886325" y="1951355"/>
            <a:ext cx="43103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most common type of genetic variation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819775" y="268097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biological markers</a:t>
            </a:r>
            <a:endParaRPr lang="zh-CN" altLang="en-US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bldLvl="0" animBg="1"/>
      <p:bldP spid="149" grpId="0" bldLvl="0" animBg="1" autoUpdateAnimBg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3001749" y="2889267"/>
            <a:ext cx="745760" cy="391360"/>
          </a:xfrm>
          <a:custGeom>
            <a:avLst/>
            <a:gdLst>
              <a:gd name="T0" fmla="*/ 376 w 434"/>
              <a:gd name="T1" fmla="*/ 95 h 228"/>
              <a:gd name="T2" fmla="*/ 197 w 434"/>
              <a:gd name="T3" fmla="*/ 107 h 228"/>
              <a:gd name="T4" fmla="*/ 167 w 434"/>
              <a:gd name="T5" fmla="*/ 25 h 228"/>
              <a:gd name="T6" fmla="*/ 69 w 434"/>
              <a:gd name="T7" fmla="*/ 6 h 228"/>
              <a:gd name="T8" fmla="*/ 13 w 434"/>
              <a:gd name="T9" fmla="*/ 58 h 228"/>
              <a:gd name="T10" fmla="*/ 1 w 434"/>
              <a:gd name="T11" fmla="*/ 118 h 228"/>
              <a:gd name="T12" fmla="*/ 14 w 434"/>
              <a:gd name="T13" fmla="*/ 153 h 228"/>
              <a:gd name="T14" fmla="*/ 53 w 434"/>
              <a:gd name="T15" fmla="*/ 184 h 228"/>
              <a:gd name="T16" fmla="*/ 48 w 434"/>
              <a:gd name="T17" fmla="*/ 182 h 228"/>
              <a:gd name="T18" fmla="*/ 48 w 434"/>
              <a:gd name="T19" fmla="*/ 185 h 228"/>
              <a:gd name="T20" fmla="*/ 196 w 434"/>
              <a:gd name="T21" fmla="*/ 123 h 228"/>
              <a:gd name="T22" fmla="*/ 374 w 434"/>
              <a:gd name="T23" fmla="*/ 112 h 228"/>
              <a:gd name="T24" fmla="*/ 383 w 434"/>
              <a:gd name="T25" fmla="*/ 133 h 228"/>
              <a:gd name="T26" fmla="*/ 416 w 434"/>
              <a:gd name="T27" fmla="*/ 83 h 228"/>
              <a:gd name="T28" fmla="*/ 376 w 434"/>
              <a:gd name="T29" fmla="*/ 95 h 228"/>
              <a:gd name="T30" fmla="*/ 183 w 434"/>
              <a:gd name="T31" fmla="*/ 120 h 228"/>
              <a:gd name="T32" fmla="*/ 129 w 434"/>
              <a:gd name="T33" fmla="*/ 187 h 228"/>
              <a:gd name="T34" fmla="*/ 112 w 434"/>
              <a:gd name="T35" fmla="*/ 190 h 228"/>
              <a:gd name="T36" fmla="*/ 58 w 434"/>
              <a:gd name="T37" fmla="*/ 177 h 228"/>
              <a:gd name="T38" fmla="*/ 58 w 434"/>
              <a:gd name="T39" fmla="*/ 170 h 228"/>
              <a:gd name="T40" fmla="*/ 47 w 434"/>
              <a:gd name="T41" fmla="*/ 168 h 228"/>
              <a:gd name="T42" fmla="*/ 19 w 434"/>
              <a:gd name="T43" fmla="*/ 143 h 228"/>
              <a:gd name="T44" fmla="*/ 11 w 434"/>
              <a:gd name="T45" fmla="*/ 121 h 228"/>
              <a:gd name="T46" fmla="*/ 41 w 434"/>
              <a:gd name="T47" fmla="*/ 35 h 228"/>
              <a:gd name="T48" fmla="*/ 113 w 434"/>
              <a:gd name="T49" fmla="*/ 18 h 228"/>
              <a:gd name="T50" fmla="*/ 182 w 434"/>
              <a:gd name="T51" fmla="*/ 72 h 228"/>
              <a:gd name="T52" fmla="*/ 187 w 434"/>
              <a:gd name="T53" fmla="*/ 96 h 228"/>
              <a:gd name="T54" fmla="*/ 179 w 434"/>
              <a:gd name="T55" fmla="*/ 116 h 228"/>
              <a:gd name="T56" fmla="*/ 183 w 434"/>
              <a:gd name="T57" fmla="*/ 120 h 228"/>
              <a:gd name="T58" fmla="*/ 405 w 434"/>
              <a:gd name="T59" fmla="*/ 115 h 228"/>
              <a:gd name="T60" fmla="*/ 411 w 434"/>
              <a:gd name="T61" fmla="*/ 115 h 228"/>
              <a:gd name="T62" fmla="*/ 384 w 434"/>
              <a:gd name="T63" fmla="*/ 103 h 228"/>
              <a:gd name="T64" fmla="*/ 391 w 434"/>
              <a:gd name="T65" fmla="*/ 104 h 228"/>
              <a:gd name="T66" fmla="*/ 398 w 434"/>
              <a:gd name="T67" fmla="*/ 90 h 228"/>
              <a:gd name="T68" fmla="*/ 415 w 434"/>
              <a:gd name="T69" fmla="*/ 104 h 228"/>
              <a:gd name="T70" fmla="*/ 405 w 434"/>
              <a:gd name="T71" fmla="*/ 115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34" h="228">
                <a:moveTo>
                  <a:pt x="376" y="95"/>
                </a:moveTo>
                <a:cubicBezTo>
                  <a:pt x="320" y="113"/>
                  <a:pt x="257" y="102"/>
                  <a:pt x="197" y="107"/>
                </a:cubicBezTo>
                <a:cubicBezTo>
                  <a:pt x="199" y="71"/>
                  <a:pt x="183" y="49"/>
                  <a:pt x="167" y="25"/>
                </a:cubicBezTo>
                <a:cubicBezTo>
                  <a:pt x="137" y="8"/>
                  <a:pt x="104" y="0"/>
                  <a:pt x="69" y="6"/>
                </a:cubicBezTo>
                <a:cubicBezTo>
                  <a:pt x="46" y="17"/>
                  <a:pt x="22" y="32"/>
                  <a:pt x="13" y="58"/>
                </a:cubicBezTo>
                <a:cubicBezTo>
                  <a:pt x="8" y="74"/>
                  <a:pt x="0" y="106"/>
                  <a:pt x="1" y="118"/>
                </a:cubicBezTo>
                <a:cubicBezTo>
                  <a:pt x="3" y="131"/>
                  <a:pt x="15" y="140"/>
                  <a:pt x="14" y="153"/>
                </a:cubicBezTo>
                <a:cubicBezTo>
                  <a:pt x="27" y="164"/>
                  <a:pt x="39" y="178"/>
                  <a:pt x="53" y="184"/>
                </a:cubicBezTo>
                <a:cubicBezTo>
                  <a:pt x="51" y="184"/>
                  <a:pt x="51" y="182"/>
                  <a:pt x="48" y="182"/>
                </a:cubicBezTo>
                <a:cubicBezTo>
                  <a:pt x="46" y="183"/>
                  <a:pt x="47" y="184"/>
                  <a:pt x="48" y="185"/>
                </a:cubicBezTo>
                <a:cubicBezTo>
                  <a:pt x="108" y="228"/>
                  <a:pt x="184" y="174"/>
                  <a:pt x="196" y="123"/>
                </a:cubicBezTo>
                <a:cubicBezTo>
                  <a:pt x="247" y="117"/>
                  <a:pt x="322" y="118"/>
                  <a:pt x="374" y="112"/>
                </a:cubicBezTo>
                <a:cubicBezTo>
                  <a:pt x="375" y="122"/>
                  <a:pt x="382" y="126"/>
                  <a:pt x="383" y="133"/>
                </a:cubicBezTo>
                <a:cubicBezTo>
                  <a:pt x="416" y="151"/>
                  <a:pt x="434" y="107"/>
                  <a:pt x="416" y="83"/>
                </a:cubicBezTo>
                <a:cubicBezTo>
                  <a:pt x="400" y="73"/>
                  <a:pt x="380" y="75"/>
                  <a:pt x="376" y="95"/>
                </a:cubicBezTo>
                <a:close/>
                <a:moveTo>
                  <a:pt x="183" y="120"/>
                </a:moveTo>
                <a:cubicBezTo>
                  <a:pt x="179" y="155"/>
                  <a:pt x="150" y="171"/>
                  <a:pt x="129" y="187"/>
                </a:cubicBezTo>
                <a:cubicBezTo>
                  <a:pt x="121" y="191"/>
                  <a:pt x="115" y="182"/>
                  <a:pt x="112" y="190"/>
                </a:cubicBezTo>
                <a:cubicBezTo>
                  <a:pt x="90" y="184"/>
                  <a:pt x="75" y="185"/>
                  <a:pt x="58" y="177"/>
                </a:cubicBezTo>
                <a:cubicBezTo>
                  <a:pt x="55" y="174"/>
                  <a:pt x="59" y="174"/>
                  <a:pt x="58" y="170"/>
                </a:cubicBezTo>
                <a:cubicBezTo>
                  <a:pt x="53" y="166"/>
                  <a:pt x="49" y="169"/>
                  <a:pt x="47" y="168"/>
                </a:cubicBezTo>
                <a:cubicBezTo>
                  <a:pt x="35" y="162"/>
                  <a:pt x="26" y="154"/>
                  <a:pt x="19" y="143"/>
                </a:cubicBezTo>
                <a:cubicBezTo>
                  <a:pt x="19" y="133"/>
                  <a:pt x="15" y="127"/>
                  <a:pt x="11" y="121"/>
                </a:cubicBezTo>
                <a:cubicBezTo>
                  <a:pt x="12" y="93"/>
                  <a:pt x="21" y="53"/>
                  <a:pt x="41" y="35"/>
                </a:cubicBezTo>
                <a:cubicBezTo>
                  <a:pt x="59" y="18"/>
                  <a:pt x="86" y="15"/>
                  <a:pt x="113" y="18"/>
                </a:cubicBezTo>
                <a:cubicBezTo>
                  <a:pt x="149" y="21"/>
                  <a:pt x="167" y="40"/>
                  <a:pt x="182" y="72"/>
                </a:cubicBezTo>
                <a:cubicBezTo>
                  <a:pt x="180" y="79"/>
                  <a:pt x="182" y="91"/>
                  <a:pt x="187" y="96"/>
                </a:cubicBezTo>
                <a:cubicBezTo>
                  <a:pt x="185" y="103"/>
                  <a:pt x="183" y="110"/>
                  <a:pt x="179" y="116"/>
                </a:cubicBezTo>
                <a:cubicBezTo>
                  <a:pt x="177" y="121"/>
                  <a:pt x="184" y="117"/>
                  <a:pt x="183" y="120"/>
                </a:cubicBezTo>
                <a:close/>
                <a:moveTo>
                  <a:pt x="405" y="115"/>
                </a:moveTo>
                <a:cubicBezTo>
                  <a:pt x="406" y="120"/>
                  <a:pt x="408" y="114"/>
                  <a:pt x="411" y="115"/>
                </a:cubicBezTo>
                <a:cubicBezTo>
                  <a:pt x="407" y="134"/>
                  <a:pt x="373" y="121"/>
                  <a:pt x="384" y="103"/>
                </a:cubicBezTo>
                <a:cubicBezTo>
                  <a:pt x="388" y="102"/>
                  <a:pt x="387" y="105"/>
                  <a:pt x="391" y="104"/>
                </a:cubicBezTo>
                <a:cubicBezTo>
                  <a:pt x="395" y="101"/>
                  <a:pt x="394" y="93"/>
                  <a:pt x="398" y="90"/>
                </a:cubicBezTo>
                <a:cubicBezTo>
                  <a:pt x="408" y="90"/>
                  <a:pt x="409" y="99"/>
                  <a:pt x="415" y="104"/>
                </a:cubicBezTo>
                <a:cubicBezTo>
                  <a:pt x="412" y="108"/>
                  <a:pt x="412" y="115"/>
                  <a:pt x="405" y="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48" name="Freeform 35"/>
          <p:cNvSpPr>
            <a:spLocks noEditPoints="1"/>
          </p:cNvSpPr>
          <p:nvPr/>
        </p:nvSpPr>
        <p:spPr bwMode="auto">
          <a:xfrm>
            <a:off x="3688047" y="3245724"/>
            <a:ext cx="1409582" cy="516096"/>
          </a:xfrm>
          <a:custGeom>
            <a:avLst/>
            <a:gdLst>
              <a:gd name="T0" fmla="*/ 560 w 645"/>
              <a:gd name="T1" fmla="*/ 8 h 236"/>
              <a:gd name="T2" fmla="*/ 341 w 645"/>
              <a:gd name="T3" fmla="*/ 2 h 236"/>
              <a:gd name="T4" fmla="*/ 92 w 645"/>
              <a:gd name="T5" fmla="*/ 3 h 236"/>
              <a:gd name="T6" fmla="*/ 6 w 645"/>
              <a:gd name="T7" fmla="*/ 222 h 236"/>
              <a:gd name="T8" fmla="*/ 277 w 645"/>
              <a:gd name="T9" fmla="*/ 236 h 236"/>
              <a:gd name="T10" fmla="*/ 538 w 645"/>
              <a:gd name="T11" fmla="*/ 230 h 236"/>
              <a:gd name="T12" fmla="*/ 639 w 645"/>
              <a:gd name="T13" fmla="*/ 195 h 236"/>
              <a:gd name="T14" fmla="*/ 571 w 645"/>
              <a:gd name="T15" fmla="*/ 89 h 236"/>
              <a:gd name="T16" fmla="*/ 554 w 645"/>
              <a:gd name="T17" fmla="*/ 33 h 236"/>
              <a:gd name="T18" fmla="*/ 514 w 645"/>
              <a:gd name="T19" fmla="*/ 34 h 236"/>
              <a:gd name="T20" fmla="*/ 43 w 645"/>
              <a:gd name="T21" fmla="*/ 183 h 236"/>
              <a:gd name="T22" fmla="*/ 37 w 645"/>
              <a:gd name="T23" fmla="*/ 182 h 236"/>
              <a:gd name="T24" fmla="*/ 90 w 645"/>
              <a:gd name="T25" fmla="*/ 211 h 236"/>
              <a:gd name="T26" fmla="*/ 61 w 645"/>
              <a:gd name="T27" fmla="*/ 145 h 236"/>
              <a:gd name="T28" fmla="*/ 128 w 645"/>
              <a:gd name="T29" fmla="*/ 212 h 236"/>
              <a:gd name="T30" fmla="*/ 139 w 645"/>
              <a:gd name="T31" fmla="*/ 212 h 236"/>
              <a:gd name="T32" fmla="*/ 88 w 645"/>
              <a:gd name="T33" fmla="*/ 91 h 236"/>
              <a:gd name="T34" fmla="*/ 168 w 645"/>
              <a:gd name="T35" fmla="*/ 204 h 236"/>
              <a:gd name="T36" fmla="*/ 84 w 645"/>
              <a:gd name="T37" fmla="*/ 70 h 236"/>
              <a:gd name="T38" fmla="*/ 199 w 645"/>
              <a:gd name="T39" fmla="*/ 207 h 236"/>
              <a:gd name="T40" fmla="*/ 176 w 645"/>
              <a:gd name="T41" fmla="*/ 141 h 236"/>
              <a:gd name="T42" fmla="*/ 102 w 645"/>
              <a:gd name="T43" fmla="*/ 31 h 236"/>
              <a:gd name="T44" fmla="*/ 225 w 645"/>
              <a:gd name="T45" fmla="*/ 209 h 236"/>
              <a:gd name="T46" fmla="*/ 208 w 645"/>
              <a:gd name="T47" fmla="*/ 137 h 236"/>
              <a:gd name="T48" fmla="*/ 134 w 645"/>
              <a:gd name="T49" fmla="*/ 31 h 236"/>
              <a:gd name="T50" fmla="*/ 263 w 645"/>
              <a:gd name="T51" fmla="*/ 208 h 236"/>
              <a:gd name="T52" fmla="*/ 216 w 645"/>
              <a:gd name="T53" fmla="*/ 93 h 236"/>
              <a:gd name="T54" fmla="*/ 192 w 645"/>
              <a:gd name="T55" fmla="*/ 26 h 236"/>
              <a:gd name="T56" fmla="*/ 324 w 645"/>
              <a:gd name="T57" fmla="*/ 189 h 236"/>
              <a:gd name="T58" fmla="*/ 352 w 645"/>
              <a:gd name="T59" fmla="*/ 211 h 236"/>
              <a:gd name="T60" fmla="*/ 207 w 645"/>
              <a:gd name="T61" fmla="*/ 27 h 236"/>
              <a:gd name="T62" fmla="*/ 352 w 645"/>
              <a:gd name="T63" fmla="*/ 211 h 236"/>
              <a:gd name="T64" fmla="*/ 375 w 645"/>
              <a:gd name="T65" fmla="*/ 182 h 236"/>
              <a:gd name="T66" fmla="*/ 298 w 645"/>
              <a:gd name="T67" fmla="*/ 89 h 236"/>
              <a:gd name="T68" fmla="*/ 399 w 645"/>
              <a:gd name="T69" fmla="*/ 162 h 236"/>
              <a:gd name="T70" fmla="*/ 454 w 645"/>
              <a:gd name="T71" fmla="*/ 213 h 236"/>
              <a:gd name="T72" fmla="*/ 406 w 645"/>
              <a:gd name="T73" fmla="*/ 161 h 236"/>
              <a:gd name="T74" fmla="*/ 339 w 645"/>
              <a:gd name="T75" fmla="*/ 85 h 236"/>
              <a:gd name="T76" fmla="*/ 292 w 645"/>
              <a:gd name="T77" fmla="*/ 32 h 236"/>
              <a:gd name="T78" fmla="*/ 454 w 645"/>
              <a:gd name="T79" fmla="*/ 213 h 236"/>
              <a:gd name="T80" fmla="*/ 463 w 645"/>
              <a:gd name="T81" fmla="*/ 175 h 236"/>
              <a:gd name="T82" fmla="*/ 452 w 645"/>
              <a:gd name="T83" fmla="*/ 157 h 236"/>
              <a:gd name="T84" fmla="*/ 429 w 645"/>
              <a:gd name="T85" fmla="*/ 131 h 236"/>
              <a:gd name="T86" fmla="*/ 442 w 645"/>
              <a:gd name="T87" fmla="*/ 109 h 236"/>
              <a:gd name="T88" fmla="*/ 532 w 645"/>
              <a:gd name="T89" fmla="*/ 202 h 236"/>
              <a:gd name="T90" fmla="*/ 450 w 645"/>
              <a:gd name="T91" fmla="*/ 113 h 236"/>
              <a:gd name="T92" fmla="*/ 381 w 645"/>
              <a:gd name="T93" fmla="*/ 33 h 236"/>
              <a:gd name="T94" fmla="*/ 532 w 645"/>
              <a:gd name="T95" fmla="*/ 202 h 236"/>
              <a:gd name="T96" fmla="*/ 523 w 645"/>
              <a:gd name="T97" fmla="*/ 148 h 236"/>
              <a:gd name="T98" fmla="*/ 466 w 645"/>
              <a:gd name="T99" fmla="*/ 81 h 236"/>
              <a:gd name="T100" fmla="*/ 459 w 645"/>
              <a:gd name="T101" fmla="*/ 31 h 236"/>
              <a:gd name="T102" fmla="*/ 604 w 645"/>
              <a:gd name="T103" fmla="*/ 202 h 236"/>
              <a:gd name="T104" fmla="*/ 613 w 645"/>
              <a:gd name="T105" fmla="*/ 195 h 236"/>
              <a:gd name="T106" fmla="*/ 501 w 645"/>
              <a:gd name="T107" fmla="*/ 69 h 236"/>
              <a:gd name="T108" fmla="*/ 607 w 645"/>
              <a:gd name="T109" fmla="*/ 160 h 236"/>
              <a:gd name="T110" fmla="*/ 614 w 645"/>
              <a:gd name="T111" fmla="*/ 18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5" h="236">
                <a:moveTo>
                  <a:pt x="642" y="185"/>
                </a:moveTo>
                <a:cubicBezTo>
                  <a:pt x="631" y="157"/>
                  <a:pt x="619" y="129"/>
                  <a:pt x="604" y="103"/>
                </a:cubicBezTo>
                <a:cubicBezTo>
                  <a:pt x="591" y="74"/>
                  <a:pt x="578" y="35"/>
                  <a:pt x="560" y="8"/>
                </a:cubicBezTo>
                <a:cubicBezTo>
                  <a:pt x="552" y="11"/>
                  <a:pt x="551" y="6"/>
                  <a:pt x="542" y="4"/>
                </a:cubicBezTo>
                <a:cubicBezTo>
                  <a:pt x="518" y="0"/>
                  <a:pt x="489" y="5"/>
                  <a:pt x="465" y="5"/>
                </a:cubicBezTo>
                <a:cubicBezTo>
                  <a:pt x="424" y="5"/>
                  <a:pt x="381" y="2"/>
                  <a:pt x="341" y="2"/>
                </a:cubicBezTo>
                <a:cubicBezTo>
                  <a:pt x="332" y="2"/>
                  <a:pt x="322" y="6"/>
                  <a:pt x="312" y="6"/>
                </a:cubicBezTo>
                <a:cubicBezTo>
                  <a:pt x="294" y="7"/>
                  <a:pt x="276" y="4"/>
                  <a:pt x="258" y="4"/>
                </a:cubicBezTo>
                <a:cubicBezTo>
                  <a:pt x="203" y="6"/>
                  <a:pt x="149" y="6"/>
                  <a:pt x="92" y="3"/>
                </a:cubicBezTo>
                <a:cubicBezTo>
                  <a:pt x="56" y="65"/>
                  <a:pt x="39" y="139"/>
                  <a:pt x="5" y="200"/>
                </a:cubicBezTo>
                <a:cubicBezTo>
                  <a:pt x="11" y="210"/>
                  <a:pt x="0" y="218"/>
                  <a:pt x="2" y="226"/>
                </a:cubicBezTo>
                <a:cubicBezTo>
                  <a:pt x="2" y="223"/>
                  <a:pt x="3" y="221"/>
                  <a:pt x="6" y="222"/>
                </a:cubicBezTo>
                <a:cubicBezTo>
                  <a:pt x="9" y="226"/>
                  <a:pt x="13" y="229"/>
                  <a:pt x="17" y="231"/>
                </a:cubicBezTo>
                <a:cubicBezTo>
                  <a:pt x="107" y="236"/>
                  <a:pt x="172" y="232"/>
                  <a:pt x="264" y="228"/>
                </a:cubicBezTo>
                <a:cubicBezTo>
                  <a:pt x="269" y="232"/>
                  <a:pt x="272" y="236"/>
                  <a:pt x="277" y="236"/>
                </a:cubicBezTo>
                <a:cubicBezTo>
                  <a:pt x="280" y="234"/>
                  <a:pt x="276" y="230"/>
                  <a:pt x="282" y="229"/>
                </a:cubicBezTo>
                <a:cubicBezTo>
                  <a:pt x="334" y="226"/>
                  <a:pt x="395" y="235"/>
                  <a:pt x="450" y="232"/>
                </a:cubicBezTo>
                <a:cubicBezTo>
                  <a:pt x="480" y="231"/>
                  <a:pt x="509" y="229"/>
                  <a:pt x="538" y="230"/>
                </a:cubicBezTo>
                <a:cubicBezTo>
                  <a:pt x="574" y="232"/>
                  <a:pt x="607" y="230"/>
                  <a:pt x="641" y="225"/>
                </a:cubicBezTo>
                <a:cubicBezTo>
                  <a:pt x="643" y="220"/>
                  <a:pt x="641" y="213"/>
                  <a:pt x="645" y="207"/>
                </a:cubicBezTo>
                <a:cubicBezTo>
                  <a:pt x="641" y="205"/>
                  <a:pt x="640" y="200"/>
                  <a:pt x="639" y="195"/>
                </a:cubicBezTo>
                <a:cubicBezTo>
                  <a:pt x="641" y="193"/>
                  <a:pt x="641" y="189"/>
                  <a:pt x="642" y="185"/>
                </a:cubicBezTo>
                <a:close/>
                <a:moveTo>
                  <a:pt x="529" y="35"/>
                </a:moveTo>
                <a:cubicBezTo>
                  <a:pt x="543" y="53"/>
                  <a:pt x="553" y="74"/>
                  <a:pt x="571" y="89"/>
                </a:cubicBezTo>
                <a:cubicBezTo>
                  <a:pt x="568" y="67"/>
                  <a:pt x="545" y="53"/>
                  <a:pt x="541" y="34"/>
                </a:cubicBezTo>
                <a:cubicBezTo>
                  <a:pt x="543" y="31"/>
                  <a:pt x="549" y="35"/>
                  <a:pt x="550" y="32"/>
                </a:cubicBezTo>
                <a:cubicBezTo>
                  <a:pt x="552" y="32"/>
                  <a:pt x="553" y="33"/>
                  <a:pt x="554" y="33"/>
                </a:cubicBezTo>
                <a:cubicBezTo>
                  <a:pt x="562" y="59"/>
                  <a:pt x="575" y="84"/>
                  <a:pt x="584" y="106"/>
                </a:cubicBezTo>
                <a:cubicBezTo>
                  <a:pt x="586" y="111"/>
                  <a:pt x="592" y="116"/>
                  <a:pt x="589" y="122"/>
                </a:cubicBezTo>
                <a:cubicBezTo>
                  <a:pt x="564" y="93"/>
                  <a:pt x="537" y="61"/>
                  <a:pt x="514" y="34"/>
                </a:cubicBezTo>
                <a:cubicBezTo>
                  <a:pt x="519" y="29"/>
                  <a:pt x="527" y="37"/>
                  <a:pt x="529" y="35"/>
                </a:cubicBezTo>
                <a:close/>
                <a:moveTo>
                  <a:pt x="65" y="212"/>
                </a:moveTo>
                <a:cubicBezTo>
                  <a:pt x="54" y="203"/>
                  <a:pt x="51" y="195"/>
                  <a:pt x="43" y="183"/>
                </a:cubicBezTo>
                <a:cubicBezTo>
                  <a:pt x="33" y="188"/>
                  <a:pt x="46" y="201"/>
                  <a:pt x="50" y="207"/>
                </a:cubicBezTo>
                <a:cubicBezTo>
                  <a:pt x="46" y="212"/>
                  <a:pt x="33" y="208"/>
                  <a:pt x="24" y="208"/>
                </a:cubicBezTo>
                <a:cubicBezTo>
                  <a:pt x="29" y="201"/>
                  <a:pt x="28" y="180"/>
                  <a:pt x="37" y="182"/>
                </a:cubicBezTo>
                <a:cubicBezTo>
                  <a:pt x="35" y="170"/>
                  <a:pt x="45" y="159"/>
                  <a:pt x="49" y="149"/>
                </a:cubicBezTo>
                <a:cubicBezTo>
                  <a:pt x="51" y="148"/>
                  <a:pt x="51" y="150"/>
                  <a:pt x="53" y="150"/>
                </a:cubicBezTo>
                <a:cubicBezTo>
                  <a:pt x="60" y="175"/>
                  <a:pt x="79" y="189"/>
                  <a:pt x="90" y="211"/>
                </a:cubicBezTo>
                <a:cubicBezTo>
                  <a:pt x="82" y="211"/>
                  <a:pt x="75" y="211"/>
                  <a:pt x="65" y="212"/>
                </a:cubicBezTo>
                <a:close/>
                <a:moveTo>
                  <a:pt x="94" y="206"/>
                </a:moveTo>
                <a:cubicBezTo>
                  <a:pt x="91" y="184"/>
                  <a:pt x="64" y="171"/>
                  <a:pt x="61" y="145"/>
                </a:cubicBezTo>
                <a:cubicBezTo>
                  <a:pt x="60" y="142"/>
                  <a:pt x="56" y="142"/>
                  <a:pt x="55" y="139"/>
                </a:cubicBezTo>
                <a:cubicBezTo>
                  <a:pt x="58" y="131"/>
                  <a:pt x="61" y="124"/>
                  <a:pt x="64" y="117"/>
                </a:cubicBezTo>
                <a:cubicBezTo>
                  <a:pt x="88" y="146"/>
                  <a:pt x="105" y="181"/>
                  <a:pt x="128" y="212"/>
                </a:cubicBezTo>
                <a:cubicBezTo>
                  <a:pt x="111" y="216"/>
                  <a:pt x="106" y="214"/>
                  <a:pt x="94" y="206"/>
                </a:cubicBezTo>
                <a:close/>
                <a:moveTo>
                  <a:pt x="199" y="207"/>
                </a:moveTo>
                <a:cubicBezTo>
                  <a:pt x="179" y="215"/>
                  <a:pt x="159" y="209"/>
                  <a:pt x="139" y="212"/>
                </a:cubicBezTo>
                <a:cubicBezTo>
                  <a:pt x="114" y="172"/>
                  <a:pt x="89" y="146"/>
                  <a:pt x="69" y="101"/>
                </a:cubicBezTo>
                <a:cubicBezTo>
                  <a:pt x="73" y="96"/>
                  <a:pt x="76" y="88"/>
                  <a:pt x="79" y="81"/>
                </a:cubicBezTo>
                <a:cubicBezTo>
                  <a:pt x="86" y="80"/>
                  <a:pt x="86" y="88"/>
                  <a:pt x="88" y="91"/>
                </a:cubicBezTo>
                <a:cubicBezTo>
                  <a:pt x="97" y="104"/>
                  <a:pt x="107" y="117"/>
                  <a:pt x="117" y="131"/>
                </a:cubicBezTo>
                <a:cubicBezTo>
                  <a:pt x="131" y="153"/>
                  <a:pt x="143" y="175"/>
                  <a:pt x="159" y="195"/>
                </a:cubicBezTo>
                <a:cubicBezTo>
                  <a:pt x="162" y="199"/>
                  <a:pt x="160" y="207"/>
                  <a:pt x="168" y="204"/>
                </a:cubicBezTo>
                <a:cubicBezTo>
                  <a:pt x="172" y="204"/>
                  <a:pt x="171" y="199"/>
                  <a:pt x="173" y="197"/>
                </a:cubicBezTo>
                <a:cubicBezTo>
                  <a:pt x="138" y="162"/>
                  <a:pt x="123" y="111"/>
                  <a:pt x="87" y="80"/>
                </a:cubicBezTo>
                <a:cubicBezTo>
                  <a:pt x="86" y="77"/>
                  <a:pt x="88" y="72"/>
                  <a:pt x="84" y="70"/>
                </a:cubicBezTo>
                <a:cubicBezTo>
                  <a:pt x="84" y="60"/>
                  <a:pt x="92" y="52"/>
                  <a:pt x="95" y="42"/>
                </a:cubicBezTo>
                <a:cubicBezTo>
                  <a:pt x="133" y="98"/>
                  <a:pt x="173" y="153"/>
                  <a:pt x="209" y="211"/>
                </a:cubicBezTo>
                <a:cubicBezTo>
                  <a:pt x="204" y="211"/>
                  <a:pt x="200" y="211"/>
                  <a:pt x="199" y="207"/>
                </a:cubicBezTo>
                <a:close/>
                <a:moveTo>
                  <a:pt x="225" y="209"/>
                </a:moveTo>
                <a:cubicBezTo>
                  <a:pt x="212" y="199"/>
                  <a:pt x="206" y="182"/>
                  <a:pt x="192" y="173"/>
                </a:cubicBezTo>
                <a:cubicBezTo>
                  <a:pt x="195" y="160"/>
                  <a:pt x="175" y="152"/>
                  <a:pt x="176" y="141"/>
                </a:cubicBezTo>
                <a:cubicBezTo>
                  <a:pt x="172" y="144"/>
                  <a:pt x="177" y="137"/>
                  <a:pt x="169" y="137"/>
                </a:cubicBezTo>
                <a:cubicBezTo>
                  <a:pt x="164" y="121"/>
                  <a:pt x="154" y="109"/>
                  <a:pt x="142" y="100"/>
                </a:cubicBezTo>
                <a:cubicBezTo>
                  <a:pt x="133" y="75"/>
                  <a:pt x="113" y="57"/>
                  <a:pt x="102" y="31"/>
                </a:cubicBezTo>
                <a:cubicBezTo>
                  <a:pt x="106" y="30"/>
                  <a:pt x="110" y="31"/>
                  <a:pt x="117" y="32"/>
                </a:cubicBezTo>
                <a:cubicBezTo>
                  <a:pt x="163" y="89"/>
                  <a:pt x="202" y="152"/>
                  <a:pt x="249" y="208"/>
                </a:cubicBezTo>
                <a:cubicBezTo>
                  <a:pt x="244" y="211"/>
                  <a:pt x="231" y="205"/>
                  <a:pt x="225" y="209"/>
                </a:cubicBezTo>
                <a:close/>
                <a:moveTo>
                  <a:pt x="263" y="208"/>
                </a:moveTo>
                <a:cubicBezTo>
                  <a:pt x="257" y="192"/>
                  <a:pt x="240" y="182"/>
                  <a:pt x="227" y="168"/>
                </a:cubicBezTo>
                <a:cubicBezTo>
                  <a:pt x="219" y="158"/>
                  <a:pt x="214" y="145"/>
                  <a:pt x="208" y="137"/>
                </a:cubicBezTo>
                <a:cubicBezTo>
                  <a:pt x="204" y="131"/>
                  <a:pt x="191" y="126"/>
                  <a:pt x="195" y="120"/>
                </a:cubicBezTo>
                <a:cubicBezTo>
                  <a:pt x="176" y="105"/>
                  <a:pt x="171" y="79"/>
                  <a:pt x="147" y="60"/>
                </a:cubicBezTo>
                <a:cubicBezTo>
                  <a:pt x="147" y="47"/>
                  <a:pt x="135" y="44"/>
                  <a:pt x="134" y="31"/>
                </a:cubicBezTo>
                <a:cubicBezTo>
                  <a:pt x="141" y="30"/>
                  <a:pt x="149" y="30"/>
                  <a:pt x="156" y="28"/>
                </a:cubicBezTo>
                <a:cubicBezTo>
                  <a:pt x="201" y="89"/>
                  <a:pt x="248" y="148"/>
                  <a:pt x="290" y="211"/>
                </a:cubicBezTo>
                <a:cubicBezTo>
                  <a:pt x="284" y="212"/>
                  <a:pt x="272" y="209"/>
                  <a:pt x="263" y="208"/>
                </a:cubicBezTo>
                <a:close/>
                <a:moveTo>
                  <a:pt x="306" y="212"/>
                </a:moveTo>
                <a:cubicBezTo>
                  <a:pt x="279" y="178"/>
                  <a:pt x="256" y="141"/>
                  <a:pt x="225" y="111"/>
                </a:cubicBezTo>
                <a:cubicBezTo>
                  <a:pt x="229" y="104"/>
                  <a:pt x="214" y="100"/>
                  <a:pt x="216" y="93"/>
                </a:cubicBezTo>
                <a:cubicBezTo>
                  <a:pt x="204" y="84"/>
                  <a:pt x="206" y="70"/>
                  <a:pt x="190" y="62"/>
                </a:cubicBezTo>
                <a:cubicBezTo>
                  <a:pt x="189" y="48"/>
                  <a:pt x="173" y="40"/>
                  <a:pt x="169" y="26"/>
                </a:cubicBezTo>
                <a:cubicBezTo>
                  <a:pt x="180" y="27"/>
                  <a:pt x="181" y="26"/>
                  <a:pt x="192" y="26"/>
                </a:cubicBezTo>
                <a:cubicBezTo>
                  <a:pt x="193" y="30"/>
                  <a:pt x="198" y="30"/>
                  <a:pt x="197" y="36"/>
                </a:cubicBezTo>
                <a:cubicBezTo>
                  <a:pt x="217" y="64"/>
                  <a:pt x="239" y="89"/>
                  <a:pt x="260" y="116"/>
                </a:cubicBezTo>
                <a:cubicBezTo>
                  <a:pt x="287" y="135"/>
                  <a:pt x="298" y="170"/>
                  <a:pt x="324" y="189"/>
                </a:cubicBezTo>
                <a:cubicBezTo>
                  <a:pt x="325" y="199"/>
                  <a:pt x="333" y="202"/>
                  <a:pt x="335" y="210"/>
                </a:cubicBezTo>
                <a:cubicBezTo>
                  <a:pt x="329" y="211"/>
                  <a:pt x="317" y="210"/>
                  <a:pt x="306" y="212"/>
                </a:cubicBezTo>
                <a:close/>
                <a:moveTo>
                  <a:pt x="352" y="211"/>
                </a:moveTo>
                <a:cubicBezTo>
                  <a:pt x="336" y="192"/>
                  <a:pt x="324" y="171"/>
                  <a:pt x="305" y="155"/>
                </a:cubicBezTo>
                <a:cubicBezTo>
                  <a:pt x="291" y="127"/>
                  <a:pt x="270" y="106"/>
                  <a:pt x="247" y="86"/>
                </a:cubicBezTo>
                <a:cubicBezTo>
                  <a:pt x="236" y="65"/>
                  <a:pt x="214" y="48"/>
                  <a:pt x="207" y="27"/>
                </a:cubicBezTo>
                <a:cubicBezTo>
                  <a:pt x="216" y="28"/>
                  <a:pt x="224" y="28"/>
                  <a:pt x="233" y="29"/>
                </a:cubicBezTo>
                <a:cubicBezTo>
                  <a:pt x="285" y="90"/>
                  <a:pt x="342" y="147"/>
                  <a:pt x="388" y="213"/>
                </a:cubicBezTo>
                <a:cubicBezTo>
                  <a:pt x="374" y="216"/>
                  <a:pt x="368" y="206"/>
                  <a:pt x="352" y="211"/>
                </a:cubicBezTo>
                <a:close/>
                <a:moveTo>
                  <a:pt x="403" y="212"/>
                </a:moveTo>
                <a:cubicBezTo>
                  <a:pt x="399" y="211"/>
                  <a:pt x="395" y="201"/>
                  <a:pt x="391" y="196"/>
                </a:cubicBezTo>
                <a:cubicBezTo>
                  <a:pt x="385" y="190"/>
                  <a:pt x="377" y="186"/>
                  <a:pt x="375" y="182"/>
                </a:cubicBezTo>
                <a:cubicBezTo>
                  <a:pt x="372" y="178"/>
                  <a:pt x="371" y="172"/>
                  <a:pt x="368" y="168"/>
                </a:cubicBezTo>
                <a:cubicBezTo>
                  <a:pt x="361" y="157"/>
                  <a:pt x="352" y="149"/>
                  <a:pt x="343" y="139"/>
                </a:cubicBezTo>
                <a:cubicBezTo>
                  <a:pt x="333" y="126"/>
                  <a:pt x="314" y="102"/>
                  <a:pt x="298" y="89"/>
                </a:cubicBezTo>
                <a:cubicBezTo>
                  <a:pt x="284" y="68"/>
                  <a:pt x="264" y="51"/>
                  <a:pt x="248" y="31"/>
                </a:cubicBezTo>
                <a:cubicBezTo>
                  <a:pt x="280" y="20"/>
                  <a:pt x="295" y="48"/>
                  <a:pt x="309" y="64"/>
                </a:cubicBezTo>
                <a:cubicBezTo>
                  <a:pt x="336" y="97"/>
                  <a:pt x="372" y="128"/>
                  <a:pt x="399" y="162"/>
                </a:cubicBezTo>
                <a:cubicBezTo>
                  <a:pt x="411" y="179"/>
                  <a:pt x="422" y="194"/>
                  <a:pt x="434" y="210"/>
                </a:cubicBezTo>
                <a:cubicBezTo>
                  <a:pt x="424" y="209"/>
                  <a:pt x="412" y="217"/>
                  <a:pt x="403" y="212"/>
                </a:cubicBezTo>
                <a:close/>
                <a:moveTo>
                  <a:pt x="454" y="213"/>
                </a:moveTo>
                <a:cubicBezTo>
                  <a:pt x="441" y="201"/>
                  <a:pt x="432" y="186"/>
                  <a:pt x="416" y="176"/>
                </a:cubicBezTo>
                <a:cubicBezTo>
                  <a:pt x="421" y="171"/>
                  <a:pt x="412" y="170"/>
                  <a:pt x="410" y="167"/>
                </a:cubicBezTo>
                <a:cubicBezTo>
                  <a:pt x="413" y="162"/>
                  <a:pt x="409" y="164"/>
                  <a:pt x="406" y="161"/>
                </a:cubicBezTo>
                <a:cubicBezTo>
                  <a:pt x="411" y="156"/>
                  <a:pt x="401" y="153"/>
                  <a:pt x="395" y="146"/>
                </a:cubicBezTo>
                <a:cubicBezTo>
                  <a:pt x="386" y="135"/>
                  <a:pt x="385" y="123"/>
                  <a:pt x="371" y="119"/>
                </a:cubicBezTo>
                <a:cubicBezTo>
                  <a:pt x="367" y="107"/>
                  <a:pt x="354" y="92"/>
                  <a:pt x="339" y="85"/>
                </a:cubicBezTo>
                <a:cubicBezTo>
                  <a:pt x="338" y="83"/>
                  <a:pt x="339" y="83"/>
                  <a:pt x="339" y="80"/>
                </a:cubicBezTo>
                <a:cubicBezTo>
                  <a:pt x="328" y="73"/>
                  <a:pt x="325" y="59"/>
                  <a:pt x="311" y="55"/>
                </a:cubicBezTo>
                <a:cubicBezTo>
                  <a:pt x="311" y="46"/>
                  <a:pt x="301" y="37"/>
                  <a:pt x="292" y="32"/>
                </a:cubicBezTo>
                <a:cubicBezTo>
                  <a:pt x="297" y="27"/>
                  <a:pt x="310" y="29"/>
                  <a:pt x="320" y="29"/>
                </a:cubicBezTo>
                <a:cubicBezTo>
                  <a:pt x="372" y="88"/>
                  <a:pt x="429" y="142"/>
                  <a:pt x="477" y="204"/>
                </a:cubicBezTo>
                <a:cubicBezTo>
                  <a:pt x="474" y="208"/>
                  <a:pt x="460" y="207"/>
                  <a:pt x="454" y="213"/>
                </a:cubicBezTo>
                <a:close/>
                <a:moveTo>
                  <a:pt x="494" y="205"/>
                </a:moveTo>
                <a:cubicBezTo>
                  <a:pt x="484" y="202"/>
                  <a:pt x="483" y="193"/>
                  <a:pt x="474" y="183"/>
                </a:cubicBezTo>
                <a:cubicBezTo>
                  <a:pt x="471" y="179"/>
                  <a:pt x="466" y="178"/>
                  <a:pt x="463" y="175"/>
                </a:cubicBezTo>
                <a:cubicBezTo>
                  <a:pt x="463" y="174"/>
                  <a:pt x="464" y="170"/>
                  <a:pt x="464" y="169"/>
                </a:cubicBezTo>
                <a:cubicBezTo>
                  <a:pt x="461" y="165"/>
                  <a:pt x="456" y="166"/>
                  <a:pt x="453" y="163"/>
                </a:cubicBezTo>
                <a:cubicBezTo>
                  <a:pt x="451" y="161"/>
                  <a:pt x="453" y="159"/>
                  <a:pt x="452" y="157"/>
                </a:cubicBezTo>
                <a:cubicBezTo>
                  <a:pt x="450" y="155"/>
                  <a:pt x="445" y="154"/>
                  <a:pt x="443" y="152"/>
                </a:cubicBezTo>
                <a:cubicBezTo>
                  <a:pt x="440" y="147"/>
                  <a:pt x="438" y="138"/>
                  <a:pt x="429" y="137"/>
                </a:cubicBezTo>
                <a:cubicBezTo>
                  <a:pt x="431" y="134"/>
                  <a:pt x="425" y="131"/>
                  <a:pt x="429" y="131"/>
                </a:cubicBezTo>
                <a:cubicBezTo>
                  <a:pt x="395" y="101"/>
                  <a:pt x="366" y="66"/>
                  <a:pt x="337" y="30"/>
                </a:cubicBezTo>
                <a:cubicBezTo>
                  <a:pt x="347" y="28"/>
                  <a:pt x="352" y="28"/>
                  <a:pt x="362" y="28"/>
                </a:cubicBezTo>
                <a:cubicBezTo>
                  <a:pt x="383" y="55"/>
                  <a:pt x="414" y="84"/>
                  <a:pt x="442" y="109"/>
                </a:cubicBezTo>
                <a:cubicBezTo>
                  <a:pt x="462" y="145"/>
                  <a:pt x="493" y="170"/>
                  <a:pt x="516" y="203"/>
                </a:cubicBezTo>
                <a:cubicBezTo>
                  <a:pt x="509" y="204"/>
                  <a:pt x="503" y="208"/>
                  <a:pt x="494" y="205"/>
                </a:cubicBezTo>
                <a:close/>
                <a:moveTo>
                  <a:pt x="532" y="202"/>
                </a:moveTo>
                <a:cubicBezTo>
                  <a:pt x="517" y="191"/>
                  <a:pt x="513" y="176"/>
                  <a:pt x="497" y="168"/>
                </a:cubicBezTo>
                <a:cubicBezTo>
                  <a:pt x="497" y="166"/>
                  <a:pt x="497" y="164"/>
                  <a:pt x="497" y="162"/>
                </a:cubicBezTo>
                <a:cubicBezTo>
                  <a:pt x="479" y="148"/>
                  <a:pt x="471" y="124"/>
                  <a:pt x="450" y="113"/>
                </a:cubicBezTo>
                <a:cubicBezTo>
                  <a:pt x="448" y="103"/>
                  <a:pt x="440" y="91"/>
                  <a:pt x="427" y="84"/>
                </a:cubicBezTo>
                <a:cubicBezTo>
                  <a:pt x="419" y="72"/>
                  <a:pt x="409" y="61"/>
                  <a:pt x="395" y="53"/>
                </a:cubicBezTo>
                <a:cubicBezTo>
                  <a:pt x="395" y="42"/>
                  <a:pt x="382" y="43"/>
                  <a:pt x="381" y="33"/>
                </a:cubicBezTo>
                <a:cubicBezTo>
                  <a:pt x="384" y="27"/>
                  <a:pt x="398" y="31"/>
                  <a:pt x="405" y="29"/>
                </a:cubicBezTo>
                <a:cubicBezTo>
                  <a:pt x="464" y="78"/>
                  <a:pt x="503" y="146"/>
                  <a:pt x="556" y="200"/>
                </a:cubicBezTo>
                <a:cubicBezTo>
                  <a:pt x="552" y="208"/>
                  <a:pt x="540" y="202"/>
                  <a:pt x="532" y="202"/>
                </a:cubicBezTo>
                <a:close/>
                <a:moveTo>
                  <a:pt x="570" y="202"/>
                </a:moveTo>
                <a:cubicBezTo>
                  <a:pt x="554" y="185"/>
                  <a:pt x="542" y="164"/>
                  <a:pt x="520" y="151"/>
                </a:cubicBezTo>
                <a:cubicBezTo>
                  <a:pt x="521" y="150"/>
                  <a:pt x="522" y="149"/>
                  <a:pt x="523" y="148"/>
                </a:cubicBezTo>
                <a:cubicBezTo>
                  <a:pt x="522" y="147"/>
                  <a:pt x="514" y="144"/>
                  <a:pt x="518" y="142"/>
                </a:cubicBezTo>
                <a:cubicBezTo>
                  <a:pt x="506" y="125"/>
                  <a:pt x="486" y="104"/>
                  <a:pt x="473" y="83"/>
                </a:cubicBezTo>
                <a:cubicBezTo>
                  <a:pt x="472" y="81"/>
                  <a:pt x="469" y="81"/>
                  <a:pt x="466" y="81"/>
                </a:cubicBezTo>
                <a:cubicBezTo>
                  <a:pt x="462" y="69"/>
                  <a:pt x="456" y="59"/>
                  <a:pt x="439" y="51"/>
                </a:cubicBezTo>
                <a:cubicBezTo>
                  <a:pt x="443" y="41"/>
                  <a:pt x="426" y="40"/>
                  <a:pt x="425" y="30"/>
                </a:cubicBezTo>
                <a:cubicBezTo>
                  <a:pt x="437" y="30"/>
                  <a:pt x="448" y="32"/>
                  <a:pt x="459" y="31"/>
                </a:cubicBezTo>
                <a:cubicBezTo>
                  <a:pt x="472" y="44"/>
                  <a:pt x="479" y="62"/>
                  <a:pt x="495" y="73"/>
                </a:cubicBezTo>
                <a:cubicBezTo>
                  <a:pt x="517" y="101"/>
                  <a:pt x="545" y="136"/>
                  <a:pt x="571" y="163"/>
                </a:cubicBezTo>
                <a:cubicBezTo>
                  <a:pt x="581" y="173"/>
                  <a:pt x="598" y="186"/>
                  <a:pt x="604" y="202"/>
                </a:cubicBezTo>
                <a:cubicBezTo>
                  <a:pt x="593" y="201"/>
                  <a:pt x="584" y="203"/>
                  <a:pt x="570" y="202"/>
                </a:cubicBezTo>
                <a:close/>
                <a:moveTo>
                  <a:pt x="607" y="202"/>
                </a:moveTo>
                <a:cubicBezTo>
                  <a:pt x="607" y="197"/>
                  <a:pt x="613" y="200"/>
                  <a:pt x="613" y="195"/>
                </a:cubicBezTo>
                <a:cubicBezTo>
                  <a:pt x="593" y="169"/>
                  <a:pt x="566" y="142"/>
                  <a:pt x="543" y="123"/>
                </a:cubicBezTo>
                <a:cubicBezTo>
                  <a:pt x="544" y="110"/>
                  <a:pt x="519" y="102"/>
                  <a:pt x="521" y="88"/>
                </a:cubicBezTo>
                <a:cubicBezTo>
                  <a:pt x="514" y="83"/>
                  <a:pt x="503" y="74"/>
                  <a:pt x="501" y="69"/>
                </a:cubicBezTo>
                <a:cubicBezTo>
                  <a:pt x="490" y="58"/>
                  <a:pt x="480" y="45"/>
                  <a:pt x="473" y="30"/>
                </a:cubicBezTo>
                <a:cubicBezTo>
                  <a:pt x="497" y="26"/>
                  <a:pt x="507" y="43"/>
                  <a:pt x="520" y="57"/>
                </a:cubicBezTo>
                <a:cubicBezTo>
                  <a:pt x="549" y="88"/>
                  <a:pt x="583" y="128"/>
                  <a:pt x="607" y="160"/>
                </a:cubicBezTo>
                <a:cubicBezTo>
                  <a:pt x="606" y="165"/>
                  <a:pt x="610" y="165"/>
                  <a:pt x="609" y="171"/>
                </a:cubicBezTo>
                <a:cubicBezTo>
                  <a:pt x="610" y="173"/>
                  <a:pt x="612" y="175"/>
                  <a:pt x="614" y="177"/>
                </a:cubicBezTo>
                <a:cubicBezTo>
                  <a:pt x="612" y="179"/>
                  <a:pt x="612" y="180"/>
                  <a:pt x="614" y="182"/>
                </a:cubicBezTo>
                <a:cubicBezTo>
                  <a:pt x="619" y="187"/>
                  <a:pt x="622" y="193"/>
                  <a:pt x="623" y="201"/>
                </a:cubicBezTo>
                <a:cubicBezTo>
                  <a:pt x="618" y="204"/>
                  <a:pt x="611" y="203"/>
                  <a:pt x="607" y="20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algn="ctr">
              <a:lnSpc>
                <a:spcPct val="90000"/>
              </a:lnSpc>
            </a:pPr>
            <a:r>
              <a:rPr lang="en-US" altLang="zh-CN" sz="36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</a:t>
            </a:r>
            <a:endParaRPr lang="en-US" altLang="zh-CN" sz="36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9" name="Freeform 36"/>
          <p:cNvSpPr>
            <a:spLocks noEditPoints="1"/>
          </p:cNvSpPr>
          <p:nvPr/>
        </p:nvSpPr>
        <p:spPr bwMode="auto">
          <a:xfrm>
            <a:off x="4104332" y="2092952"/>
            <a:ext cx="588263" cy="618993"/>
          </a:xfrm>
          <a:custGeom>
            <a:avLst/>
            <a:gdLst>
              <a:gd name="T0" fmla="*/ 240 w 270"/>
              <a:gd name="T1" fmla="*/ 186 h 284"/>
              <a:gd name="T2" fmla="*/ 235 w 270"/>
              <a:gd name="T3" fmla="*/ 183 h 284"/>
              <a:gd name="T4" fmla="*/ 231 w 270"/>
              <a:gd name="T5" fmla="*/ 166 h 284"/>
              <a:gd name="T6" fmla="*/ 222 w 270"/>
              <a:gd name="T7" fmla="*/ 155 h 284"/>
              <a:gd name="T8" fmla="*/ 164 w 270"/>
              <a:gd name="T9" fmla="*/ 28 h 284"/>
              <a:gd name="T10" fmla="*/ 150 w 270"/>
              <a:gd name="T11" fmla="*/ 7 h 284"/>
              <a:gd name="T12" fmla="*/ 133 w 270"/>
              <a:gd name="T13" fmla="*/ 0 h 284"/>
              <a:gd name="T14" fmla="*/ 130 w 270"/>
              <a:gd name="T15" fmla="*/ 0 h 284"/>
              <a:gd name="T16" fmla="*/ 81 w 270"/>
              <a:gd name="T17" fmla="*/ 106 h 284"/>
              <a:gd name="T18" fmla="*/ 33 w 270"/>
              <a:gd name="T19" fmla="*/ 225 h 284"/>
              <a:gd name="T20" fmla="*/ 18 w 270"/>
              <a:gd name="T21" fmla="*/ 284 h 284"/>
              <a:gd name="T22" fmla="*/ 25 w 270"/>
              <a:gd name="T23" fmla="*/ 277 h 284"/>
              <a:gd name="T24" fmla="*/ 168 w 270"/>
              <a:gd name="T25" fmla="*/ 269 h 284"/>
              <a:gd name="T26" fmla="*/ 188 w 270"/>
              <a:gd name="T27" fmla="*/ 271 h 284"/>
              <a:gd name="T28" fmla="*/ 197 w 270"/>
              <a:gd name="T29" fmla="*/ 268 h 284"/>
              <a:gd name="T30" fmla="*/ 254 w 270"/>
              <a:gd name="T31" fmla="*/ 270 h 284"/>
              <a:gd name="T32" fmla="*/ 268 w 270"/>
              <a:gd name="T33" fmla="*/ 263 h 284"/>
              <a:gd name="T34" fmla="*/ 270 w 270"/>
              <a:gd name="T35" fmla="*/ 252 h 284"/>
              <a:gd name="T36" fmla="*/ 240 w 270"/>
              <a:gd name="T37" fmla="*/ 186 h 284"/>
              <a:gd name="T38" fmla="*/ 38 w 270"/>
              <a:gd name="T39" fmla="*/ 260 h 284"/>
              <a:gd name="T40" fmla="*/ 141 w 270"/>
              <a:gd name="T41" fmla="*/ 28 h 284"/>
              <a:gd name="T42" fmla="*/ 145 w 270"/>
              <a:gd name="T43" fmla="*/ 30 h 284"/>
              <a:gd name="T44" fmla="*/ 237 w 270"/>
              <a:gd name="T45" fmla="*/ 254 h 284"/>
              <a:gd name="T46" fmla="*/ 38 w 270"/>
              <a:gd name="T47" fmla="*/ 260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70" h="284">
                <a:moveTo>
                  <a:pt x="240" y="186"/>
                </a:moveTo>
                <a:cubicBezTo>
                  <a:pt x="239" y="184"/>
                  <a:pt x="235" y="186"/>
                  <a:pt x="235" y="183"/>
                </a:cubicBezTo>
                <a:cubicBezTo>
                  <a:pt x="239" y="177"/>
                  <a:pt x="229" y="174"/>
                  <a:pt x="231" y="166"/>
                </a:cubicBezTo>
                <a:cubicBezTo>
                  <a:pt x="225" y="165"/>
                  <a:pt x="227" y="157"/>
                  <a:pt x="222" y="155"/>
                </a:cubicBezTo>
                <a:cubicBezTo>
                  <a:pt x="207" y="109"/>
                  <a:pt x="181" y="73"/>
                  <a:pt x="164" y="28"/>
                </a:cubicBezTo>
                <a:cubicBezTo>
                  <a:pt x="158" y="22"/>
                  <a:pt x="151" y="17"/>
                  <a:pt x="150" y="7"/>
                </a:cubicBezTo>
                <a:cubicBezTo>
                  <a:pt x="142" y="2"/>
                  <a:pt x="141" y="1"/>
                  <a:pt x="133" y="0"/>
                </a:cubicBezTo>
                <a:cubicBezTo>
                  <a:pt x="132" y="0"/>
                  <a:pt x="131" y="0"/>
                  <a:pt x="130" y="0"/>
                </a:cubicBezTo>
                <a:cubicBezTo>
                  <a:pt x="112" y="32"/>
                  <a:pt x="100" y="69"/>
                  <a:pt x="81" y="106"/>
                </a:cubicBezTo>
                <a:cubicBezTo>
                  <a:pt x="62" y="142"/>
                  <a:pt x="50" y="189"/>
                  <a:pt x="33" y="225"/>
                </a:cubicBezTo>
                <a:cubicBezTo>
                  <a:pt x="26" y="239"/>
                  <a:pt x="0" y="273"/>
                  <a:pt x="18" y="284"/>
                </a:cubicBezTo>
                <a:cubicBezTo>
                  <a:pt x="21" y="280"/>
                  <a:pt x="22" y="280"/>
                  <a:pt x="25" y="277"/>
                </a:cubicBezTo>
                <a:cubicBezTo>
                  <a:pt x="81" y="280"/>
                  <a:pt x="118" y="270"/>
                  <a:pt x="168" y="269"/>
                </a:cubicBezTo>
                <a:cubicBezTo>
                  <a:pt x="175" y="269"/>
                  <a:pt x="181" y="272"/>
                  <a:pt x="188" y="271"/>
                </a:cubicBezTo>
                <a:cubicBezTo>
                  <a:pt x="191" y="271"/>
                  <a:pt x="194" y="268"/>
                  <a:pt x="197" y="268"/>
                </a:cubicBezTo>
                <a:cubicBezTo>
                  <a:pt x="213" y="266"/>
                  <a:pt x="235" y="272"/>
                  <a:pt x="254" y="270"/>
                </a:cubicBezTo>
                <a:cubicBezTo>
                  <a:pt x="255" y="264"/>
                  <a:pt x="263" y="265"/>
                  <a:pt x="268" y="263"/>
                </a:cubicBezTo>
                <a:cubicBezTo>
                  <a:pt x="266" y="258"/>
                  <a:pt x="269" y="257"/>
                  <a:pt x="270" y="252"/>
                </a:cubicBezTo>
                <a:cubicBezTo>
                  <a:pt x="258" y="230"/>
                  <a:pt x="245" y="208"/>
                  <a:pt x="240" y="186"/>
                </a:cubicBezTo>
                <a:close/>
                <a:moveTo>
                  <a:pt x="38" y="260"/>
                </a:moveTo>
                <a:cubicBezTo>
                  <a:pt x="76" y="187"/>
                  <a:pt x="102" y="102"/>
                  <a:pt x="141" y="28"/>
                </a:cubicBezTo>
                <a:cubicBezTo>
                  <a:pt x="144" y="28"/>
                  <a:pt x="144" y="30"/>
                  <a:pt x="145" y="30"/>
                </a:cubicBezTo>
                <a:cubicBezTo>
                  <a:pt x="170" y="107"/>
                  <a:pt x="215" y="172"/>
                  <a:pt x="237" y="254"/>
                </a:cubicBezTo>
                <a:cubicBezTo>
                  <a:pt x="167" y="252"/>
                  <a:pt x="107" y="259"/>
                  <a:pt x="38" y="26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10000"/>
              </a:lnSpc>
            </a:pPr>
            <a:r>
              <a:rPr lang="en-US" altLang="zh-CN" sz="36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</a:t>
            </a:r>
            <a:endParaRPr lang="en-US" altLang="zh-CN" sz="36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4" name="组合 55"/>
          <p:cNvGrpSpPr/>
          <p:nvPr/>
        </p:nvGrpSpPr>
        <p:grpSpPr>
          <a:xfrm>
            <a:off x="3900208" y="2755354"/>
            <a:ext cx="1009369" cy="446961"/>
            <a:chOff x="6030913" y="3257551"/>
            <a:chExt cx="996950" cy="441325"/>
          </a:xfrm>
          <a:solidFill>
            <a:schemeClr val="accent1"/>
          </a:solidFill>
        </p:grpSpPr>
        <p:sp>
          <p:nvSpPr>
            <p:cNvPr id="9" name="Freeform 6"/>
            <p:cNvSpPr/>
            <p:nvPr/>
          </p:nvSpPr>
          <p:spPr bwMode="auto">
            <a:xfrm>
              <a:off x="6762751" y="3305176"/>
              <a:ext cx="17463" cy="31750"/>
            </a:xfrm>
            <a:custGeom>
              <a:avLst/>
              <a:gdLst>
                <a:gd name="T0" fmla="*/ 0 w 8"/>
                <a:gd name="T1" fmla="*/ 3 h 15"/>
                <a:gd name="T2" fmla="*/ 2 w 8"/>
                <a:gd name="T3" fmla="*/ 13 h 15"/>
                <a:gd name="T4" fmla="*/ 6 w 8"/>
                <a:gd name="T5" fmla="*/ 15 h 15"/>
                <a:gd name="T6" fmla="*/ 8 w 8"/>
                <a:gd name="T7" fmla="*/ 2 h 15"/>
                <a:gd name="T8" fmla="*/ 0 w 8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0" y="3"/>
                  </a:moveTo>
                  <a:cubicBezTo>
                    <a:pt x="2" y="6"/>
                    <a:pt x="4" y="9"/>
                    <a:pt x="2" y="13"/>
                  </a:cubicBezTo>
                  <a:cubicBezTo>
                    <a:pt x="4" y="13"/>
                    <a:pt x="5" y="14"/>
                    <a:pt x="6" y="15"/>
                  </a:cubicBezTo>
                  <a:cubicBezTo>
                    <a:pt x="7" y="10"/>
                    <a:pt x="8" y="10"/>
                    <a:pt x="8" y="2"/>
                  </a:cubicBezTo>
                  <a:cubicBezTo>
                    <a:pt x="5" y="1"/>
                    <a:pt x="2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6475413" y="3311526"/>
              <a:ext cx="36513" cy="46038"/>
            </a:xfrm>
            <a:custGeom>
              <a:avLst/>
              <a:gdLst>
                <a:gd name="T0" fmla="*/ 4 w 17"/>
                <a:gd name="T1" fmla="*/ 5 h 21"/>
                <a:gd name="T2" fmla="*/ 10 w 17"/>
                <a:gd name="T3" fmla="*/ 13 h 21"/>
                <a:gd name="T4" fmla="*/ 4 w 17"/>
                <a:gd name="T5" fmla="*/ 17 h 21"/>
                <a:gd name="T6" fmla="*/ 0 w 17"/>
                <a:gd name="T7" fmla="*/ 9 h 21"/>
                <a:gd name="T8" fmla="*/ 12 w 17"/>
                <a:gd name="T9" fmla="*/ 20 h 21"/>
                <a:gd name="T10" fmla="*/ 4 w 17"/>
                <a:gd name="T11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4" y="5"/>
                  </a:moveTo>
                  <a:cubicBezTo>
                    <a:pt x="3" y="10"/>
                    <a:pt x="10" y="9"/>
                    <a:pt x="10" y="13"/>
                  </a:cubicBezTo>
                  <a:cubicBezTo>
                    <a:pt x="7" y="13"/>
                    <a:pt x="8" y="18"/>
                    <a:pt x="4" y="17"/>
                  </a:cubicBezTo>
                  <a:cubicBezTo>
                    <a:pt x="3" y="13"/>
                    <a:pt x="3" y="10"/>
                    <a:pt x="0" y="9"/>
                  </a:cubicBezTo>
                  <a:cubicBezTo>
                    <a:pt x="0" y="17"/>
                    <a:pt x="3" y="21"/>
                    <a:pt x="12" y="20"/>
                  </a:cubicBezTo>
                  <a:cubicBezTo>
                    <a:pt x="17" y="14"/>
                    <a:pt x="14" y="0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6669088" y="3328988"/>
              <a:ext cx="28575" cy="44450"/>
            </a:xfrm>
            <a:custGeom>
              <a:avLst/>
              <a:gdLst>
                <a:gd name="T0" fmla="*/ 2 w 13"/>
                <a:gd name="T1" fmla="*/ 5 h 21"/>
                <a:gd name="T2" fmla="*/ 6 w 13"/>
                <a:gd name="T3" fmla="*/ 15 h 21"/>
                <a:gd name="T4" fmla="*/ 0 w 13"/>
                <a:gd name="T5" fmla="*/ 17 h 21"/>
                <a:gd name="T6" fmla="*/ 8 w 13"/>
                <a:gd name="T7" fmla="*/ 21 h 21"/>
                <a:gd name="T8" fmla="*/ 2 w 13"/>
                <a:gd name="T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1">
                  <a:moveTo>
                    <a:pt x="2" y="5"/>
                  </a:moveTo>
                  <a:cubicBezTo>
                    <a:pt x="2" y="10"/>
                    <a:pt x="6" y="10"/>
                    <a:pt x="6" y="15"/>
                  </a:cubicBezTo>
                  <a:cubicBezTo>
                    <a:pt x="4" y="16"/>
                    <a:pt x="1" y="15"/>
                    <a:pt x="0" y="17"/>
                  </a:cubicBezTo>
                  <a:cubicBezTo>
                    <a:pt x="3" y="18"/>
                    <a:pt x="4" y="21"/>
                    <a:pt x="8" y="21"/>
                  </a:cubicBezTo>
                  <a:cubicBezTo>
                    <a:pt x="13" y="16"/>
                    <a:pt x="13" y="0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6626226" y="3341688"/>
              <a:ext cx="28575" cy="36513"/>
            </a:xfrm>
            <a:custGeom>
              <a:avLst/>
              <a:gdLst>
                <a:gd name="T0" fmla="*/ 5 w 13"/>
                <a:gd name="T1" fmla="*/ 1 h 17"/>
                <a:gd name="T2" fmla="*/ 0 w 13"/>
                <a:gd name="T3" fmla="*/ 5 h 17"/>
                <a:gd name="T4" fmla="*/ 4 w 13"/>
                <a:gd name="T5" fmla="*/ 12 h 17"/>
                <a:gd name="T6" fmla="*/ 6 w 13"/>
                <a:gd name="T7" fmla="*/ 15 h 17"/>
                <a:gd name="T8" fmla="*/ 12 w 13"/>
                <a:gd name="T9" fmla="*/ 4 h 17"/>
                <a:gd name="T10" fmla="*/ 5 w 13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7">
                  <a:moveTo>
                    <a:pt x="5" y="1"/>
                  </a:moveTo>
                  <a:cubicBezTo>
                    <a:pt x="7" y="6"/>
                    <a:pt x="0" y="2"/>
                    <a:pt x="0" y="5"/>
                  </a:cubicBezTo>
                  <a:cubicBezTo>
                    <a:pt x="9" y="5"/>
                    <a:pt x="7" y="9"/>
                    <a:pt x="4" y="12"/>
                  </a:cubicBezTo>
                  <a:cubicBezTo>
                    <a:pt x="5" y="13"/>
                    <a:pt x="6" y="14"/>
                    <a:pt x="6" y="15"/>
                  </a:cubicBezTo>
                  <a:cubicBezTo>
                    <a:pt x="13" y="17"/>
                    <a:pt x="11" y="10"/>
                    <a:pt x="12" y="4"/>
                  </a:cubicBezTo>
                  <a:cubicBezTo>
                    <a:pt x="6" y="6"/>
                    <a:pt x="9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6410326" y="3348038"/>
              <a:ext cx="28575" cy="30163"/>
            </a:xfrm>
            <a:custGeom>
              <a:avLst/>
              <a:gdLst>
                <a:gd name="T0" fmla="*/ 4 w 13"/>
                <a:gd name="T1" fmla="*/ 1 h 14"/>
                <a:gd name="T2" fmla="*/ 0 w 13"/>
                <a:gd name="T3" fmla="*/ 12 h 14"/>
                <a:gd name="T4" fmla="*/ 13 w 13"/>
                <a:gd name="T5" fmla="*/ 11 h 14"/>
                <a:gd name="T6" fmla="*/ 13 w 13"/>
                <a:gd name="T7" fmla="*/ 5 h 14"/>
                <a:gd name="T8" fmla="*/ 4 w 13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4" y="1"/>
                  </a:moveTo>
                  <a:cubicBezTo>
                    <a:pt x="2" y="5"/>
                    <a:pt x="6" y="8"/>
                    <a:pt x="0" y="12"/>
                  </a:cubicBezTo>
                  <a:cubicBezTo>
                    <a:pt x="4" y="14"/>
                    <a:pt x="9" y="13"/>
                    <a:pt x="13" y="11"/>
                  </a:cubicBezTo>
                  <a:cubicBezTo>
                    <a:pt x="13" y="9"/>
                    <a:pt x="13" y="7"/>
                    <a:pt x="13" y="5"/>
                  </a:cubicBezTo>
                  <a:cubicBezTo>
                    <a:pt x="9" y="5"/>
                    <a:pt x="10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1"/>
            <p:cNvSpPr/>
            <p:nvPr/>
          </p:nvSpPr>
          <p:spPr bwMode="auto">
            <a:xfrm>
              <a:off x="6705601" y="3379788"/>
              <a:ext cx="28575" cy="34925"/>
            </a:xfrm>
            <a:custGeom>
              <a:avLst/>
              <a:gdLst>
                <a:gd name="T0" fmla="*/ 7 w 13"/>
                <a:gd name="T1" fmla="*/ 0 h 16"/>
                <a:gd name="T2" fmla="*/ 1 w 13"/>
                <a:gd name="T3" fmla="*/ 5 h 16"/>
                <a:gd name="T4" fmla="*/ 2 w 13"/>
                <a:gd name="T5" fmla="*/ 14 h 16"/>
                <a:gd name="T6" fmla="*/ 10 w 13"/>
                <a:gd name="T7" fmla="*/ 15 h 16"/>
                <a:gd name="T8" fmla="*/ 7 w 1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7" y="0"/>
                  </a:moveTo>
                  <a:cubicBezTo>
                    <a:pt x="6" y="3"/>
                    <a:pt x="0" y="0"/>
                    <a:pt x="1" y="5"/>
                  </a:cubicBezTo>
                  <a:cubicBezTo>
                    <a:pt x="5" y="7"/>
                    <a:pt x="6" y="11"/>
                    <a:pt x="2" y="14"/>
                  </a:cubicBezTo>
                  <a:cubicBezTo>
                    <a:pt x="5" y="14"/>
                    <a:pt x="6" y="16"/>
                    <a:pt x="10" y="15"/>
                  </a:cubicBezTo>
                  <a:cubicBezTo>
                    <a:pt x="10" y="9"/>
                    <a:pt x="13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6415088" y="3389313"/>
              <a:ext cx="19050" cy="31750"/>
            </a:xfrm>
            <a:custGeom>
              <a:avLst/>
              <a:gdLst>
                <a:gd name="T0" fmla="*/ 0 w 9"/>
                <a:gd name="T1" fmla="*/ 3 h 15"/>
                <a:gd name="T2" fmla="*/ 1 w 9"/>
                <a:gd name="T3" fmla="*/ 14 h 15"/>
                <a:gd name="T4" fmla="*/ 7 w 9"/>
                <a:gd name="T5" fmla="*/ 15 h 15"/>
                <a:gd name="T6" fmla="*/ 9 w 9"/>
                <a:gd name="T7" fmla="*/ 5 h 15"/>
                <a:gd name="T8" fmla="*/ 0 w 9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0" y="3"/>
                  </a:moveTo>
                  <a:cubicBezTo>
                    <a:pt x="3" y="7"/>
                    <a:pt x="3" y="8"/>
                    <a:pt x="1" y="14"/>
                  </a:cubicBezTo>
                  <a:cubicBezTo>
                    <a:pt x="3" y="14"/>
                    <a:pt x="5" y="15"/>
                    <a:pt x="7" y="15"/>
                  </a:cubicBezTo>
                  <a:cubicBezTo>
                    <a:pt x="6" y="10"/>
                    <a:pt x="9" y="9"/>
                    <a:pt x="9" y="5"/>
                  </a:cubicBezTo>
                  <a:cubicBezTo>
                    <a:pt x="7" y="3"/>
                    <a:pt x="4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6548438" y="3400426"/>
              <a:ext cx="23813" cy="31750"/>
            </a:xfrm>
            <a:custGeom>
              <a:avLst/>
              <a:gdLst>
                <a:gd name="T0" fmla="*/ 0 w 11"/>
                <a:gd name="T1" fmla="*/ 11 h 15"/>
                <a:gd name="T2" fmla="*/ 10 w 11"/>
                <a:gd name="T3" fmla="*/ 15 h 15"/>
                <a:gd name="T4" fmla="*/ 11 w 11"/>
                <a:gd name="T5" fmla="*/ 4 h 15"/>
                <a:gd name="T6" fmla="*/ 4 w 11"/>
                <a:gd name="T7" fmla="*/ 0 h 15"/>
                <a:gd name="T8" fmla="*/ 0 w 11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0" y="11"/>
                  </a:moveTo>
                  <a:cubicBezTo>
                    <a:pt x="3" y="13"/>
                    <a:pt x="5" y="15"/>
                    <a:pt x="10" y="15"/>
                  </a:cubicBezTo>
                  <a:cubicBezTo>
                    <a:pt x="10" y="11"/>
                    <a:pt x="10" y="7"/>
                    <a:pt x="11" y="4"/>
                  </a:cubicBezTo>
                  <a:cubicBezTo>
                    <a:pt x="8" y="3"/>
                    <a:pt x="7" y="0"/>
                    <a:pt x="4" y="0"/>
                  </a:cubicBezTo>
                  <a:cubicBezTo>
                    <a:pt x="2" y="3"/>
                    <a:pt x="2" y="8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6811963" y="3417888"/>
              <a:ext cx="25400" cy="33338"/>
            </a:xfrm>
            <a:custGeom>
              <a:avLst/>
              <a:gdLst>
                <a:gd name="T0" fmla="*/ 5 w 12"/>
                <a:gd name="T1" fmla="*/ 0 h 16"/>
                <a:gd name="T2" fmla="*/ 0 w 12"/>
                <a:gd name="T3" fmla="*/ 14 h 16"/>
                <a:gd name="T4" fmla="*/ 9 w 12"/>
                <a:gd name="T5" fmla="*/ 16 h 16"/>
                <a:gd name="T6" fmla="*/ 5 w 12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5" y="0"/>
                  </a:moveTo>
                  <a:cubicBezTo>
                    <a:pt x="3" y="6"/>
                    <a:pt x="7" y="9"/>
                    <a:pt x="0" y="14"/>
                  </a:cubicBezTo>
                  <a:cubicBezTo>
                    <a:pt x="2" y="15"/>
                    <a:pt x="5" y="16"/>
                    <a:pt x="9" y="16"/>
                  </a:cubicBezTo>
                  <a:cubicBezTo>
                    <a:pt x="9" y="8"/>
                    <a:pt x="12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6235701" y="3400426"/>
              <a:ext cx="26988" cy="31750"/>
            </a:xfrm>
            <a:custGeom>
              <a:avLst/>
              <a:gdLst>
                <a:gd name="T0" fmla="*/ 11 w 12"/>
                <a:gd name="T1" fmla="*/ 1 h 15"/>
                <a:gd name="T2" fmla="*/ 1 w 12"/>
                <a:gd name="T3" fmla="*/ 3 h 15"/>
                <a:gd name="T4" fmla="*/ 0 w 12"/>
                <a:gd name="T5" fmla="*/ 10 h 15"/>
                <a:gd name="T6" fmla="*/ 11 w 12"/>
                <a:gd name="T7" fmla="*/ 12 h 15"/>
                <a:gd name="T8" fmla="*/ 11 w 1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11" y="1"/>
                  </a:moveTo>
                  <a:cubicBezTo>
                    <a:pt x="6" y="0"/>
                    <a:pt x="2" y="0"/>
                    <a:pt x="1" y="3"/>
                  </a:cubicBezTo>
                  <a:cubicBezTo>
                    <a:pt x="6" y="5"/>
                    <a:pt x="4" y="8"/>
                    <a:pt x="0" y="10"/>
                  </a:cubicBezTo>
                  <a:cubicBezTo>
                    <a:pt x="2" y="13"/>
                    <a:pt x="8" y="15"/>
                    <a:pt x="11" y="12"/>
                  </a:cubicBezTo>
                  <a:cubicBezTo>
                    <a:pt x="12" y="5"/>
                    <a:pt x="8" y="7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6342063" y="3417888"/>
              <a:ext cx="30163" cy="44450"/>
            </a:xfrm>
            <a:custGeom>
              <a:avLst/>
              <a:gdLst>
                <a:gd name="T0" fmla="*/ 2 w 14"/>
                <a:gd name="T1" fmla="*/ 8 h 21"/>
                <a:gd name="T2" fmla="*/ 0 w 14"/>
                <a:gd name="T3" fmla="*/ 15 h 21"/>
                <a:gd name="T4" fmla="*/ 11 w 14"/>
                <a:gd name="T5" fmla="*/ 18 h 21"/>
                <a:gd name="T6" fmla="*/ 2 w 14"/>
                <a:gd name="T7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1">
                  <a:moveTo>
                    <a:pt x="2" y="8"/>
                  </a:moveTo>
                  <a:cubicBezTo>
                    <a:pt x="9" y="10"/>
                    <a:pt x="4" y="14"/>
                    <a:pt x="0" y="15"/>
                  </a:cubicBezTo>
                  <a:cubicBezTo>
                    <a:pt x="2" y="19"/>
                    <a:pt x="7" y="21"/>
                    <a:pt x="11" y="18"/>
                  </a:cubicBezTo>
                  <a:cubicBezTo>
                    <a:pt x="14" y="8"/>
                    <a:pt x="9" y="0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6467476" y="3448051"/>
              <a:ext cx="25400" cy="33338"/>
            </a:xfrm>
            <a:custGeom>
              <a:avLst/>
              <a:gdLst>
                <a:gd name="T0" fmla="*/ 5 w 12"/>
                <a:gd name="T1" fmla="*/ 0 h 16"/>
                <a:gd name="T2" fmla="*/ 0 w 12"/>
                <a:gd name="T3" fmla="*/ 4 h 16"/>
                <a:gd name="T4" fmla="*/ 2 w 12"/>
                <a:gd name="T5" fmla="*/ 7 h 16"/>
                <a:gd name="T6" fmla="*/ 6 w 12"/>
                <a:gd name="T7" fmla="*/ 8 h 16"/>
                <a:gd name="T8" fmla="*/ 1 w 12"/>
                <a:gd name="T9" fmla="*/ 14 h 16"/>
                <a:gd name="T10" fmla="*/ 10 w 12"/>
                <a:gd name="T11" fmla="*/ 13 h 16"/>
                <a:gd name="T12" fmla="*/ 5 w 12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6">
                  <a:moveTo>
                    <a:pt x="5" y="0"/>
                  </a:moveTo>
                  <a:cubicBezTo>
                    <a:pt x="5" y="3"/>
                    <a:pt x="0" y="1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ubicBezTo>
                    <a:pt x="4" y="8"/>
                    <a:pt x="5" y="5"/>
                    <a:pt x="6" y="8"/>
                  </a:cubicBezTo>
                  <a:cubicBezTo>
                    <a:pt x="7" y="12"/>
                    <a:pt x="0" y="9"/>
                    <a:pt x="1" y="14"/>
                  </a:cubicBezTo>
                  <a:cubicBezTo>
                    <a:pt x="7" y="15"/>
                    <a:pt x="6" y="16"/>
                    <a:pt x="10" y="13"/>
                  </a:cubicBezTo>
                  <a:cubicBezTo>
                    <a:pt x="8" y="8"/>
                    <a:pt x="12" y="3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6764338" y="3468688"/>
              <a:ext cx="30163" cy="31750"/>
            </a:xfrm>
            <a:custGeom>
              <a:avLst/>
              <a:gdLst>
                <a:gd name="T0" fmla="*/ 6 w 14"/>
                <a:gd name="T1" fmla="*/ 0 h 15"/>
                <a:gd name="T2" fmla="*/ 0 w 14"/>
                <a:gd name="T3" fmla="*/ 5 h 15"/>
                <a:gd name="T4" fmla="*/ 9 w 14"/>
                <a:gd name="T5" fmla="*/ 14 h 15"/>
                <a:gd name="T6" fmla="*/ 10 w 14"/>
                <a:gd name="T7" fmla="*/ 0 h 15"/>
                <a:gd name="T8" fmla="*/ 6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6" y="0"/>
                  </a:moveTo>
                  <a:cubicBezTo>
                    <a:pt x="9" y="7"/>
                    <a:pt x="5" y="11"/>
                    <a:pt x="0" y="5"/>
                  </a:cubicBezTo>
                  <a:cubicBezTo>
                    <a:pt x="1" y="11"/>
                    <a:pt x="2" y="15"/>
                    <a:pt x="9" y="14"/>
                  </a:cubicBezTo>
                  <a:cubicBezTo>
                    <a:pt x="14" y="12"/>
                    <a:pt x="11" y="5"/>
                    <a:pt x="10" y="0"/>
                  </a:cubicBezTo>
                  <a:cubicBezTo>
                    <a:pt x="9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6635751" y="3463926"/>
              <a:ext cx="55563" cy="34925"/>
            </a:xfrm>
            <a:custGeom>
              <a:avLst/>
              <a:gdLst>
                <a:gd name="T0" fmla="*/ 8 w 26"/>
                <a:gd name="T1" fmla="*/ 0 h 16"/>
                <a:gd name="T2" fmla="*/ 9 w 26"/>
                <a:gd name="T3" fmla="*/ 7 h 16"/>
                <a:gd name="T4" fmla="*/ 0 w 26"/>
                <a:gd name="T5" fmla="*/ 7 h 16"/>
                <a:gd name="T6" fmla="*/ 10 w 26"/>
                <a:gd name="T7" fmla="*/ 14 h 16"/>
                <a:gd name="T8" fmla="*/ 13 w 26"/>
                <a:gd name="T9" fmla="*/ 10 h 16"/>
                <a:gd name="T10" fmla="*/ 25 w 26"/>
                <a:gd name="T11" fmla="*/ 15 h 16"/>
                <a:gd name="T12" fmla="*/ 26 w 26"/>
                <a:gd name="T13" fmla="*/ 4 h 16"/>
                <a:gd name="T14" fmla="*/ 8 w 26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6">
                  <a:moveTo>
                    <a:pt x="8" y="0"/>
                  </a:moveTo>
                  <a:cubicBezTo>
                    <a:pt x="4" y="3"/>
                    <a:pt x="10" y="3"/>
                    <a:pt x="9" y="7"/>
                  </a:cubicBezTo>
                  <a:cubicBezTo>
                    <a:pt x="7" y="9"/>
                    <a:pt x="2" y="9"/>
                    <a:pt x="0" y="7"/>
                  </a:cubicBezTo>
                  <a:cubicBezTo>
                    <a:pt x="0" y="12"/>
                    <a:pt x="6" y="13"/>
                    <a:pt x="10" y="14"/>
                  </a:cubicBezTo>
                  <a:cubicBezTo>
                    <a:pt x="10" y="13"/>
                    <a:pt x="11" y="11"/>
                    <a:pt x="13" y="10"/>
                  </a:cubicBezTo>
                  <a:cubicBezTo>
                    <a:pt x="16" y="13"/>
                    <a:pt x="18" y="16"/>
                    <a:pt x="25" y="15"/>
                  </a:cubicBezTo>
                  <a:cubicBezTo>
                    <a:pt x="26" y="9"/>
                    <a:pt x="23" y="8"/>
                    <a:pt x="26" y="4"/>
                  </a:cubicBezTo>
                  <a:cubicBezTo>
                    <a:pt x="21" y="2"/>
                    <a:pt x="13" y="2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6505576" y="3463926"/>
              <a:ext cx="19050" cy="34925"/>
            </a:xfrm>
            <a:custGeom>
              <a:avLst/>
              <a:gdLst>
                <a:gd name="T0" fmla="*/ 0 w 9"/>
                <a:gd name="T1" fmla="*/ 3 h 16"/>
                <a:gd name="T2" fmla="*/ 5 w 9"/>
                <a:gd name="T3" fmla="*/ 16 h 16"/>
                <a:gd name="T4" fmla="*/ 9 w 9"/>
                <a:gd name="T5" fmla="*/ 4 h 16"/>
                <a:gd name="T6" fmla="*/ 0 w 9"/>
                <a:gd name="T7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6">
                  <a:moveTo>
                    <a:pt x="0" y="3"/>
                  </a:moveTo>
                  <a:cubicBezTo>
                    <a:pt x="0" y="9"/>
                    <a:pt x="4" y="12"/>
                    <a:pt x="5" y="16"/>
                  </a:cubicBezTo>
                  <a:cubicBezTo>
                    <a:pt x="8" y="14"/>
                    <a:pt x="9" y="9"/>
                    <a:pt x="9" y="4"/>
                  </a:cubicBezTo>
                  <a:cubicBezTo>
                    <a:pt x="6" y="3"/>
                    <a:pt x="3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6251576" y="3468688"/>
              <a:ext cx="14288" cy="30163"/>
            </a:xfrm>
            <a:custGeom>
              <a:avLst/>
              <a:gdLst>
                <a:gd name="T0" fmla="*/ 0 w 7"/>
                <a:gd name="T1" fmla="*/ 0 h 14"/>
                <a:gd name="T2" fmla="*/ 1 w 7"/>
                <a:gd name="T3" fmla="*/ 14 h 14"/>
                <a:gd name="T4" fmla="*/ 7 w 7"/>
                <a:gd name="T5" fmla="*/ 12 h 14"/>
                <a:gd name="T6" fmla="*/ 7 w 7"/>
                <a:gd name="T7" fmla="*/ 3 h 14"/>
                <a:gd name="T8" fmla="*/ 0 w 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2" y="6"/>
                    <a:pt x="2" y="7"/>
                    <a:pt x="1" y="14"/>
                  </a:cubicBezTo>
                  <a:cubicBezTo>
                    <a:pt x="4" y="14"/>
                    <a:pt x="6" y="13"/>
                    <a:pt x="7" y="12"/>
                  </a:cubicBezTo>
                  <a:cubicBezTo>
                    <a:pt x="4" y="8"/>
                    <a:pt x="7" y="7"/>
                    <a:pt x="7" y="3"/>
                  </a:cubicBezTo>
                  <a:cubicBezTo>
                    <a:pt x="5" y="2"/>
                    <a:pt x="4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6721476" y="3521076"/>
              <a:ext cx="31750" cy="33338"/>
            </a:xfrm>
            <a:custGeom>
              <a:avLst/>
              <a:gdLst>
                <a:gd name="T0" fmla="*/ 2 w 15"/>
                <a:gd name="T1" fmla="*/ 2 h 16"/>
                <a:gd name="T2" fmla="*/ 4 w 15"/>
                <a:gd name="T3" fmla="*/ 16 h 16"/>
                <a:gd name="T4" fmla="*/ 2 w 15"/>
                <a:gd name="T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6">
                  <a:moveTo>
                    <a:pt x="2" y="2"/>
                  </a:moveTo>
                  <a:cubicBezTo>
                    <a:pt x="0" y="9"/>
                    <a:pt x="9" y="10"/>
                    <a:pt x="4" y="16"/>
                  </a:cubicBezTo>
                  <a:cubicBezTo>
                    <a:pt x="14" y="16"/>
                    <a:pt x="15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3"/>
            <p:cNvSpPr/>
            <p:nvPr/>
          </p:nvSpPr>
          <p:spPr bwMode="auto">
            <a:xfrm>
              <a:off x="6437313" y="3521076"/>
              <a:ext cx="19050" cy="36513"/>
            </a:xfrm>
            <a:custGeom>
              <a:avLst/>
              <a:gdLst>
                <a:gd name="T0" fmla="*/ 1 w 9"/>
                <a:gd name="T1" fmla="*/ 1 h 17"/>
                <a:gd name="T2" fmla="*/ 0 w 9"/>
                <a:gd name="T3" fmla="*/ 14 h 17"/>
                <a:gd name="T4" fmla="*/ 7 w 9"/>
                <a:gd name="T5" fmla="*/ 0 h 17"/>
                <a:gd name="T6" fmla="*/ 1 w 9"/>
                <a:gd name="T7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7">
                  <a:moveTo>
                    <a:pt x="1" y="1"/>
                  </a:moveTo>
                  <a:cubicBezTo>
                    <a:pt x="4" y="6"/>
                    <a:pt x="4" y="9"/>
                    <a:pt x="0" y="14"/>
                  </a:cubicBezTo>
                  <a:cubicBezTo>
                    <a:pt x="9" y="17"/>
                    <a:pt x="9" y="4"/>
                    <a:pt x="7" y="0"/>
                  </a:cubicBezTo>
                  <a:cubicBezTo>
                    <a:pt x="4" y="0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4"/>
            <p:cNvSpPr/>
            <p:nvPr/>
          </p:nvSpPr>
          <p:spPr bwMode="auto">
            <a:xfrm>
              <a:off x="6816726" y="3554413"/>
              <a:ext cx="31750" cy="42863"/>
            </a:xfrm>
            <a:custGeom>
              <a:avLst/>
              <a:gdLst>
                <a:gd name="T0" fmla="*/ 4 w 15"/>
                <a:gd name="T1" fmla="*/ 3 h 20"/>
                <a:gd name="T2" fmla="*/ 0 w 15"/>
                <a:gd name="T3" fmla="*/ 12 h 20"/>
                <a:gd name="T4" fmla="*/ 11 w 15"/>
                <a:gd name="T5" fmla="*/ 2 h 20"/>
                <a:gd name="T6" fmla="*/ 4 w 15"/>
                <a:gd name="T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0">
                  <a:moveTo>
                    <a:pt x="4" y="3"/>
                  </a:moveTo>
                  <a:cubicBezTo>
                    <a:pt x="10" y="6"/>
                    <a:pt x="3" y="11"/>
                    <a:pt x="0" y="12"/>
                  </a:cubicBezTo>
                  <a:cubicBezTo>
                    <a:pt x="7" y="20"/>
                    <a:pt x="15" y="11"/>
                    <a:pt x="11" y="2"/>
                  </a:cubicBezTo>
                  <a:cubicBezTo>
                    <a:pt x="9" y="2"/>
                    <a:pt x="3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5"/>
            <p:cNvSpPr/>
            <p:nvPr/>
          </p:nvSpPr>
          <p:spPr bwMode="auto">
            <a:xfrm>
              <a:off x="6873876" y="3559176"/>
              <a:ext cx="20638" cy="28575"/>
            </a:xfrm>
            <a:custGeom>
              <a:avLst/>
              <a:gdLst>
                <a:gd name="T0" fmla="*/ 1 w 9"/>
                <a:gd name="T1" fmla="*/ 3 h 13"/>
                <a:gd name="T2" fmla="*/ 0 w 9"/>
                <a:gd name="T3" fmla="*/ 12 h 13"/>
                <a:gd name="T4" fmla="*/ 9 w 9"/>
                <a:gd name="T5" fmla="*/ 11 h 13"/>
                <a:gd name="T6" fmla="*/ 9 w 9"/>
                <a:gd name="T7" fmla="*/ 3 h 13"/>
                <a:gd name="T8" fmla="*/ 1 w 9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1" y="3"/>
                  </a:moveTo>
                  <a:cubicBezTo>
                    <a:pt x="6" y="6"/>
                    <a:pt x="0" y="8"/>
                    <a:pt x="0" y="12"/>
                  </a:cubicBezTo>
                  <a:cubicBezTo>
                    <a:pt x="4" y="12"/>
                    <a:pt x="7" y="13"/>
                    <a:pt x="9" y="11"/>
                  </a:cubicBezTo>
                  <a:cubicBezTo>
                    <a:pt x="8" y="7"/>
                    <a:pt x="8" y="7"/>
                    <a:pt x="9" y="3"/>
                  </a:cubicBezTo>
                  <a:cubicBezTo>
                    <a:pt x="7" y="1"/>
                    <a:pt x="1" y="0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6"/>
            <p:cNvSpPr/>
            <p:nvPr/>
          </p:nvSpPr>
          <p:spPr bwMode="auto">
            <a:xfrm>
              <a:off x="6557963" y="3548063"/>
              <a:ext cx="20638" cy="30163"/>
            </a:xfrm>
            <a:custGeom>
              <a:avLst/>
              <a:gdLst>
                <a:gd name="T0" fmla="*/ 0 w 10"/>
                <a:gd name="T1" fmla="*/ 3 h 14"/>
                <a:gd name="T2" fmla="*/ 3 w 10"/>
                <a:gd name="T3" fmla="*/ 14 h 14"/>
                <a:gd name="T4" fmla="*/ 10 w 10"/>
                <a:gd name="T5" fmla="*/ 3 h 14"/>
                <a:gd name="T6" fmla="*/ 0 w 10"/>
                <a:gd name="T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4">
                  <a:moveTo>
                    <a:pt x="0" y="3"/>
                  </a:moveTo>
                  <a:cubicBezTo>
                    <a:pt x="1" y="6"/>
                    <a:pt x="3" y="9"/>
                    <a:pt x="3" y="14"/>
                  </a:cubicBezTo>
                  <a:cubicBezTo>
                    <a:pt x="8" y="13"/>
                    <a:pt x="10" y="9"/>
                    <a:pt x="10" y="3"/>
                  </a:cubicBezTo>
                  <a:cubicBezTo>
                    <a:pt x="7" y="0"/>
                    <a:pt x="3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7"/>
            <p:cNvSpPr/>
            <p:nvPr/>
          </p:nvSpPr>
          <p:spPr bwMode="auto">
            <a:xfrm>
              <a:off x="6723063" y="3560763"/>
              <a:ext cx="30163" cy="36513"/>
            </a:xfrm>
            <a:custGeom>
              <a:avLst/>
              <a:gdLst>
                <a:gd name="T0" fmla="*/ 2 w 14"/>
                <a:gd name="T1" fmla="*/ 0 h 17"/>
                <a:gd name="T2" fmla="*/ 0 w 14"/>
                <a:gd name="T3" fmla="*/ 8 h 17"/>
                <a:gd name="T4" fmla="*/ 13 w 14"/>
                <a:gd name="T5" fmla="*/ 13 h 17"/>
                <a:gd name="T6" fmla="*/ 12 w 14"/>
                <a:gd name="T7" fmla="*/ 0 h 17"/>
                <a:gd name="T8" fmla="*/ 2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2" y="0"/>
                  </a:moveTo>
                  <a:cubicBezTo>
                    <a:pt x="2" y="3"/>
                    <a:pt x="0" y="4"/>
                    <a:pt x="0" y="8"/>
                  </a:cubicBezTo>
                  <a:cubicBezTo>
                    <a:pt x="7" y="6"/>
                    <a:pt x="4" y="17"/>
                    <a:pt x="13" y="13"/>
                  </a:cubicBezTo>
                  <a:cubicBezTo>
                    <a:pt x="14" y="8"/>
                    <a:pt x="12" y="5"/>
                    <a:pt x="12" y="0"/>
                  </a:cubicBezTo>
                  <a:cubicBezTo>
                    <a:pt x="9" y="0"/>
                    <a:pt x="6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8"/>
            <p:cNvSpPr/>
            <p:nvPr/>
          </p:nvSpPr>
          <p:spPr bwMode="auto">
            <a:xfrm>
              <a:off x="6635751" y="3559176"/>
              <a:ext cx="20638" cy="36513"/>
            </a:xfrm>
            <a:custGeom>
              <a:avLst/>
              <a:gdLst>
                <a:gd name="T0" fmla="*/ 3 w 10"/>
                <a:gd name="T1" fmla="*/ 17 h 17"/>
                <a:gd name="T2" fmla="*/ 10 w 10"/>
                <a:gd name="T3" fmla="*/ 3 h 17"/>
                <a:gd name="T4" fmla="*/ 4 w 10"/>
                <a:gd name="T5" fmla="*/ 0 h 17"/>
                <a:gd name="T6" fmla="*/ 3 w 10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7">
                  <a:moveTo>
                    <a:pt x="3" y="17"/>
                  </a:moveTo>
                  <a:cubicBezTo>
                    <a:pt x="9" y="17"/>
                    <a:pt x="10" y="11"/>
                    <a:pt x="10" y="3"/>
                  </a:cubicBezTo>
                  <a:cubicBezTo>
                    <a:pt x="9" y="2"/>
                    <a:pt x="5" y="1"/>
                    <a:pt x="4" y="0"/>
                  </a:cubicBezTo>
                  <a:cubicBezTo>
                    <a:pt x="0" y="5"/>
                    <a:pt x="1" y="12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9"/>
            <p:cNvSpPr/>
            <p:nvPr/>
          </p:nvSpPr>
          <p:spPr bwMode="auto">
            <a:xfrm>
              <a:off x="6186488" y="3554413"/>
              <a:ext cx="34925" cy="28575"/>
            </a:xfrm>
            <a:custGeom>
              <a:avLst/>
              <a:gdLst>
                <a:gd name="T0" fmla="*/ 7 w 16"/>
                <a:gd name="T1" fmla="*/ 0 h 13"/>
                <a:gd name="T2" fmla="*/ 0 w 16"/>
                <a:gd name="T3" fmla="*/ 8 h 13"/>
                <a:gd name="T4" fmla="*/ 10 w 16"/>
                <a:gd name="T5" fmla="*/ 13 h 13"/>
                <a:gd name="T6" fmla="*/ 7 w 16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3">
                  <a:moveTo>
                    <a:pt x="7" y="0"/>
                  </a:moveTo>
                  <a:cubicBezTo>
                    <a:pt x="5" y="3"/>
                    <a:pt x="4" y="6"/>
                    <a:pt x="0" y="8"/>
                  </a:cubicBezTo>
                  <a:cubicBezTo>
                    <a:pt x="4" y="10"/>
                    <a:pt x="5" y="13"/>
                    <a:pt x="10" y="13"/>
                  </a:cubicBezTo>
                  <a:cubicBezTo>
                    <a:pt x="13" y="8"/>
                    <a:pt x="16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0"/>
            <p:cNvSpPr/>
            <p:nvPr/>
          </p:nvSpPr>
          <p:spPr bwMode="auto">
            <a:xfrm>
              <a:off x="6300788" y="3575051"/>
              <a:ext cx="52388" cy="50800"/>
            </a:xfrm>
            <a:custGeom>
              <a:avLst/>
              <a:gdLst>
                <a:gd name="T0" fmla="*/ 14 w 24"/>
                <a:gd name="T1" fmla="*/ 0 h 24"/>
                <a:gd name="T2" fmla="*/ 10 w 24"/>
                <a:gd name="T3" fmla="*/ 3 h 24"/>
                <a:gd name="T4" fmla="*/ 12 w 24"/>
                <a:gd name="T5" fmla="*/ 8 h 24"/>
                <a:gd name="T6" fmla="*/ 2 w 24"/>
                <a:gd name="T7" fmla="*/ 14 h 24"/>
                <a:gd name="T8" fmla="*/ 11 w 24"/>
                <a:gd name="T9" fmla="*/ 24 h 24"/>
                <a:gd name="T10" fmla="*/ 14 w 24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4">
                  <a:moveTo>
                    <a:pt x="14" y="0"/>
                  </a:moveTo>
                  <a:cubicBezTo>
                    <a:pt x="14" y="2"/>
                    <a:pt x="11" y="1"/>
                    <a:pt x="10" y="3"/>
                  </a:cubicBezTo>
                  <a:cubicBezTo>
                    <a:pt x="9" y="6"/>
                    <a:pt x="13" y="6"/>
                    <a:pt x="12" y="8"/>
                  </a:cubicBezTo>
                  <a:cubicBezTo>
                    <a:pt x="5" y="8"/>
                    <a:pt x="11" y="23"/>
                    <a:pt x="2" y="14"/>
                  </a:cubicBezTo>
                  <a:cubicBezTo>
                    <a:pt x="0" y="22"/>
                    <a:pt x="7" y="21"/>
                    <a:pt x="11" y="24"/>
                  </a:cubicBezTo>
                  <a:cubicBezTo>
                    <a:pt x="15" y="21"/>
                    <a:pt x="24" y="4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1"/>
            <p:cNvSpPr/>
            <p:nvPr/>
          </p:nvSpPr>
          <p:spPr bwMode="auto">
            <a:xfrm>
              <a:off x="6421438" y="3584576"/>
              <a:ext cx="34925" cy="39688"/>
            </a:xfrm>
            <a:custGeom>
              <a:avLst/>
              <a:gdLst>
                <a:gd name="T0" fmla="*/ 0 w 16"/>
                <a:gd name="T1" fmla="*/ 5 h 18"/>
                <a:gd name="T2" fmla="*/ 1 w 16"/>
                <a:gd name="T3" fmla="*/ 15 h 18"/>
                <a:gd name="T4" fmla="*/ 10 w 16"/>
                <a:gd name="T5" fmla="*/ 18 h 18"/>
                <a:gd name="T6" fmla="*/ 0 w 16"/>
                <a:gd name="T7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8">
                  <a:moveTo>
                    <a:pt x="0" y="5"/>
                  </a:moveTo>
                  <a:cubicBezTo>
                    <a:pt x="2" y="12"/>
                    <a:pt x="6" y="11"/>
                    <a:pt x="1" y="15"/>
                  </a:cubicBezTo>
                  <a:cubicBezTo>
                    <a:pt x="2" y="17"/>
                    <a:pt x="6" y="18"/>
                    <a:pt x="10" y="18"/>
                  </a:cubicBezTo>
                  <a:cubicBezTo>
                    <a:pt x="16" y="12"/>
                    <a:pt x="10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2"/>
            <p:cNvSpPr/>
            <p:nvPr/>
          </p:nvSpPr>
          <p:spPr bwMode="auto">
            <a:xfrm>
              <a:off x="6494463" y="3594101"/>
              <a:ext cx="30163" cy="36513"/>
            </a:xfrm>
            <a:custGeom>
              <a:avLst/>
              <a:gdLst>
                <a:gd name="T0" fmla="*/ 3 w 14"/>
                <a:gd name="T1" fmla="*/ 3 h 17"/>
                <a:gd name="T2" fmla="*/ 6 w 14"/>
                <a:gd name="T3" fmla="*/ 11 h 17"/>
                <a:gd name="T4" fmla="*/ 0 w 14"/>
                <a:gd name="T5" fmla="*/ 10 h 17"/>
                <a:gd name="T6" fmla="*/ 10 w 14"/>
                <a:gd name="T7" fmla="*/ 15 h 17"/>
                <a:gd name="T8" fmla="*/ 13 w 14"/>
                <a:gd name="T9" fmla="*/ 3 h 17"/>
                <a:gd name="T10" fmla="*/ 3 w 14"/>
                <a:gd name="T11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7">
                  <a:moveTo>
                    <a:pt x="3" y="3"/>
                  </a:moveTo>
                  <a:cubicBezTo>
                    <a:pt x="2" y="7"/>
                    <a:pt x="8" y="6"/>
                    <a:pt x="6" y="11"/>
                  </a:cubicBezTo>
                  <a:cubicBezTo>
                    <a:pt x="3" y="11"/>
                    <a:pt x="1" y="11"/>
                    <a:pt x="0" y="10"/>
                  </a:cubicBezTo>
                  <a:cubicBezTo>
                    <a:pt x="1" y="17"/>
                    <a:pt x="5" y="12"/>
                    <a:pt x="10" y="15"/>
                  </a:cubicBezTo>
                  <a:cubicBezTo>
                    <a:pt x="12" y="12"/>
                    <a:pt x="14" y="9"/>
                    <a:pt x="13" y="3"/>
                  </a:cubicBezTo>
                  <a:cubicBezTo>
                    <a:pt x="10" y="2"/>
                    <a:pt x="6" y="0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3"/>
            <p:cNvSpPr/>
            <p:nvPr/>
          </p:nvSpPr>
          <p:spPr bwMode="auto">
            <a:xfrm>
              <a:off x="6180138" y="3597276"/>
              <a:ext cx="19050" cy="33338"/>
            </a:xfrm>
            <a:custGeom>
              <a:avLst/>
              <a:gdLst>
                <a:gd name="T0" fmla="*/ 0 w 9"/>
                <a:gd name="T1" fmla="*/ 2 h 15"/>
                <a:gd name="T2" fmla="*/ 0 w 9"/>
                <a:gd name="T3" fmla="*/ 15 h 15"/>
                <a:gd name="T4" fmla="*/ 8 w 9"/>
                <a:gd name="T5" fmla="*/ 15 h 15"/>
                <a:gd name="T6" fmla="*/ 7 w 9"/>
                <a:gd name="T7" fmla="*/ 1 h 15"/>
                <a:gd name="T8" fmla="*/ 0 w 9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0" y="2"/>
                  </a:moveTo>
                  <a:cubicBezTo>
                    <a:pt x="1" y="7"/>
                    <a:pt x="7" y="11"/>
                    <a:pt x="0" y="15"/>
                  </a:cubicBezTo>
                  <a:cubicBezTo>
                    <a:pt x="3" y="15"/>
                    <a:pt x="5" y="15"/>
                    <a:pt x="8" y="15"/>
                  </a:cubicBezTo>
                  <a:cubicBezTo>
                    <a:pt x="7" y="10"/>
                    <a:pt x="9" y="4"/>
                    <a:pt x="7" y="1"/>
                  </a:cubicBezTo>
                  <a:cubicBezTo>
                    <a:pt x="4" y="0"/>
                    <a:pt x="2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4"/>
            <p:cNvSpPr/>
            <p:nvPr/>
          </p:nvSpPr>
          <p:spPr bwMode="auto">
            <a:xfrm>
              <a:off x="6300788" y="3340101"/>
              <a:ext cx="28575" cy="36513"/>
            </a:xfrm>
            <a:custGeom>
              <a:avLst/>
              <a:gdLst>
                <a:gd name="T0" fmla="*/ 8 w 13"/>
                <a:gd name="T1" fmla="*/ 3 h 17"/>
                <a:gd name="T2" fmla="*/ 7 w 13"/>
                <a:gd name="T3" fmla="*/ 10 h 17"/>
                <a:gd name="T4" fmla="*/ 0 w 13"/>
                <a:gd name="T5" fmla="*/ 7 h 17"/>
                <a:gd name="T6" fmla="*/ 4 w 13"/>
                <a:gd name="T7" fmla="*/ 16 h 17"/>
                <a:gd name="T8" fmla="*/ 13 w 13"/>
                <a:gd name="T9" fmla="*/ 13 h 17"/>
                <a:gd name="T10" fmla="*/ 13 w 13"/>
                <a:gd name="T11" fmla="*/ 5 h 17"/>
                <a:gd name="T12" fmla="*/ 8 w 13"/>
                <a:gd name="T13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7">
                  <a:moveTo>
                    <a:pt x="8" y="3"/>
                  </a:moveTo>
                  <a:cubicBezTo>
                    <a:pt x="11" y="4"/>
                    <a:pt x="6" y="7"/>
                    <a:pt x="7" y="10"/>
                  </a:cubicBezTo>
                  <a:cubicBezTo>
                    <a:pt x="4" y="10"/>
                    <a:pt x="4" y="4"/>
                    <a:pt x="0" y="7"/>
                  </a:cubicBezTo>
                  <a:cubicBezTo>
                    <a:pt x="0" y="11"/>
                    <a:pt x="4" y="12"/>
                    <a:pt x="4" y="16"/>
                  </a:cubicBezTo>
                  <a:cubicBezTo>
                    <a:pt x="9" y="17"/>
                    <a:pt x="10" y="14"/>
                    <a:pt x="13" y="13"/>
                  </a:cubicBezTo>
                  <a:cubicBezTo>
                    <a:pt x="13" y="11"/>
                    <a:pt x="13" y="8"/>
                    <a:pt x="13" y="5"/>
                  </a:cubicBezTo>
                  <a:cubicBezTo>
                    <a:pt x="11" y="5"/>
                    <a:pt x="8" y="0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7"/>
            <p:cNvSpPr>
              <a:spLocks noEditPoints="1"/>
            </p:cNvSpPr>
            <p:nvPr/>
          </p:nvSpPr>
          <p:spPr bwMode="auto">
            <a:xfrm>
              <a:off x="6030913" y="3257551"/>
              <a:ext cx="996950" cy="441325"/>
            </a:xfrm>
            <a:custGeom>
              <a:avLst/>
              <a:gdLst>
                <a:gd name="T0" fmla="*/ 386 w 462"/>
                <a:gd name="T1" fmla="*/ 14 h 205"/>
                <a:gd name="T2" fmla="*/ 337 w 462"/>
                <a:gd name="T3" fmla="*/ 1 h 205"/>
                <a:gd name="T4" fmla="*/ 213 w 462"/>
                <a:gd name="T5" fmla="*/ 5 h 205"/>
                <a:gd name="T6" fmla="*/ 92 w 462"/>
                <a:gd name="T7" fmla="*/ 8 h 205"/>
                <a:gd name="T8" fmla="*/ 25 w 462"/>
                <a:gd name="T9" fmla="*/ 152 h 205"/>
                <a:gd name="T10" fmla="*/ 21 w 462"/>
                <a:gd name="T11" fmla="*/ 201 h 205"/>
                <a:gd name="T12" fmla="*/ 51 w 462"/>
                <a:gd name="T13" fmla="*/ 203 h 205"/>
                <a:gd name="T14" fmla="*/ 106 w 462"/>
                <a:gd name="T15" fmla="*/ 203 h 205"/>
                <a:gd name="T16" fmla="*/ 142 w 462"/>
                <a:gd name="T17" fmla="*/ 201 h 205"/>
                <a:gd name="T18" fmla="*/ 173 w 462"/>
                <a:gd name="T19" fmla="*/ 204 h 205"/>
                <a:gd name="T20" fmla="*/ 204 w 462"/>
                <a:gd name="T21" fmla="*/ 201 h 205"/>
                <a:gd name="T22" fmla="*/ 341 w 462"/>
                <a:gd name="T23" fmla="*/ 199 h 205"/>
                <a:gd name="T24" fmla="*/ 434 w 462"/>
                <a:gd name="T25" fmla="*/ 196 h 205"/>
                <a:gd name="T26" fmla="*/ 436 w 462"/>
                <a:gd name="T27" fmla="*/ 133 h 205"/>
                <a:gd name="T28" fmla="*/ 386 w 462"/>
                <a:gd name="T29" fmla="*/ 14 h 205"/>
                <a:gd name="T30" fmla="*/ 127 w 462"/>
                <a:gd name="T31" fmla="*/ 12 h 205"/>
                <a:gd name="T32" fmla="*/ 117 w 462"/>
                <a:gd name="T33" fmla="*/ 15 h 205"/>
                <a:gd name="T34" fmla="*/ 127 w 462"/>
                <a:gd name="T35" fmla="*/ 12 h 205"/>
                <a:gd name="T36" fmla="*/ 182 w 462"/>
                <a:gd name="T37" fmla="*/ 194 h 205"/>
                <a:gd name="T38" fmla="*/ 191 w 462"/>
                <a:gd name="T39" fmla="*/ 191 h 205"/>
                <a:gd name="T40" fmla="*/ 182 w 462"/>
                <a:gd name="T41" fmla="*/ 194 h 205"/>
                <a:gd name="T42" fmla="*/ 384 w 462"/>
                <a:gd name="T43" fmla="*/ 174 h 205"/>
                <a:gd name="T44" fmla="*/ 379 w 462"/>
                <a:gd name="T45" fmla="*/ 164 h 205"/>
                <a:gd name="T46" fmla="*/ 376 w 462"/>
                <a:gd name="T47" fmla="*/ 171 h 205"/>
                <a:gd name="T48" fmla="*/ 367 w 462"/>
                <a:gd name="T49" fmla="*/ 175 h 205"/>
                <a:gd name="T50" fmla="*/ 232 w 462"/>
                <a:gd name="T51" fmla="*/ 174 h 205"/>
                <a:gd name="T52" fmla="*/ 194 w 462"/>
                <a:gd name="T53" fmla="*/ 179 h 205"/>
                <a:gd name="T54" fmla="*/ 154 w 462"/>
                <a:gd name="T55" fmla="*/ 179 h 205"/>
                <a:gd name="T56" fmla="*/ 145 w 462"/>
                <a:gd name="T57" fmla="*/ 174 h 205"/>
                <a:gd name="T58" fmla="*/ 144 w 462"/>
                <a:gd name="T59" fmla="*/ 180 h 205"/>
                <a:gd name="T60" fmla="*/ 36 w 462"/>
                <a:gd name="T61" fmla="*/ 181 h 205"/>
                <a:gd name="T62" fmla="*/ 56 w 462"/>
                <a:gd name="T63" fmla="*/ 132 h 205"/>
                <a:gd name="T64" fmla="*/ 104 w 462"/>
                <a:gd name="T65" fmla="*/ 24 h 205"/>
                <a:gd name="T66" fmla="*/ 365 w 462"/>
                <a:gd name="T67" fmla="*/ 19 h 205"/>
                <a:gd name="T68" fmla="*/ 424 w 462"/>
                <a:gd name="T69" fmla="*/ 170 h 205"/>
                <a:gd name="T70" fmla="*/ 384 w 462"/>
                <a:gd name="T71" fmla="*/ 17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2" h="205">
                  <a:moveTo>
                    <a:pt x="386" y="14"/>
                  </a:moveTo>
                  <a:cubicBezTo>
                    <a:pt x="372" y="2"/>
                    <a:pt x="361" y="1"/>
                    <a:pt x="337" y="1"/>
                  </a:cubicBezTo>
                  <a:cubicBezTo>
                    <a:pt x="290" y="0"/>
                    <a:pt x="255" y="4"/>
                    <a:pt x="213" y="5"/>
                  </a:cubicBezTo>
                  <a:cubicBezTo>
                    <a:pt x="173" y="6"/>
                    <a:pt x="132" y="10"/>
                    <a:pt x="92" y="8"/>
                  </a:cubicBezTo>
                  <a:cubicBezTo>
                    <a:pt x="62" y="36"/>
                    <a:pt x="43" y="107"/>
                    <a:pt x="25" y="152"/>
                  </a:cubicBezTo>
                  <a:cubicBezTo>
                    <a:pt x="18" y="171"/>
                    <a:pt x="0" y="188"/>
                    <a:pt x="21" y="201"/>
                  </a:cubicBezTo>
                  <a:cubicBezTo>
                    <a:pt x="30" y="197"/>
                    <a:pt x="40" y="200"/>
                    <a:pt x="51" y="203"/>
                  </a:cubicBezTo>
                  <a:cubicBezTo>
                    <a:pt x="65" y="199"/>
                    <a:pt x="88" y="203"/>
                    <a:pt x="106" y="203"/>
                  </a:cubicBezTo>
                  <a:cubicBezTo>
                    <a:pt x="119" y="204"/>
                    <a:pt x="130" y="201"/>
                    <a:pt x="142" y="201"/>
                  </a:cubicBezTo>
                  <a:cubicBezTo>
                    <a:pt x="153" y="201"/>
                    <a:pt x="163" y="204"/>
                    <a:pt x="173" y="204"/>
                  </a:cubicBezTo>
                  <a:cubicBezTo>
                    <a:pt x="183" y="205"/>
                    <a:pt x="193" y="202"/>
                    <a:pt x="204" y="201"/>
                  </a:cubicBezTo>
                  <a:cubicBezTo>
                    <a:pt x="248" y="195"/>
                    <a:pt x="293" y="194"/>
                    <a:pt x="341" y="199"/>
                  </a:cubicBezTo>
                  <a:cubicBezTo>
                    <a:pt x="373" y="194"/>
                    <a:pt x="398" y="199"/>
                    <a:pt x="434" y="196"/>
                  </a:cubicBezTo>
                  <a:cubicBezTo>
                    <a:pt x="462" y="183"/>
                    <a:pt x="447" y="159"/>
                    <a:pt x="436" y="133"/>
                  </a:cubicBezTo>
                  <a:cubicBezTo>
                    <a:pt x="421" y="95"/>
                    <a:pt x="400" y="48"/>
                    <a:pt x="386" y="14"/>
                  </a:cubicBezTo>
                  <a:close/>
                  <a:moveTo>
                    <a:pt x="127" y="12"/>
                  </a:moveTo>
                  <a:cubicBezTo>
                    <a:pt x="127" y="16"/>
                    <a:pt x="121" y="15"/>
                    <a:pt x="117" y="15"/>
                  </a:cubicBezTo>
                  <a:cubicBezTo>
                    <a:pt x="119" y="13"/>
                    <a:pt x="123" y="12"/>
                    <a:pt x="127" y="12"/>
                  </a:cubicBezTo>
                  <a:close/>
                  <a:moveTo>
                    <a:pt x="182" y="194"/>
                  </a:moveTo>
                  <a:cubicBezTo>
                    <a:pt x="182" y="190"/>
                    <a:pt x="187" y="191"/>
                    <a:pt x="191" y="191"/>
                  </a:cubicBezTo>
                  <a:cubicBezTo>
                    <a:pt x="189" y="194"/>
                    <a:pt x="185" y="197"/>
                    <a:pt x="182" y="194"/>
                  </a:cubicBezTo>
                  <a:close/>
                  <a:moveTo>
                    <a:pt x="384" y="174"/>
                  </a:moveTo>
                  <a:cubicBezTo>
                    <a:pt x="381" y="172"/>
                    <a:pt x="383" y="165"/>
                    <a:pt x="379" y="164"/>
                  </a:cubicBezTo>
                  <a:cubicBezTo>
                    <a:pt x="376" y="166"/>
                    <a:pt x="374" y="166"/>
                    <a:pt x="376" y="171"/>
                  </a:cubicBezTo>
                  <a:cubicBezTo>
                    <a:pt x="371" y="171"/>
                    <a:pt x="366" y="166"/>
                    <a:pt x="367" y="175"/>
                  </a:cubicBezTo>
                  <a:cubicBezTo>
                    <a:pt x="320" y="177"/>
                    <a:pt x="278" y="170"/>
                    <a:pt x="232" y="174"/>
                  </a:cubicBezTo>
                  <a:cubicBezTo>
                    <a:pt x="220" y="175"/>
                    <a:pt x="204" y="176"/>
                    <a:pt x="194" y="179"/>
                  </a:cubicBezTo>
                  <a:cubicBezTo>
                    <a:pt x="183" y="181"/>
                    <a:pt x="172" y="185"/>
                    <a:pt x="154" y="179"/>
                  </a:cubicBezTo>
                  <a:cubicBezTo>
                    <a:pt x="150" y="179"/>
                    <a:pt x="151" y="173"/>
                    <a:pt x="145" y="174"/>
                  </a:cubicBezTo>
                  <a:cubicBezTo>
                    <a:pt x="141" y="175"/>
                    <a:pt x="149" y="178"/>
                    <a:pt x="144" y="180"/>
                  </a:cubicBezTo>
                  <a:cubicBezTo>
                    <a:pt x="107" y="182"/>
                    <a:pt x="65" y="184"/>
                    <a:pt x="36" y="181"/>
                  </a:cubicBezTo>
                  <a:cubicBezTo>
                    <a:pt x="43" y="162"/>
                    <a:pt x="45" y="144"/>
                    <a:pt x="56" y="132"/>
                  </a:cubicBezTo>
                  <a:cubicBezTo>
                    <a:pt x="71" y="93"/>
                    <a:pt x="78" y="56"/>
                    <a:pt x="104" y="24"/>
                  </a:cubicBezTo>
                  <a:cubicBezTo>
                    <a:pt x="190" y="27"/>
                    <a:pt x="284" y="11"/>
                    <a:pt x="365" y="19"/>
                  </a:cubicBezTo>
                  <a:cubicBezTo>
                    <a:pt x="382" y="65"/>
                    <a:pt x="411" y="118"/>
                    <a:pt x="424" y="170"/>
                  </a:cubicBezTo>
                  <a:cubicBezTo>
                    <a:pt x="415" y="177"/>
                    <a:pt x="395" y="173"/>
                    <a:pt x="384" y="1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zh-CN" sz="3600"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N</a:t>
              </a:r>
              <a:endParaRPr lang="en-US" altLang="zh-CN" sz="36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1" name="Freeform 38"/>
            <p:cNvSpPr/>
            <p:nvPr/>
          </p:nvSpPr>
          <p:spPr bwMode="auto">
            <a:xfrm>
              <a:off x="6238876" y="3352801"/>
              <a:ext cx="36513" cy="30163"/>
            </a:xfrm>
            <a:custGeom>
              <a:avLst/>
              <a:gdLst>
                <a:gd name="T0" fmla="*/ 10 w 17"/>
                <a:gd name="T1" fmla="*/ 0 h 14"/>
                <a:gd name="T2" fmla="*/ 1 w 17"/>
                <a:gd name="T3" fmla="*/ 4 h 14"/>
                <a:gd name="T4" fmla="*/ 10 w 17"/>
                <a:gd name="T5" fmla="*/ 14 h 14"/>
                <a:gd name="T6" fmla="*/ 10 w 17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0" y="0"/>
                  </a:moveTo>
                  <a:cubicBezTo>
                    <a:pt x="9" y="4"/>
                    <a:pt x="3" y="1"/>
                    <a:pt x="1" y="4"/>
                  </a:cubicBezTo>
                  <a:cubicBezTo>
                    <a:pt x="0" y="10"/>
                    <a:pt x="5" y="12"/>
                    <a:pt x="10" y="14"/>
                  </a:cubicBezTo>
                  <a:cubicBezTo>
                    <a:pt x="15" y="10"/>
                    <a:pt x="17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9"/>
            <p:cNvSpPr/>
            <p:nvPr/>
          </p:nvSpPr>
          <p:spPr bwMode="auto">
            <a:xfrm>
              <a:off x="6583363" y="3400426"/>
              <a:ext cx="38100" cy="39688"/>
            </a:xfrm>
            <a:custGeom>
              <a:avLst/>
              <a:gdLst>
                <a:gd name="T0" fmla="*/ 0 w 18"/>
                <a:gd name="T1" fmla="*/ 11 h 19"/>
                <a:gd name="T2" fmla="*/ 9 w 18"/>
                <a:gd name="T3" fmla="*/ 19 h 19"/>
                <a:gd name="T4" fmla="*/ 18 w 18"/>
                <a:gd name="T5" fmla="*/ 4 h 19"/>
                <a:gd name="T6" fmla="*/ 0 w 18"/>
                <a:gd name="T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0" y="11"/>
                  </a:moveTo>
                  <a:cubicBezTo>
                    <a:pt x="1" y="16"/>
                    <a:pt x="7" y="15"/>
                    <a:pt x="9" y="19"/>
                  </a:cubicBezTo>
                  <a:cubicBezTo>
                    <a:pt x="11" y="13"/>
                    <a:pt x="18" y="12"/>
                    <a:pt x="18" y="4"/>
                  </a:cubicBezTo>
                  <a:cubicBezTo>
                    <a:pt x="11" y="0"/>
                    <a:pt x="0" y="3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0"/>
            <p:cNvSpPr/>
            <p:nvPr/>
          </p:nvSpPr>
          <p:spPr bwMode="auto">
            <a:xfrm>
              <a:off x="6188076" y="3460751"/>
              <a:ext cx="34925" cy="44450"/>
            </a:xfrm>
            <a:custGeom>
              <a:avLst/>
              <a:gdLst>
                <a:gd name="T0" fmla="*/ 1 w 16"/>
                <a:gd name="T1" fmla="*/ 5 h 21"/>
                <a:gd name="T2" fmla="*/ 0 w 16"/>
                <a:gd name="T3" fmla="*/ 15 h 21"/>
                <a:gd name="T4" fmla="*/ 16 w 16"/>
                <a:gd name="T5" fmla="*/ 9 h 21"/>
                <a:gd name="T6" fmla="*/ 1 w 16"/>
                <a:gd name="T7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1">
                  <a:moveTo>
                    <a:pt x="1" y="5"/>
                  </a:moveTo>
                  <a:cubicBezTo>
                    <a:pt x="0" y="11"/>
                    <a:pt x="2" y="11"/>
                    <a:pt x="0" y="15"/>
                  </a:cubicBezTo>
                  <a:cubicBezTo>
                    <a:pt x="7" y="21"/>
                    <a:pt x="14" y="16"/>
                    <a:pt x="16" y="9"/>
                  </a:cubicBezTo>
                  <a:cubicBezTo>
                    <a:pt x="13" y="4"/>
                    <a:pt x="7" y="0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1"/>
            <p:cNvSpPr/>
            <p:nvPr/>
          </p:nvSpPr>
          <p:spPr bwMode="auto">
            <a:xfrm>
              <a:off x="6626226" y="3509963"/>
              <a:ext cx="42863" cy="41275"/>
            </a:xfrm>
            <a:custGeom>
              <a:avLst/>
              <a:gdLst>
                <a:gd name="T0" fmla="*/ 0 w 20"/>
                <a:gd name="T1" fmla="*/ 7 h 19"/>
                <a:gd name="T2" fmla="*/ 8 w 20"/>
                <a:gd name="T3" fmla="*/ 19 h 19"/>
                <a:gd name="T4" fmla="*/ 20 w 20"/>
                <a:gd name="T5" fmla="*/ 2 h 19"/>
                <a:gd name="T6" fmla="*/ 0 w 20"/>
                <a:gd name="T7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9">
                  <a:moveTo>
                    <a:pt x="0" y="7"/>
                  </a:moveTo>
                  <a:cubicBezTo>
                    <a:pt x="2" y="12"/>
                    <a:pt x="0" y="19"/>
                    <a:pt x="8" y="19"/>
                  </a:cubicBezTo>
                  <a:cubicBezTo>
                    <a:pt x="13" y="14"/>
                    <a:pt x="17" y="8"/>
                    <a:pt x="20" y="2"/>
                  </a:cubicBezTo>
                  <a:cubicBezTo>
                    <a:pt x="10" y="0"/>
                    <a:pt x="7" y="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2"/>
            <p:cNvSpPr/>
            <p:nvPr/>
          </p:nvSpPr>
          <p:spPr bwMode="auto">
            <a:xfrm>
              <a:off x="6319838" y="3503613"/>
              <a:ext cx="33338" cy="34925"/>
            </a:xfrm>
            <a:custGeom>
              <a:avLst/>
              <a:gdLst>
                <a:gd name="T0" fmla="*/ 0 w 15"/>
                <a:gd name="T1" fmla="*/ 8 h 16"/>
                <a:gd name="T2" fmla="*/ 15 w 15"/>
                <a:gd name="T3" fmla="*/ 8 h 16"/>
                <a:gd name="T4" fmla="*/ 0 w 15"/>
                <a:gd name="T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6">
                  <a:moveTo>
                    <a:pt x="0" y="8"/>
                  </a:moveTo>
                  <a:cubicBezTo>
                    <a:pt x="4" y="14"/>
                    <a:pt x="12" y="16"/>
                    <a:pt x="15" y="8"/>
                  </a:cubicBezTo>
                  <a:cubicBezTo>
                    <a:pt x="13" y="0"/>
                    <a:pt x="1" y="1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8" name="Freeform 5"/>
          <p:cNvSpPr>
            <a:spLocks noEditPoints="1"/>
          </p:cNvSpPr>
          <p:nvPr/>
        </p:nvSpPr>
        <p:spPr bwMode="auto">
          <a:xfrm flipH="1">
            <a:off x="4753671" y="2185766"/>
            <a:ext cx="745760" cy="391360"/>
          </a:xfrm>
          <a:custGeom>
            <a:avLst/>
            <a:gdLst>
              <a:gd name="T0" fmla="*/ 376 w 434"/>
              <a:gd name="T1" fmla="*/ 95 h 228"/>
              <a:gd name="T2" fmla="*/ 197 w 434"/>
              <a:gd name="T3" fmla="*/ 107 h 228"/>
              <a:gd name="T4" fmla="*/ 167 w 434"/>
              <a:gd name="T5" fmla="*/ 25 h 228"/>
              <a:gd name="T6" fmla="*/ 69 w 434"/>
              <a:gd name="T7" fmla="*/ 6 h 228"/>
              <a:gd name="T8" fmla="*/ 13 w 434"/>
              <a:gd name="T9" fmla="*/ 58 h 228"/>
              <a:gd name="T10" fmla="*/ 1 w 434"/>
              <a:gd name="T11" fmla="*/ 118 h 228"/>
              <a:gd name="T12" fmla="*/ 14 w 434"/>
              <a:gd name="T13" fmla="*/ 153 h 228"/>
              <a:gd name="T14" fmla="*/ 53 w 434"/>
              <a:gd name="T15" fmla="*/ 184 h 228"/>
              <a:gd name="T16" fmla="*/ 48 w 434"/>
              <a:gd name="T17" fmla="*/ 182 h 228"/>
              <a:gd name="T18" fmla="*/ 48 w 434"/>
              <a:gd name="T19" fmla="*/ 185 h 228"/>
              <a:gd name="T20" fmla="*/ 196 w 434"/>
              <a:gd name="T21" fmla="*/ 123 h 228"/>
              <a:gd name="T22" fmla="*/ 374 w 434"/>
              <a:gd name="T23" fmla="*/ 112 h 228"/>
              <a:gd name="T24" fmla="*/ 383 w 434"/>
              <a:gd name="T25" fmla="*/ 133 h 228"/>
              <a:gd name="T26" fmla="*/ 416 w 434"/>
              <a:gd name="T27" fmla="*/ 83 h 228"/>
              <a:gd name="T28" fmla="*/ 376 w 434"/>
              <a:gd name="T29" fmla="*/ 95 h 228"/>
              <a:gd name="T30" fmla="*/ 183 w 434"/>
              <a:gd name="T31" fmla="*/ 120 h 228"/>
              <a:gd name="T32" fmla="*/ 129 w 434"/>
              <a:gd name="T33" fmla="*/ 187 h 228"/>
              <a:gd name="T34" fmla="*/ 112 w 434"/>
              <a:gd name="T35" fmla="*/ 190 h 228"/>
              <a:gd name="T36" fmla="*/ 58 w 434"/>
              <a:gd name="T37" fmla="*/ 177 h 228"/>
              <a:gd name="T38" fmla="*/ 58 w 434"/>
              <a:gd name="T39" fmla="*/ 170 h 228"/>
              <a:gd name="T40" fmla="*/ 47 w 434"/>
              <a:gd name="T41" fmla="*/ 168 h 228"/>
              <a:gd name="T42" fmla="*/ 19 w 434"/>
              <a:gd name="T43" fmla="*/ 143 h 228"/>
              <a:gd name="T44" fmla="*/ 11 w 434"/>
              <a:gd name="T45" fmla="*/ 121 h 228"/>
              <a:gd name="T46" fmla="*/ 41 w 434"/>
              <a:gd name="T47" fmla="*/ 35 h 228"/>
              <a:gd name="T48" fmla="*/ 113 w 434"/>
              <a:gd name="T49" fmla="*/ 18 h 228"/>
              <a:gd name="T50" fmla="*/ 182 w 434"/>
              <a:gd name="T51" fmla="*/ 72 h 228"/>
              <a:gd name="T52" fmla="*/ 187 w 434"/>
              <a:gd name="T53" fmla="*/ 96 h 228"/>
              <a:gd name="T54" fmla="*/ 179 w 434"/>
              <a:gd name="T55" fmla="*/ 116 h 228"/>
              <a:gd name="T56" fmla="*/ 183 w 434"/>
              <a:gd name="T57" fmla="*/ 120 h 228"/>
              <a:gd name="T58" fmla="*/ 405 w 434"/>
              <a:gd name="T59" fmla="*/ 115 h 228"/>
              <a:gd name="T60" fmla="*/ 411 w 434"/>
              <a:gd name="T61" fmla="*/ 115 h 228"/>
              <a:gd name="T62" fmla="*/ 384 w 434"/>
              <a:gd name="T63" fmla="*/ 103 h 228"/>
              <a:gd name="T64" fmla="*/ 391 w 434"/>
              <a:gd name="T65" fmla="*/ 104 h 228"/>
              <a:gd name="T66" fmla="*/ 398 w 434"/>
              <a:gd name="T67" fmla="*/ 90 h 228"/>
              <a:gd name="T68" fmla="*/ 415 w 434"/>
              <a:gd name="T69" fmla="*/ 104 h 228"/>
              <a:gd name="T70" fmla="*/ 405 w 434"/>
              <a:gd name="T71" fmla="*/ 115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34" h="228">
                <a:moveTo>
                  <a:pt x="376" y="95"/>
                </a:moveTo>
                <a:cubicBezTo>
                  <a:pt x="320" y="113"/>
                  <a:pt x="257" y="102"/>
                  <a:pt x="197" y="107"/>
                </a:cubicBezTo>
                <a:cubicBezTo>
                  <a:pt x="199" y="71"/>
                  <a:pt x="183" y="49"/>
                  <a:pt x="167" y="25"/>
                </a:cubicBezTo>
                <a:cubicBezTo>
                  <a:pt x="137" y="8"/>
                  <a:pt x="104" y="0"/>
                  <a:pt x="69" y="6"/>
                </a:cubicBezTo>
                <a:cubicBezTo>
                  <a:pt x="46" y="17"/>
                  <a:pt x="22" y="32"/>
                  <a:pt x="13" y="58"/>
                </a:cubicBezTo>
                <a:cubicBezTo>
                  <a:pt x="8" y="74"/>
                  <a:pt x="0" y="106"/>
                  <a:pt x="1" y="118"/>
                </a:cubicBezTo>
                <a:cubicBezTo>
                  <a:pt x="3" y="131"/>
                  <a:pt x="15" y="140"/>
                  <a:pt x="14" y="153"/>
                </a:cubicBezTo>
                <a:cubicBezTo>
                  <a:pt x="27" y="164"/>
                  <a:pt x="39" y="178"/>
                  <a:pt x="53" y="184"/>
                </a:cubicBezTo>
                <a:cubicBezTo>
                  <a:pt x="51" y="184"/>
                  <a:pt x="51" y="182"/>
                  <a:pt x="48" y="182"/>
                </a:cubicBezTo>
                <a:cubicBezTo>
                  <a:pt x="46" y="183"/>
                  <a:pt x="47" y="184"/>
                  <a:pt x="48" y="185"/>
                </a:cubicBezTo>
                <a:cubicBezTo>
                  <a:pt x="108" y="228"/>
                  <a:pt x="184" y="174"/>
                  <a:pt x="196" y="123"/>
                </a:cubicBezTo>
                <a:cubicBezTo>
                  <a:pt x="247" y="117"/>
                  <a:pt x="322" y="118"/>
                  <a:pt x="374" y="112"/>
                </a:cubicBezTo>
                <a:cubicBezTo>
                  <a:pt x="375" y="122"/>
                  <a:pt x="382" y="126"/>
                  <a:pt x="383" y="133"/>
                </a:cubicBezTo>
                <a:cubicBezTo>
                  <a:pt x="416" y="151"/>
                  <a:pt x="434" y="107"/>
                  <a:pt x="416" y="83"/>
                </a:cubicBezTo>
                <a:cubicBezTo>
                  <a:pt x="400" y="73"/>
                  <a:pt x="380" y="75"/>
                  <a:pt x="376" y="95"/>
                </a:cubicBezTo>
                <a:close/>
                <a:moveTo>
                  <a:pt x="183" y="120"/>
                </a:moveTo>
                <a:cubicBezTo>
                  <a:pt x="179" y="155"/>
                  <a:pt x="150" y="171"/>
                  <a:pt x="129" y="187"/>
                </a:cubicBezTo>
                <a:cubicBezTo>
                  <a:pt x="121" y="191"/>
                  <a:pt x="115" y="182"/>
                  <a:pt x="112" y="190"/>
                </a:cubicBezTo>
                <a:cubicBezTo>
                  <a:pt x="90" y="184"/>
                  <a:pt x="75" y="185"/>
                  <a:pt x="58" y="177"/>
                </a:cubicBezTo>
                <a:cubicBezTo>
                  <a:pt x="55" y="174"/>
                  <a:pt x="59" y="174"/>
                  <a:pt x="58" y="170"/>
                </a:cubicBezTo>
                <a:cubicBezTo>
                  <a:pt x="53" y="166"/>
                  <a:pt x="49" y="169"/>
                  <a:pt x="47" y="168"/>
                </a:cubicBezTo>
                <a:cubicBezTo>
                  <a:pt x="35" y="162"/>
                  <a:pt x="26" y="154"/>
                  <a:pt x="19" y="143"/>
                </a:cubicBezTo>
                <a:cubicBezTo>
                  <a:pt x="19" y="133"/>
                  <a:pt x="15" y="127"/>
                  <a:pt x="11" y="121"/>
                </a:cubicBezTo>
                <a:cubicBezTo>
                  <a:pt x="12" y="93"/>
                  <a:pt x="21" y="53"/>
                  <a:pt x="41" y="35"/>
                </a:cubicBezTo>
                <a:cubicBezTo>
                  <a:pt x="59" y="18"/>
                  <a:pt x="86" y="15"/>
                  <a:pt x="113" y="18"/>
                </a:cubicBezTo>
                <a:cubicBezTo>
                  <a:pt x="149" y="21"/>
                  <a:pt x="167" y="40"/>
                  <a:pt x="182" y="72"/>
                </a:cubicBezTo>
                <a:cubicBezTo>
                  <a:pt x="180" y="79"/>
                  <a:pt x="182" y="91"/>
                  <a:pt x="187" y="96"/>
                </a:cubicBezTo>
                <a:cubicBezTo>
                  <a:pt x="185" y="103"/>
                  <a:pt x="183" y="110"/>
                  <a:pt x="179" y="116"/>
                </a:cubicBezTo>
                <a:cubicBezTo>
                  <a:pt x="177" y="121"/>
                  <a:pt x="184" y="117"/>
                  <a:pt x="183" y="120"/>
                </a:cubicBezTo>
                <a:close/>
                <a:moveTo>
                  <a:pt x="405" y="115"/>
                </a:moveTo>
                <a:cubicBezTo>
                  <a:pt x="406" y="120"/>
                  <a:pt x="408" y="114"/>
                  <a:pt x="411" y="115"/>
                </a:cubicBezTo>
                <a:cubicBezTo>
                  <a:pt x="407" y="134"/>
                  <a:pt x="373" y="121"/>
                  <a:pt x="384" y="103"/>
                </a:cubicBezTo>
                <a:cubicBezTo>
                  <a:pt x="388" y="102"/>
                  <a:pt x="387" y="105"/>
                  <a:pt x="391" y="104"/>
                </a:cubicBezTo>
                <a:cubicBezTo>
                  <a:pt x="395" y="101"/>
                  <a:pt x="394" y="93"/>
                  <a:pt x="398" y="90"/>
                </a:cubicBezTo>
                <a:cubicBezTo>
                  <a:pt x="408" y="90"/>
                  <a:pt x="409" y="99"/>
                  <a:pt x="415" y="104"/>
                </a:cubicBezTo>
                <a:cubicBezTo>
                  <a:pt x="412" y="108"/>
                  <a:pt x="412" y="115"/>
                  <a:pt x="405" y="11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59" name="Freeform 5"/>
          <p:cNvSpPr>
            <a:spLocks noEditPoints="1"/>
          </p:cNvSpPr>
          <p:nvPr/>
        </p:nvSpPr>
        <p:spPr bwMode="auto">
          <a:xfrm flipH="1">
            <a:off x="5300574" y="3308091"/>
            <a:ext cx="745760" cy="391360"/>
          </a:xfrm>
          <a:custGeom>
            <a:avLst/>
            <a:gdLst>
              <a:gd name="T0" fmla="*/ 376 w 434"/>
              <a:gd name="T1" fmla="*/ 95 h 228"/>
              <a:gd name="T2" fmla="*/ 197 w 434"/>
              <a:gd name="T3" fmla="*/ 107 h 228"/>
              <a:gd name="T4" fmla="*/ 167 w 434"/>
              <a:gd name="T5" fmla="*/ 25 h 228"/>
              <a:gd name="T6" fmla="*/ 69 w 434"/>
              <a:gd name="T7" fmla="*/ 6 h 228"/>
              <a:gd name="T8" fmla="*/ 13 w 434"/>
              <a:gd name="T9" fmla="*/ 58 h 228"/>
              <a:gd name="T10" fmla="*/ 1 w 434"/>
              <a:gd name="T11" fmla="*/ 118 h 228"/>
              <a:gd name="T12" fmla="*/ 14 w 434"/>
              <a:gd name="T13" fmla="*/ 153 h 228"/>
              <a:gd name="T14" fmla="*/ 53 w 434"/>
              <a:gd name="T15" fmla="*/ 184 h 228"/>
              <a:gd name="T16" fmla="*/ 48 w 434"/>
              <a:gd name="T17" fmla="*/ 182 h 228"/>
              <a:gd name="T18" fmla="*/ 48 w 434"/>
              <a:gd name="T19" fmla="*/ 185 h 228"/>
              <a:gd name="T20" fmla="*/ 196 w 434"/>
              <a:gd name="T21" fmla="*/ 123 h 228"/>
              <a:gd name="T22" fmla="*/ 374 w 434"/>
              <a:gd name="T23" fmla="*/ 112 h 228"/>
              <a:gd name="T24" fmla="*/ 383 w 434"/>
              <a:gd name="T25" fmla="*/ 133 h 228"/>
              <a:gd name="T26" fmla="*/ 416 w 434"/>
              <a:gd name="T27" fmla="*/ 83 h 228"/>
              <a:gd name="T28" fmla="*/ 376 w 434"/>
              <a:gd name="T29" fmla="*/ 95 h 228"/>
              <a:gd name="T30" fmla="*/ 183 w 434"/>
              <a:gd name="T31" fmla="*/ 120 h 228"/>
              <a:gd name="T32" fmla="*/ 129 w 434"/>
              <a:gd name="T33" fmla="*/ 187 h 228"/>
              <a:gd name="T34" fmla="*/ 112 w 434"/>
              <a:gd name="T35" fmla="*/ 190 h 228"/>
              <a:gd name="T36" fmla="*/ 58 w 434"/>
              <a:gd name="T37" fmla="*/ 177 h 228"/>
              <a:gd name="T38" fmla="*/ 58 w 434"/>
              <a:gd name="T39" fmla="*/ 170 h 228"/>
              <a:gd name="T40" fmla="*/ 47 w 434"/>
              <a:gd name="T41" fmla="*/ 168 h 228"/>
              <a:gd name="T42" fmla="*/ 19 w 434"/>
              <a:gd name="T43" fmla="*/ 143 h 228"/>
              <a:gd name="T44" fmla="*/ 11 w 434"/>
              <a:gd name="T45" fmla="*/ 121 h 228"/>
              <a:gd name="T46" fmla="*/ 41 w 434"/>
              <a:gd name="T47" fmla="*/ 35 h 228"/>
              <a:gd name="T48" fmla="*/ 113 w 434"/>
              <a:gd name="T49" fmla="*/ 18 h 228"/>
              <a:gd name="T50" fmla="*/ 182 w 434"/>
              <a:gd name="T51" fmla="*/ 72 h 228"/>
              <a:gd name="T52" fmla="*/ 187 w 434"/>
              <a:gd name="T53" fmla="*/ 96 h 228"/>
              <a:gd name="T54" fmla="*/ 179 w 434"/>
              <a:gd name="T55" fmla="*/ 116 h 228"/>
              <a:gd name="T56" fmla="*/ 183 w 434"/>
              <a:gd name="T57" fmla="*/ 120 h 228"/>
              <a:gd name="T58" fmla="*/ 405 w 434"/>
              <a:gd name="T59" fmla="*/ 115 h 228"/>
              <a:gd name="T60" fmla="*/ 411 w 434"/>
              <a:gd name="T61" fmla="*/ 115 h 228"/>
              <a:gd name="T62" fmla="*/ 384 w 434"/>
              <a:gd name="T63" fmla="*/ 103 h 228"/>
              <a:gd name="T64" fmla="*/ 391 w 434"/>
              <a:gd name="T65" fmla="*/ 104 h 228"/>
              <a:gd name="T66" fmla="*/ 398 w 434"/>
              <a:gd name="T67" fmla="*/ 90 h 228"/>
              <a:gd name="T68" fmla="*/ 415 w 434"/>
              <a:gd name="T69" fmla="*/ 104 h 228"/>
              <a:gd name="T70" fmla="*/ 405 w 434"/>
              <a:gd name="T71" fmla="*/ 115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34" h="228">
                <a:moveTo>
                  <a:pt x="376" y="95"/>
                </a:moveTo>
                <a:cubicBezTo>
                  <a:pt x="320" y="113"/>
                  <a:pt x="257" y="102"/>
                  <a:pt x="197" y="107"/>
                </a:cubicBezTo>
                <a:cubicBezTo>
                  <a:pt x="199" y="71"/>
                  <a:pt x="183" y="49"/>
                  <a:pt x="167" y="25"/>
                </a:cubicBezTo>
                <a:cubicBezTo>
                  <a:pt x="137" y="8"/>
                  <a:pt x="104" y="0"/>
                  <a:pt x="69" y="6"/>
                </a:cubicBezTo>
                <a:cubicBezTo>
                  <a:pt x="46" y="17"/>
                  <a:pt x="22" y="32"/>
                  <a:pt x="13" y="58"/>
                </a:cubicBezTo>
                <a:cubicBezTo>
                  <a:pt x="8" y="74"/>
                  <a:pt x="0" y="106"/>
                  <a:pt x="1" y="118"/>
                </a:cubicBezTo>
                <a:cubicBezTo>
                  <a:pt x="3" y="131"/>
                  <a:pt x="15" y="140"/>
                  <a:pt x="14" y="153"/>
                </a:cubicBezTo>
                <a:cubicBezTo>
                  <a:pt x="27" y="164"/>
                  <a:pt x="39" y="178"/>
                  <a:pt x="53" y="184"/>
                </a:cubicBezTo>
                <a:cubicBezTo>
                  <a:pt x="51" y="184"/>
                  <a:pt x="51" y="182"/>
                  <a:pt x="48" y="182"/>
                </a:cubicBezTo>
                <a:cubicBezTo>
                  <a:pt x="46" y="183"/>
                  <a:pt x="47" y="184"/>
                  <a:pt x="48" y="185"/>
                </a:cubicBezTo>
                <a:cubicBezTo>
                  <a:pt x="108" y="228"/>
                  <a:pt x="184" y="174"/>
                  <a:pt x="196" y="123"/>
                </a:cubicBezTo>
                <a:cubicBezTo>
                  <a:pt x="247" y="117"/>
                  <a:pt x="322" y="118"/>
                  <a:pt x="374" y="112"/>
                </a:cubicBezTo>
                <a:cubicBezTo>
                  <a:pt x="375" y="122"/>
                  <a:pt x="382" y="126"/>
                  <a:pt x="383" y="133"/>
                </a:cubicBezTo>
                <a:cubicBezTo>
                  <a:pt x="416" y="151"/>
                  <a:pt x="434" y="107"/>
                  <a:pt x="416" y="83"/>
                </a:cubicBezTo>
                <a:cubicBezTo>
                  <a:pt x="400" y="73"/>
                  <a:pt x="380" y="75"/>
                  <a:pt x="376" y="95"/>
                </a:cubicBezTo>
                <a:close/>
                <a:moveTo>
                  <a:pt x="183" y="120"/>
                </a:moveTo>
                <a:cubicBezTo>
                  <a:pt x="179" y="155"/>
                  <a:pt x="150" y="171"/>
                  <a:pt x="129" y="187"/>
                </a:cubicBezTo>
                <a:cubicBezTo>
                  <a:pt x="121" y="191"/>
                  <a:pt x="115" y="182"/>
                  <a:pt x="112" y="190"/>
                </a:cubicBezTo>
                <a:cubicBezTo>
                  <a:pt x="90" y="184"/>
                  <a:pt x="75" y="185"/>
                  <a:pt x="58" y="177"/>
                </a:cubicBezTo>
                <a:cubicBezTo>
                  <a:pt x="55" y="174"/>
                  <a:pt x="59" y="174"/>
                  <a:pt x="58" y="170"/>
                </a:cubicBezTo>
                <a:cubicBezTo>
                  <a:pt x="53" y="166"/>
                  <a:pt x="49" y="169"/>
                  <a:pt x="47" y="168"/>
                </a:cubicBezTo>
                <a:cubicBezTo>
                  <a:pt x="35" y="162"/>
                  <a:pt x="26" y="154"/>
                  <a:pt x="19" y="143"/>
                </a:cubicBezTo>
                <a:cubicBezTo>
                  <a:pt x="19" y="133"/>
                  <a:pt x="15" y="127"/>
                  <a:pt x="11" y="121"/>
                </a:cubicBezTo>
                <a:cubicBezTo>
                  <a:pt x="12" y="93"/>
                  <a:pt x="21" y="53"/>
                  <a:pt x="41" y="35"/>
                </a:cubicBezTo>
                <a:cubicBezTo>
                  <a:pt x="59" y="18"/>
                  <a:pt x="86" y="15"/>
                  <a:pt x="113" y="18"/>
                </a:cubicBezTo>
                <a:cubicBezTo>
                  <a:pt x="149" y="21"/>
                  <a:pt x="167" y="40"/>
                  <a:pt x="182" y="72"/>
                </a:cubicBezTo>
                <a:cubicBezTo>
                  <a:pt x="180" y="79"/>
                  <a:pt x="182" y="91"/>
                  <a:pt x="187" y="96"/>
                </a:cubicBezTo>
                <a:cubicBezTo>
                  <a:pt x="185" y="103"/>
                  <a:pt x="183" y="110"/>
                  <a:pt x="179" y="116"/>
                </a:cubicBezTo>
                <a:cubicBezTo>
                  <a:pt x="177" y="121"/>
                  <a:pt x="184" y="117"/>
                  <a:pt x="183" y="120"/>
                </a:cubicBezTo>
                <a:close/>
                <a:moveTo>
                  <a:pt x="405" y="115"/>
                </a:moveTo>
                <a:cubicBezTo>
                  <a:pt x="406" y="120"/>
                  <a:pt x="408" y="114"/>
                  <a:pt x="411" y="115"/>
                </a:cubicBezTo>
                <a:cubicBezTo>
                  <a:pt x="407" y="134"/>
                  <a:pt x="373" y="121"/>
                  <a:pt x="384" y="103"/>
                </a:cubicBezTo>
                <a:cubicBezTo>
                  <a:pt x="388" y="102"/>
                  <a:pt x="387" y="105"/>
                  <a:pt x="391" y="104"/>
                </a:cubicBezTo>
                <a:cubicBezTo>
                  <a:pt x="395" y="101"/>
                  <a:pt x="394" y="93"/>
                  <a:pt x="398" y="90"/>
                </a:cubicBezTo>
                <a:cubicBezTo>
                  <a:pt x="408" y="90"/>
                  <a:pt x="409" y="99"/>
                  <a:pt x="415" y="104"/>
                </a:cubicBezTo>
                <a:cubicBezTo>
                  <a:pt x="412" y="108"/>
                  <a:pt x="412" y="115"/>
                  <a:pt x="405" y="11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grpSp>
        <p:nvGrpSpPr>
          <p:cNvPr id="5" name="组合 60"/>
          <p:cNvGrpSpPr/>
          <p:nvPr/>
        </p:nvGrpSpPr>
        <p:grpSpPr>
          <a:xfrm>
            <a:off x="5514619" y="1333960"/>
            <a:ext cx="2489625" cy="1292678"/>
            <a:chOff x="7864710" y="1260257"/>
            <a:chExt cx="3319500" cy="1723039"/>
          </a:xfrm>
        </p:grpSpPr>
        <p:sp>
          <p:nvSpPr>
            <p:cNvPr id="62" name="矩形 61"/>
            <p:cNvSpPr/>
            <p:nvPr/>
          </p:nvSpPr>
          <p:spPr>
            <a:xfrm>
              <a:off x="9674505" y="1260257"/>
              <a:ext cx="413173" cy="4291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endParaRPr lang="zh-CN" altLang="en-US" sz="15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7864710" y="2173286"/>
              <a:ext cx="3319500" cy="8100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Single</a:t>
              </a:r>
              <a:endPara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grpSp>
        <p:nvGrpSpPr>
          <p:cNvPr id="23" name="组合 63"/>
          <p:cNvGrpSpPr/>
          <p:nvPr/>
        </p:nvGrpSpPr>
        <p:grpSpPr>
          <a:xfrm>
            <a:off x="1206049" y="2701029"/>
            <a:ext cx="2489625" cy="328114"/>
            <a:chOff x="1718977" y="2152368"/>
            <a:chExt cx="3319500" cy="437351"/>
          </a:xfrm>
        </p:grpSpPr>
        <p:sp>
          <p:nvSpPr>
            <p:cNvPr id="65" name="矩形 64"/>
            <p:cNvSpPr/>
            <p:nvPr/>
          </p:nvSpPr>
          <p:spPr>
            <a:xfrm>
              <a:off x="3392566" y="2152368"/>
              <a:ext cx="413173" cy="4291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endParaRPr lang="zh-CN" altLang="en-US" sz="15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1718977" y="2173287"/>
              <a:ext cx="3319500" cy="4164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  <a:buClrTx/>
                <a:buSzTx/>
                <a:buFontTx/>
              </a:pPr>
              <a:r>
                <a:rPr lang="en-US" sz="28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Nucleotide</a:t>
              </a:r>
              <a:endPara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grpSp>
        <p:nvGrpSpPr>
          <p:cNvPr id="56" name="组合 66"/>
          <p:cNvGrpSpPr/>
          <p:nvPr/>
        </p:nvGrpSpPr>
        <p:grpSpPr>
          <a:xfrm>
            <a:off x="6052843" y="3096927"/>
            <a:ext cx="2489625" cy="658948"/>
            <a:chOff x="7864710" y="2152368"/>
            <a:chExt cx="3319500" cy="878327"/>
          </a:xfrm>
        </p:grpSpPr>
        <p:sp>
          <p:nvSpPr>
            <p:cNvPr id="68" name="矩形 67"/>
            <p:cNvSpPr/>
            <p:nvPr/>
          </p:nvSpPr>
          <p:spPr>
            <a:xfrm>
              <a:off x="9745625" y="2152368"/>
              <a:ext cx="413173" cy="4291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endParaRPr lang="zh-CN" altLang="en-US" sz="15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7864710" y="2220685"/>
              <a:ext cx="3319500" cy="8100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  <a:buClrTx/>
                <a:buSzTx/>
                <a:buFontTx/>
              </a:pPr>
              <a:r>
                <a:rPr lang="en-US" sz="28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Polymorphism</a:t>
              </a:r>
              <a:endPara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grpSp>
        <p:nvGrpSpPr>
          <p:cNvPr id="57" name="PA_组合 2"/>
          <p:cNvGrpSpPr/>
          <p:nvPr>
            <p:custDataLst>
              <p:tags r:id="rId1"/>
            </p:custDataLst>
          </p:nvPr>
        </p:nvGrpSpPr>
        <p:grpSpPr>
          <a:xfrm>
            <a:off x="457508" y="315277"/>
            <a:ext cx="443943" cy="667822"/>
            <a:chOff x="3327401" y="4108451"/>
            <a:chExt cx="620713" cy="933450"/>
          </a:xfrm>
          <a:solidFill>
            <a:schemeClr val="accent3"/>
          </a:solidFill>
        </p:grpSpPr>
        <p:sp>
          <p:nvSpPr>
            <p:cNvPr id="60" name="chenying0907 384"/>
            <p:cNvSpPr>
              <a:spLocks noEditPoints="1"/>
            </p:cNvSpPr>
            <p:nvPr/>
          </p:nvSpPr>
          <p:spPr bwMode="auto">
            <a:xfrm>
              <a:off x="3327401" y="4108451"/>
              <a:ext cx="620713" cy="933450"/>
            </a:xfrm>
            <a:custGeom>
              <a:avLst/>
              <a:gdLst>
                <a:gd name="T0" fmla="*/ 269 w 288"/>
                <a:gd name="T1" fmla="*/ 376 h 435"/>
                <a:gd name="T2" fmla="*/ 270 w 288"/>
                <a:gd name="T3" fmla="*/ 345 h 435"/>
                <a:gd name="T4" fmla="*/ 244 w 288"/>
                <a:gd name="T5" fmla="*/ 271 h 435"/>
                <a:gd name="T6" fmla="*/ 166 w 288"/>
                <a:gd name="T7" fmla="*/ 79 h 435"/>
                <a:gd name="T8" fmla="*/ 92 w 288"/>
                <a:gd name="T9" fmla="*/ 2 h 435"/>
                <a:gd name="T10" fmla="*/ 51 w 288"/>
                <a:gd name="T11" fmla="*/ 16 h 435"/>
                <a:gd name="T12" fmla="*/ 24 w 288"/>
                <a:gd name="T13" fmla="*/ 114 h 435"/>
                <a:gd name="T14" fmla="*/ 50 w 288"/>
                <a:gd name="T15" fmla="*/ 235 h 435"/>
                <a:gd name="T16" fmla="*/ 61 w 288"/>
                <a:gd name="T17" fmla="*/ 258 h 435"/>
                <a:gd name="T18" fmla="*/ 61 w 288"/>
                <a:gd name="T19" fmla="*/ 273 h 435"/>
                <a:gd name="T20" fmla="*/ 97 w 288"/>
                <a:gd name="T21" fmla="*/ 252 h 435"/>
                <a:gd name="T22" fmla="*/ 75 w 288"/>
                <a:gd name="T23" fmla="*/ 250 h 435"/>
                <a:gd name="T24" fmla="*/ 31 w 288"/>
                <a:gd name="T25" fmla="*/ 187 h 435"/>
                <a:gd name="T26" fmla="*/ 26 w 288"/>
                <a:gd name="T27" fmla="*/ 122 h 435"/>
                <a:gd name="T28" fmla="*/ 54 w 288"/>
                <a:gd name="T29" fmla="*/ 195 h 435"/>
                <a:gd name="T30" fmla="*/ 91 w 288"/>
                <a:gd name="T31" fmla="*/ 231 h 435"/>
                <a:gd name="T32" fmla="*/ 133 w 288"/>
                <a:gd name="T33" fmla="*/ 318 h 435"/>
                <a:gd name="T34" fmla="*/ 178 w 288"/>
                <a:gd name="T35" fmla="*/ 347 h 435"/>
                <a:gd name="T36" fmla="*/ 207 w 288"/>
                <a:gd name="T37" fmla="*/ 392 h 435"/>
                <a:gd name="T38" fmla="*/ 263 w 288"/>
                <a:gd name="T39" fmla="*/ 408 h 435"/>
                <a:gd name="T40" fmla="*/ 168 w 288"/>
                <a:gd name="T41" fmla="*/ 422 h 435"/>
                <a:gd name="T42" fmla="*/ 98 w 288"/>
                <a:gd name="T43" fmla="*/ 424 h 435"/>
                <a:gd name="T44" fmla="*/ 47 w 288"/>
                <a:gd name="T45" fmla="*/ 427 h 435"/>
                <a:gd name="T46" fmla="*/ 79 w 288"/>
                <a:gd name="T47" fmla="*/ 434 h 435"/>
                <a:gd name="T48" fmla="*/ 133 w 288"/>
                <a:gd name="T49" fmla="*/ 425 h 435"/>
                <a:gd name="T50" fmla="*/ 219 w 288"/>
                <a:gd name="T51" fmla="*/ 428 h 435"/>
                <a:gd name="T52" fmla="*/ 271 w 288"/>
                <a:gd name="T53" fmla="*/ 417 h 435"/>
                <a:gd name="T54" fmla="*/ 287 w 288"/>
                <a:gd name="T55" fmla="*/ 418 h 435"/>
                <a:gd name="T56" fmla="*/ 91 w 288"/>
                <a:gd name="T57" fmla="*/ 268 h 435"/>
                <a:gd name="T58" fmla="*/ 80 w 288"/>
                <a:gd name="T59" fmla="*/ 273 h 435"/>
                <a:gd name="T60" fmla="*/ 78 w 288"/>
                <a:gd name="T61" fmla="*/ 261 h 435"/>
                <a:gd name="T62" fmla="*/ 84 w 288"/>
                <a:gd name="T63" fmla="*/ 218 h 435"/>
                <a:gd name="T64" fmla="*/ 44 w 288"/>
                <a:gd name="T65" fmla="*/ 138 h 435"/>
                <a:gd name="T66" fmla="*/ 36 w 288"/>
                <a:gd name="T67" fmla="*/ 113 h 435"/>
                <a:gd name="T68" fmla="*/ 84 w 288"/>
                <a:gd name="T69" fmla="*/ 16 h 435"/>
                <a:gd name="T70" fmla="*/ 90 w 288"/>
                <a:gd name="T71" fmla="*/ 15 h 435"/>
                <a:gd name="T72" fmla="*/ 159 w 288"/>
                <a:gd name="T73" fmla="*/ 95 h 435"/>
                <a:gd name="T74" fmla="*/ 178 w 288"/>
                <a:gd name="T75" fmla="*/ 165 h 435"/>
                <a:gd name="T76" fmla="*/ 131 w 288"/>
                <a:gd name="T77" fmla="*/ 197 h 435"/>
                <a:gd name="T78" fmla="*/ 84 w 288"/>
                <a:gd name="T79" fmla="*/ 218 h 435"/>
                <a:gd name="T80" fmla="*/ 144 w 288"/>
                <a:gd name="T81" fmla="*/ 309 h 435"/>
                <a:gd name="T82" fmla="*/ 102 w 288"/>
                <a:gd name="T83" fmla="*/ 232 h 435"/>
                <a:gd name="T84" fmla="*/ 109 w 288"/>
                <a:gd name="T85" fmla="*/ 223 h 435"/>
                <a:gd name="T86" fmla="*/ 184 w 288"/>
                <a:gd name="T87" fmla="*/ 183 h 435"/>
                <a:gd name="T88" fmla="*/ 231 w 288"/>
                <a:gd name="T89" fmla="*/ 280 h 435"/>
                <a:gd name="T90" fmla="*/ 185 w 288"/>
                <a:gd name="T91" fmla="*/ 328 h 435"/>
                <a:gd name="T92" fmla="*/ 258 w 288"/>
                <a:gd name="T93" fmla="*/ 366 h 435"/>
                <a:gd name="T94" fmla="*/ 229 w 288"/>
                <a:gd name="T95" fmla="*/ 373 h 435"/>
                <a:gd name="T96" fmla="*/ 198 w 288"/>
                <a:gd name="T97" fmla="*/ 358 h 435"/>
                <a:gd name="T98" fmla="*/ 198 w 288"/>
                <a:gd name="T99" fmla="*/ 336 h 435"/>
                <a:gd name="T100" fmla="*/ 219 w 288"/>
                <a:gd name="T101" fmla="*/ 339 h 435"/>
                <a:gd name="T102" fmla="*/ 225 w 288"/>
                <a:gd name="T103" fmla="*/ 350 h 435"/>
                <a:gd name="T104" fmla="*/ 232 w 288"/>
                <a:gd name="T105" fmla="*/ 365 h 435"/>
                <a:gd name="T106" fmla="*/ 236 w 288"/>
                <a:gd name="T107" fmla="*/ 345 h 435"/>
                <a:gd name="T108" fmla="*/ 226 w 288"/>
                <a:gd name="T109" fmla="*/ 334 h 435"/>
                <a:gd name="T110" fmla="*/ 232 w 288"/>
                <a:gd name="T111" fmla="*/ 313 h 435"/>
                <a:gd name="T112" fmla="*/ 261 w 288"/>
                <a:gd name="T113" fmla="*/ 35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" h="435">
                  <a:moveTo>
                    <a:pt x="273" y="394"/>
                  </a:moveTo>
                  <a:cubicBezTo>
                    <a:pt x="270" y="389"/>
                    <a:pt x="268" y="382"/>
                    <a:pt x="269" y="376"/>
                  </a:cubicBezTo>
                  <a:cubicBezTo>
                    <a:pt x="269" y="369"/>
                    <a:pt x="273" y="369"/>
                    <a:pt x="275" y="363"/>
                  </a:cubicBezTo>
                  <a:cubicBezTo>
                    <a:pt x="278" y="355"/>
                    <a:pt x="274" y="351"/>
                    <a:pt x="270" y="345"/>
                  </a:cubicBezTo>
                  <a:cubicBezTo>
                    <a:pt x="259" y="333"/>
                    <a:pt x="249" y="319"/>
                    <a:pt x="241" y="305"/>
                  </a:cubicBezTo>
                  <a:cubicBezTo>
                    <a:pt x="250" y="296"/>
                    <a:pt x="247" y="282"/>
                    <a:pt x="244" y="271"/>
                  </a:cubicBezTo>
                  <a:cubicBezTo>
                    <a:pt x="233" y="234"/>
                    <a:pt x="212" y="203"/>
                    <a:pt x="193" y="170"/>
                  </a:cubicBezTo>
                  <a:cubicBezTo>
                    <a:pt x="203" y="143"/>
                    <a:pt x="179" y="100"/>
                    <a:pt x="166" y="79"/>
                  </a:cubicBezTo>
                  <a:cubicBezTo>
                    <a:pt x="153" y="56"/>
                    <a:pt x="141" y="31"/>
                    <a:pt x="120" y="15"/>
                  </a:cubicBezTo>
                  <a:cubicBezTo>
                    <a:pt x="112" y="9"/>
                    <a:pt x="102" y="3"/>
                    <a:pt x="92" y="2"/>
                  </a:cubicBezTo>
                  <a:cubicBezTo>
                    <a:pt x="78" y="0"/>
                    <a:pt x="66" y="9"/>
                    <a:pt x="53" y="13"/>
                  </a:cubicBezTo>
                  <a:cubicBezTo>
                    <a:pt x="52" y="14"/>
                    <a:pt x="51" y="15"/>
                    <a:pt x="51" y="16"/>
                  </a:cubicBezTo>
                  <a:cubicBezTo>
                    <a:pt x="28" y="27"/>
                    <a:pt x="13" y="53"/>
                    <a:pt x="17" y="82"/>
                  </a:cubicBezTo>
                  <a:cubicBezTo>
                    <a:pt x="18" y="93"/>
                    <a:pt x="20" y="103"/>
                    <a:pt x="24" y="114"/>
                  </a:cubicBezTo>
                  <a:cubicBezTo>
                    <a:pt x="0" y="124"/>
                    <a:pt x="6" y="154"/>
                    <a:pt x="15" y="175"/>
                  </a:cubicBezTo>
                  <a:cubicBezTo>
                    <a:pt x="25" y="197"/>
                    <a:pt x="37" y="215"/>
                    <a:pt x="50" y="235"/>
                  </a:cubicBezTo>
                  <a:cubicBezTo>
                    <a:pt x="53" y="239"/>
                    <a:pt x="58" y="245"/>
                    <a:pt x="60" y="250"/>
                  </a:cubicBezTo>
                  <a:cubicBezTo>
                    <a:pt x="61" y="253"/>
                    <a:pt x="61" y="255"/>
                    <a:pt x="61" y="258"/>
                  </a:cubicBezTo>
                  <a:cubicBezTo>
                    <a:pt x="61" y="258"/>
                    <a:pt x="61" y="259"/>
                    <a:pt x="61" y="259"/>
                  </a:cubicBezTo>
                  <a:cubicBezTo>
                    <a:pt x="61" y="263"/>
                    <a:pt x="60" y="268"/>
                    <a:pt x="61" y="273"/>
                  </a:cubicBezTo>
                  <a:cubicBezTo>
                    <a:pt x="64" y="295"/>
                    <a:pt x="94" y="303"/>
                    <a:pt x="101" y="279"/>
                  </a:cubicBezTo>
                  <a:cubicBezTo>
                    <a:pt x="103" y="271"/>
                    <a:pt x="104" y="258"/>
                    <a:pt x="97" y="252"/>
                  </a:cubicBezTo>
                  <a:cubicBezTo>
                    <a:pt x="90" y="245"/>
                    <a:pt x="82" y="247"/>
                    <a:pt x="75" y="250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3" y="245"/>
                    <a:pt x="68" y="241"/>
                    <a:pt x="65" y="237"/>
                  </a:cubicBezTo>
                  <a:cubicBezTo>
                    <a:pt x="52" y="222"/>
                    <a:pt x="40" y="206"/>
                    <a:pt x="31" y="187"/>
                  </a:cubicBezTo>
                  <a:cubicBezTo>
                    <a:pt x="26" y="177"/>
                    <a:pt x="17" y="163"/>
                    <a:pt x="16" y="152"/>
                  </a:cubicBezTo>
                  <a:cubicBezTo>
                    <a:pt x="14" y="141"/>
                    <a:pt x="17" y="129"/>
                    <a:pt x="26" y="122"/>
                  </a:cubicBezTo>
                  <a:cubicBezTo>
                    <a:pt x="30" y="135"/>
                    <a:pt x="35" y="148"/>
                    <a:pt x="39" y="161"/>
                  </a:cubicBezTo>
                  <a:cubicBezTo>
                    <a:pt x="42" y="174"/>
                    <a:pt x="47" y="184"/>
                    <a:pt x="54" y="195"/>
                  </a:cubicBezTo>
                  <a:cubicBezTo>
                    <a:pt x="60" y="205"/>
                    <a:pt x="64" y="218"/>
                    <a:pt x="71" y="226"/>
                  </a:cubicBezTo>
                  <a:cubicBezTo>
                    <a:pt x="77" y="233"/>
                    <a:pt x="84" y="233"/>
                    <a:pt x="91" y="231"/>
                  </a:cubicBezTo>
                  <a:cubicBezTo>
                    <a:pt x="98" y="243"/>
                    <a:pt x="101" y="260"/>
                    <a:pt x="108" y="272"/>
                  </a:cubicBezTo>
                  <a:cubicBezTo>
                    <a:pt x="117" y="287"/>
                    <a:pt x="125" y="303"/>
                    <a:pt x="133" y="318"/>
                  </a:cubicBezTo>
                  <a:cubicBezTo>
                    <a:pt x="139" y="329"/>
                    <a:pt x="146" y="348"/>
                    <a:pt x="160" y="350"/>
                  </a:cubicBezTo>
                  <a:cubicBezTo>
                    <a:pt x="165" y="350"/>
                    <a:pt x="171" y="349"/>
                    <a:pt x="178" y="347"/>
                  </a:cubicBezTo>
                  <a:cubicBezTo>
                    <a:pt x="183" y="354"/>
                    <a:pt x="187" y="362"/>
                    <a:pt x="191" y="370"/>
                  </a:cubicBezTo>
                  <a:cubicBezTo>
                    <a:pt x="195" y="377"/>
                    <a:pt x="199" y="390"/>
                    <a:pt x="207" y="392"/>
                  </a:cubicBezTo>
                  <a:cubicBezTo>
                    <a:pt x="221" y="396"/>
                    <a:pt x="230" y="381"/>
                    <a:pt x="245" y="389"/>
                  </a:cubicBezTo>
                  <a:cubicBezTo>
                    <a:pt x="253" y="393"/>
                    <a:pt x="258" y="401"/>
                    <a:pt x="263" y="408"/>
                  </a:cubicBezTo>
                  <a:cubicBezTo>
                    <a:pt x="255" y="407"/>
                    <a:pt x="247" y="408"/>
                    <a:pt x="239" y="410"/>
                  </a:cubicBezTo>
                  <a:cubicBezTo>
                    <a:pt x="215" y="416"/>
                    <a:pt x="193" y="426"/>
                    <a:pt x="168" y="422"/>
                  </a:cubicBezTo>
                  <a:cubicBezTo>
                    <a:pt x="148" y="420"/>
                    <a:pt x="135" y="414"/>
                    <a:pt x="115" y="420"/>
                  </a:cubicBezTo>
                  <a:cubicBezTo>
                    <a:pt x="110" y="421"/>
                    <a:pt x="104" y="423"/>
                    <a:pt x="98" y="424"/>
                  </a:cubicBezTo>
                  <a:cubicBezTo>
                    <a:pt x="88" y="427"/>
                    <a:pt x="84" y="425"/>
                    <a:pt x="74" y="424"/>
                  </a:cubicBezTo>
                  <a:cubicBezTo>
                    <a:pt x="65" y="424"/>
                    <a:pt x="56" y="427"/>
                    <a:pt x="47" y="427"/>
                  </a:cubicBezTo>
                  <a:cubicBezTo>
                    <a:pt x="42" y="428"/>
                    <a:pt x="42" y="434"/>
                    <a:pt x="47" y="434"/>
                  </a:cubicBezTo>
                  <a:cubicBezTo>
                    <a:pt x="58" y="435"/>
                    <a:pt x="68" y="433"/>
                    <a:pt x="79" y="434"/>
                  </a:cubicBezTo>
                  <a:cubicBezTo>
                    <a:pt x="87" y="435"/>
                    <a:pt x="93" y="435"/>
                    <a:pt x="101" y="433"/>
                  </a:cubicBezTo>
                  <a:cubicBezTo>
                    <a:pt x="111" y="430"/>
                    <a:pt x="122" y="425"/>
                    <a:pt x="133" y="425"/>
                  </a:cubicBezTo>
                  <a:cubicBezTo>
                    <a:pt x="144" y="425"/>
                    <a:pt x="156" y="430"/>
                    <a:pt x="167" y="432"/>
                  </a:cubicBezTo>
                  <a:cubicBezTo>
                    <a:pt x="184" y="435"/>
                    <a:pt x="202" y="432"/>
                    <a:pt x="219" y="428"/>
                  </a:cubicBezTo>
                  <a:cubicBezTo>
                    <a:pt x="228" y="425"/>
                    <a:pt x="236" y="421"/>
                    <a:pt x="244" y="419"/>
                  </a:cubicBezTo>
                  <a:cubicBezTo>
                    <a:pt x="253" y="417"/>
                    <a:pt x="262" y="417"/>
                    <a:pt x="271" y="417"/>
                  </a:cubicBezTo>
                  <a:cubicBezTo>
                    <a:pt x="273" y="419"/>
                    <a:pt x="275" y="421"/>
                    <a:pt x="276" y="422"/>
                  </a:cubicBezTo>
                  <a:cubicBezTo>
                    <a:pt x="280" y="425"/>
                    <a:pt x="288" y="424"/>
                    <a:pt x="287" y="418"/>
                  </a:cubicBezTo>
                  <a:cubicBezTo>
                    <a:pt x="286" y="407"/>
                    <a:pt x="279" y="402"/>
                    <a:pt x="273" y="394"/>
                  </a:cubicBezTo>
                  <a:moveTo>
                    <a:pt x="91" y="268"/>
                  </a:moveTo>
                  <a:cubicBezTo>
                    <a:pt x="90" y="270"/>
                    <a:pt x="90" y="272"/>
                    <a:pt x="90" y="274"/>
                  </a:cubicBezTo>
                  <a:cubicBezTo>
                    <a:pt x="89" y="282"/>
                    <a:pt x="86" y="282"/>
                    <a:pt x="80" y="273"/>
                  </a:cubicBezTo>
                  <a:cubicBezTo>
                    <a:pt x="72" y="266"/>
                    <a:pt x="74" y="266"/>
                    <a:pt x="75" y="261"/>
                  </a:cubicBezTo>
                  <a:cubicBezTo>
                    <a:pt x="76" y="261"/>
                    <a:pt x="77" y="261"/>
                    <a:pt x="78" y="261"/>
                  </a:cubicBezTo>
                  <a:cubicBezTo>
                    <a:pt x="86" y="260"/>
                    <a:pt x="89" y="258"/>
                    <a:pt x="91" y="268"/>
                  </a:cubicBezTo>
                  <a:moveTo>
                    <a:pt x="84" y="218"/>
                  </a:moveTo>
                  <a:cubicBezTo>
                    <a:pt x="82" y="218"/>
                    <a:pt x="79" y="211"/>
                    <a:pt x="78" y="210"/>
                  </a:cubicBezTo>
                  <a:cubicBezTo>
                    <a:pt x="64" y="187"/>
                    <a:pt x="52" y="164"/>
                    <a:pt x="44" y="138"/>
                  </a:cubicBezTo>
                  <a:cubicBezTo>
                    <a:pt x="42" y="130"/>
                    <a:pt x="39" y="121"/>
                    <a:pt x="36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0" y="96"/>
                    <a:pt x="24" y="79"/>
                    <a:pt x="28" y="61"/>
                  </a:cubicBezTo>
                  <a:cubicBezTo>
                    <a:pt x="33" y="32"/>
                    <a:pt x="56" y="20"/>
                    <a:pt x="84" y="16"/>
                  </a:cubicBezTo>
                  <a:cubicBezTo>
                    <a:pt x="85" y="16"/>
                    <a:pt x="86" y="16"/>
                    <a:pt x="86" y="15"/>
                  </a:cubicBezTo>
                  <a:cubicBezTo>
                    <a:pt x="88" y="15"/>
                    <a:pt x="89" y="15"/>
                    <a:pt x="90" y="15"/>
                  </a:cubicBezTo>
                  <a:cubicBezTo>
                    <a:pt x="102" y="18"/>
                    <a:pt x="113" y="27"/>
                    <a:pt x="120" y="35"/>
                  </a:cubicBezTo>
                  <a:cubicBezTo>
                    <a:pt x="137" y="52"/>
                    <a:pt x="147" y="74"/>
                    <a:pt x="159" y="95"/>
                  </a:cubicBezTo>
                  <a:cubicBezTo>
                    <a:pt x="169" y="112"/>
                    <a:pt x="180" y="138"/>
                    <a:pt x="180" y="158"/>
                  </a:cubicBezTo>
                  <a:cubicBezTo>
                    <a:pt x="180" y="161"/>
                    <a:pt x="179" y="163"/>
                    <a:pt x="178" y="165"/>
                  </a:cubicBezTo>
                  <a:cubicBezTo>
                    <a:pt x="178" y="166"/>
                    <a:pt x="177" y="167"/>
                    <a:pt x="177" y="168"/>
                  </a:cubicBezTo>
                  <a:cubicBezTo>
                    <a:pt x="168" y="181"/>
                    <a:pt x="143" y="191"/>
                    <a:pt x="131" y="197"/>
                  </a:cubicBezTo>
                  <a:cubicBezTo>
                    <a:pt x="120" y="202"/>
                    <a:pt x="109" y="207"/>
                    <a:pt x="99" y="212"/>
                  </a:cubicBezTo>
                  <a:cubicBezTo>
                    <a:pt x="97" y="212"/>
                    <a:pt x="85" y="218"/>
                    <a:pt x="84" y="218"/>
                  </a:cubicBezTo>
                  <a:moveTo>
                    <a:pt x="164" y="336"/>
                  </a:moveTo>
                  <a:cubicBezTo>
                    <a:pt x="155" y="335"/>
                    <a:pt x="147" y="316"/>
                    <a:pt x="144" y="309"/>
                  </a:cubicBezTo>
                  <a:cubicBezTo>
                    <a:pt x="139" y="298"/>
                    <a:pt x="131" y="287"/>
                    <a:pt x="125" y="275"/>
                  </a:cubicBezTo>
                  <a:cubicBezTo>
                    <a:pt x="117" y="261"/>
                    <a:pt x="110" y="246"/>
                    <a:pt x="102" y="232"/>
                  </a:cubicBezTo>
                  <a:cubicBezTo>
                    <a:pt x="101" y="231"/>
                    <a:pt x="100" y="229"/>
                    <a:pt x="99" y="228"/>
                  </a:cubicBezTo>
                  <a:cubicBezTo>
                    <a:pt x="102" y="226"/>
                    <a:pt x="106" y="224"/>
                    <a:pt x="109" y="223"/>
                  </a:cubicBezTo>
                  <a:cubicBezTo>
                    <a:pt x="133" y="212"/>
                    <a:pt x="158" y="201"/>
                    <a:pt x="180" y="186"/>
                  </a:cubicBezTo>
                  <a:cubicBezTo>
                    <a:pt x="181" y="185"/>
                    <a:pt x="182" y="184"/>
                    <a:pt x="184" y="183"/>
                  </a:cubicBezTo>
                  <a:cubicBezTo>
                    <a:pt x="199" y="208"/>
                    <a:pt x="216" y="232"/>
                    <a:pt x="225" y="260"/>
                  </a:cubicBezTo>
                  <a:cubicBezTo>
                    <a:pt x="227" y="266"/>
                    <a:pt x="231" y="273"/>
                    <a:pt x="231" y="280"/>
                  </a:cubicBezTo>
                  <a:cubicBezTo>
                    <a:pt x="233" y="291"/>
                    <a:pt x="230" y="295"/>
                    <a:pt x="223" y="300"/>
                  </a:cubicBezTo>
                  <a:cubicBezTo>
                    <a:pt x="211" y="309"/>
                    <a:pt x="198" y="321"/>
                    <a:pt x="185" y="328"/>
                  </a:cubicBezTo>
                  <a:cubicBezTo>
                    <a:pt x="181" y="330"/>
                    <a:pt x="168" y="336"/>
                    <a:pt x="164" y="336"/>
                  </a:cubicBezTo>
                  <a:moveTo>
                    <a:pt x="258" y="366"/>
                  </a:moveTo>
                  <a:cubicBezTo>
                    <a:pt x="256" y="371"/>
                    <a:pt x="256" y="376"/>
                    <a:pt x="256" y="382"/>
                  </a:cubicBezTo>
                  <a:cubicBezTo>
                    <a:pt x="249" y="376"/>
                    <a:pt x="241" y="371"/>
                    <a:pt x="229" y="373"/>
                  </a:cubicBezTo>
                  <a:cubicBezTo>
                    <a:pt x="226" y="374"/>
                    <a:pt x="213" y="380"/>
                    <a:pt x="211" y="379"/>
                  </a:cubicBezTo>
                  <a:cubicBezTo>
                    <a:pt x="207" y="378"/>
                    <a:pt x="200" y="362"/>
                    <a:pt x="198" y="358"/>
                  </a:cubicBezTo>
                  <a:cubicBezTo>
                    <a:pt x="195" y="352"/>
                    <a:pt x="191" y="347"/>
                    <a:pt x="187" y="343"/>
                  </a:cubicBezTo>
                  <a:cubicBezTo>
                    <a:pt x="191" y="340"/>
                    <a:pt x="195" y="338"/>
                    <a:pt x="198" y="336"/>
                  </a:cubicBezTo>
                  <a:cubicBezTo>
                    <a:pt x="202" y="333"/>
                    <a:pt x="207" y="330"/>
                    <a:pt x="211" y="327"/>
                  </a:cubicBezTo>
                  <a:cubicBezTo>
                    <a:pt x="215" y="330"/>
                    <a:pt x="216" y="335"/>
                    <a:pt x="219" y="339"/>
                  </a:cubicBezTo>
                  <a:cubicBezTo>
                    <a:pt x="221" y="342"/>
                    <a:pt x="224" y="346"/>
                    <a:pt x="226" y="350"/>
                  </a:cubicBezTo>
                  <a:cubicBezTo>
                    <a:pt x="226" y="350"/>
                    <a:pt x="225" y="350"/>
                    <a:pt x="225" y="350"/>
                  </a:cubicBezTo>
                  <a:cubicBezTo>
                    <a:pt x="224" y="354"/>
                    <a:pt x="224" y="357"/>
                    <a:pt x="225" y="360"/>
                  </a:cubicBezTo>
                  <a:cubicBezTo>
                    <a:pt x="225" y="363"/>
                    <a:pt x="229" y="365"/>
                    <a:pt x="232" y="365"/>
                  </a:cubicBezTo>
                  <a:cubicBezTo>
                    <a:pt x="242" y="366"/>
                    <a:pt x="252" y="351"/>
                    <a:pt x="241" y="344"/>
                  </a:cubicBezTo>
                  <a:cubicBezTo>
                    <a:pt x="239" y="343"/>
                    <a:pt x="237" y="344"/>
                    <a:pt x="236" y="345"/>
                  </a:cubicBezTo>
                  <a:cubicBezTo>
                    <a:pt x="235" y="345"/>
                    <a:pt x="235" y="346"/>
                    <a:pt x="235" y="346"/>
                  </a:cubicBezTo>
                  <a:cubicBezTo>
                    <a:pt x="233" y="342"/>
                    <a:pt x="229" y="338"/>
                    <a:pt x="226" y="334"/>
                  </a:cubicBezTo>
                  <a:cubicBezTo>
                    <a:pt x="223" y="330"/>
                    <a:pt x="221" y="326"/>
                    <a:pt x="217" y="323"/>
                  </a:cubicBezTo>
                  <a:cubicBezTo>
                    <a:pt x="222" y="320"/>
                    <a:pt x="227" y="316"/>
                    <a:pt x="232" y="313"/>
                  </a:cubicBezTo>
                  <a:cubicBezTo>
                    <a:pt x="236" y="321"/>
                    <a:pt x="242" y="329"/>
                    <a:pt x="247" y="336"/>
                  </a:cubicBezTo>
                  <a:cubicBezTo>
                    <a:pt x="250" y="341"/>
                    <a:pt x="260" y="349"/>
                    <a:pt x="261" y="354"/>
                  </a:cubicBezTo>
                  <a:cubicBezTo>
                    <a:pt x="264" y="363"/>
                    <a:pt x="259" y="360"/>
                    <a:pt x="258" y="36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chenying0907 385"/>
            <p:cNvSpPr/>
            <p:nvPr/>
          </p:nvSpPr>
          <p:spPr bwMode="auto">
            <a:xfrm>
              <a:off x="3392489" y="4124326"/>
              <a:ext cx="60325" cy="257175"/>
            </a:xfrm>
            <a:custGeom>
              <a:avLst/>
              <a:gdLst>
                <a:gd name="T0" fmla="*/ 28 w 28"/>
                <a:gd name="T1" fmla="*/ 2 h 120"/>
                <a:gd name="T2" fmla="*/ 25 w 28"/>
                <a:gd name="T3" fmla="*/ 2 h 120"/>
                <a:gd name="T4" fmla="*/ 19 w 28"/>
                <a:gd name="T5" fmla="*/ 27 h 120"/>
                <a:gd name="T6" fmla="*/ 10 w 28"/>
                <a:gd name="T7" fmla="*/ 59 h 120"/>
                <a:gd name="T8" fmla="*/ 1 w 28"/>
                <a:gd name="T9" fmla="*/ 119 h 120"/>
                <a:gd name="T10" fmla="*/ 2 w 28"/>
                <a:gd name="T11" fmla="*/ 119 h 120"/>
                <a:gd name="T12" fmla="*/ 14 w 28"/>
                <a:gd name="T13" fmla="*/ 53 h 120"/>
                <a:gd name="T14" fmla="*/ 22 w 28"/>
                <a:gd name="T15" fmla="*/ 22 h 120"/>
                <a:gd name="T16" fmla="*/ 28 w 28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0">
                  <a:moveTo>
                    <a:pt x="28" y="2"/>
                  </a:moveTo>
                  <a:cubicBezTo>
                    <a:pt x="27" y="0"/>
                    <a:pt x="25" y="0"/>
                    <a:pt x="25" y="2"/>
                  </a:cubicBezTo>
                  <a:cubicBezTo>
                    <a:pt x="26" y="10"/>
                    <a:pt x="21" y="19"/>
                    <a:pt x="19" y="27"/>
                  </a:cubicBezTo>
                  <a:cubicBezTo>
                    <a:pt x="16" y="38"/>
                    <a:pt x="13" y="48"/>
                    <a:pt x="10" y="59"/>
                  </a:cubicBezTo>
                  <a:cubicBezTo>
                    <a:pt x="5" y="78"/>
                    <a:pt x="0" y="99"/>
                    <a:pt x="1" y="119"/>
                  </a:cubicBezTo>
                  <a:cubicBezTo>
                    <a:pt x="1" y="120"/>
                    <a:pt x="2" y="120"/>
                    <a:pt x="2" y="119"/>
                  </a:cubicBezTo>
                  <a:cubicBezTo>
                    <a:pt x="4" y="97"/>
                    <a:pt x="8" y="74"/>
                    <a:pt x="14" y="53"/>
                  </a:cubicBezTo>
                  <a:cubicBezTo>
                    <a:pt x="17" y="43"/>
                    <a:pt x="19" y="33"/>
                    <a:pt x="22" y="22"/>
                  </a:cubicBezTo>
                  <a:cubicBezTo>
                    <a:pt x="24" y="15"/>
                    <a:pt x="28" y="9"/>
                    <a:pt x="2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chenying0907 386"/>
            <p:cNvSpPr/>
            <p:nvPr/>
          </p:nvSpPr>
          <p:spPr bwMode="auto">
            <a:xfrm>
              <a:off x="3429001" y="4181476"/>
              <a:ext cx="46038" cy="242888"/>
            </a:xfrm>
            <a:custGeom>
              <a:avLst/>
              <a:gdLst>
                <a:gd name="T0" fmla="*/ 18 w 21"/>
                <a:gd name="T1" fmla="*/ 2 h 113"/>
                <a:gd name="T2" fmla="*/ 3 w 21"/>
                <a:gd name="T3" fmla="*/ 79 h 113"/>
                <a:gd name="T4" fmla="*/ 2 w 21"/>
                <a:gd name="T5" fmla="*/ 96 h 113"/>
                <a:gd name="T6" fmla="*/ 0 w 21"/>
                <a:gd name="T7" fmla="*/ 105 h 113"/>
                <a:gd name="T8" fmla="*/ 5 w 21"/>
                <a:gd name="T9" fmla="*/ 113 h 113"/>
                <a:gd name="T10" fmla="*/ 5 w 21"/>
                <a:gd name="T11" fmla="*/ 112 h 113"/>
                <a:gd name="T12" fmla="*/ 6 w 21"/>
                <a:gd name="T13" fmla="*/ 95 h 113"/>
                <a:gd name="T14" fmla="*/ 7 w 21"/>
                <a:gd name="T15" fmla="*/ 66 h 113"/>
                <a:gd name="T16" fmla="*/ 21 w 21"/>
                <a:gd name="T17" fmla="*/ 2 h 113"/>
                <a:gd name="T18" fmla="*/ 18 w 21"/>
                <a:gd name="T1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3">
                  <a:moveTo>
                    <a:pt x="18" y="2"/>
                  </a:moveTo>
                  <a:cubicBezTo>
                    <a:pt x="11" y="26"/>
                    <a:pt x="4" y="54"/>
                    <a:pt x="3" y="79"/>
                  </a:cubicBezTo>
                  <a:cubicBezTo>
                    <a:pt x="3" y="85"/>
                    <a:pt x="4" y="90"/>
                    <a:pt x="2" y="96"/>
                  </a:cubicBezTo>
                  <a:cubicBezTo>
                    <a:pt x="2" y="99"/>
                    <a:pt x="1" y="102"/>
                    <a:pt x="0" y="105"/>
                  </a:cubicBezTo>
                  <a:cubicBezTo>
                    <a:pt x="0" y="109"/>
                    <a:pt x="0" y="112"/>
                    <a:pt x="5" y="113"/>
                  </a:cubicBezTo>
                  <a:cubicBezTo>
                    <a:pt x="5" y="113"/>
                    <a:pt x="5" y="112"/>
                    <a:pt x="5" y="112"/>
                  </a:cubicBezTo>
                  <a:cubicBezTo>
                    <a:pt x="0" y="109"/>
                    <a:pt x="5" y="99"/>
                    <a:pt x="6" y="95"/>
                  </a:cubicBezTo>
                  <a:cubicBezTo>
                    <a:pt x="8" y="85"/>
                    <a:pt x="6" y="76"/>
                    <a:pt x="7" y="66"/>
                  </a:cubicBezTo>
                  <a:cubicBezTo>
                    <a:pt x="11" y="45"/>
                    <a:pt x="15" y="23"/>
                    <a:pt x="21" y="2"/>
                  </a:cubicBezTo>
                  <a:cubicBezTo>
                    <a:pt x="21" y="1"/>
                    <a:pt x="19" y="0"/>
                    <a:pt x="1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chenying0907 387"/>
            <p:cNvSpPr/>
            <p:nvPr/>
          </p:nvSpPr>
          <p:spPr bwMode="auto">
            <a:xfrm>
              <a:off x="3440114" y="4198939"/>
              <a:ext cx="55563" cy="285750"/>
            </a:xfrm>
            <a:custGeom>
              <a:avLst/>
              <a:gdLst>
                <a:gd name="T0" fmla="*/ 23 w 26"/>
                <a:gd name="T1" fmla="*/ 1 h 133"/>
                <a:gd name="T2" fmla="*/ 16 w 26"/>
                <a:gd name="T3" fmla="*/ 35 h 133"/>
                <a:gd name="T4" fmla="*/ 8 w 26"/>
                <a:gd name="T5" fmla="*/ 74 h 133"/>
                <a:gd name="T6" fmla="*/ 6 w 26"/>
                <a:gd name="T7" fmla="*/ 109 h 133"/>
                <a:gd name="T8" fmla="*/ 6 w 26"/>
                <a:gd name="T9" fmla="*/ 132 h 133"/>
                <a:gd name="T10" fmla="*/ 8 w 26"/>
                <a:gd name="T11" fmla="*/ 131 h 133"/>
                <a:gd name="T12" fmla="*/ 8 w 26"/>
                <a:gd name="T13" fmla="*/ 113 h 133"/>
                <a:gd name="T14" fmla="*/ 8 w 26"/>
                <a:gd name="T15" fmla="*/ 101 h 133"/>
                <a:gd name="T16" fmla="*/ 13 w 26"/>
                <a:gd name="T17" fmla="*/ 66 h 133"/>
                <a:gd name="T18" fmla="*/ 19 w 26"/>
                <a:gd name="T19" fmla="*/ 36 h 133"/>
                <a:gd name="T20" fmla="*/ 26 w 26"/>
                <a:gd name="T21" fmla="*/ 2 h 133"/>
                <a:gd name="T22" fmla="*/ 23 w 26"/>
                <a:gd name="T23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33">
                  <a:moveTo>
                    <a:pt x="23" y="1"/>
                  </a:moveTo>
                  <a:cubicBezTo>
                    <a:pt x="18" y="11"/>
                    <a:pt x="18" y="24"/>
                    <a:pt x="16" y="35"/>
                  </a:cubicBezTo>
                  <a:cubicBezTo>
                    <a:pt x="14" y="48"/>
                    <a:pt x="11" y="61"/>
                    <a:pt x="8" y="74"/>
                  </a:cubicBezTo>
                  <a:cubicBezTo>
                    <a:pt x="6" y="86"/>
                    <a:pt x="6" y="97"/>
                    <a:pt x="6" y="109"/>
                  </a:cubicBezTo>
                  <a:cubicBezTo>
                    <a:pt x="5" y="117"/>
                    <a:pt x="0" y="126"/>
                    <a:pt x="6" y="132"/>
                  </a:cubicBezTo>
                  <a:cubicBezTo>
                    <a:pt x="7" y="133"/>
                    <a:pt x="8" y="132"/>
                    <a:pt x="8" y="131"/>
                  </a:cubicBezTo>
                  <a:cubicBezTo>
                    <a:pt x="4" y="126"/>
                    <a:pt x="8" y="119"/>
                    <a:pt x="8" y="113"/>
                  </a:cubicBezTo>
                  <a:cubicBezTo>
                    <a:pt x="9" y="109"/>
                    <a:pt x="9" y="105"/>
                    <a:pt x="8" y="101"/>
                  </a:cubicBezTo>
                  <a:cubicBezTo>
                    <a:pt x="8" y="89"/>
                    <a:pt x="10" y="78"/>
                    <a:pt x="13" y="66"/>
                  </a:cubicBezTo>
                  <a:cubicBezTo>
                    <a:pt x="15" y="56"/>
                    <a:pt x="17" y="46"/>
                    <a:pt x="19" y="36"/>
                  </a:cubicBezTo>
                  <a:cubicBezTo>
                    <a:pt x="20" y="26"/>
                    <a:pt x="20" y="11"/>
                    <a:pt x="26" y="2"/>
                  </a:cubicBezTo>
                  <a:cubicBezTo>
                    <a:pt x="26" y="1"/>
                    <a:pt x="24" y="0"/>
                    <a:pt x="23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chenying0907 388"/>
            <p:cNvSpPr/>
            <p:nvPr/>
          </p:nvSpPr>
          <p:spPr bwMode="auto">
            <a:xfrm>
              <a:off x="3476626" y="4268789"/>
              <a:ext cx="41275" cy="258763"/>
            </a:xfrm>
            <a:custGeom>
              <a:avLst/>
              <a:gdLst>
                <a:gd name="T0" fmla="*/ 16 w 19"/>
                <a:gd name="T1" fmla="*/ 1 h 120"/>
                <a:gd name="T2" fmla="*/ 1 w 19"/>
                <a:gd name="T3" fmla="*/ 119 h 120"/>
                <a:gd name="T4" fmla="*/ 4 w 19"/>
                <a:gd name="T5" fmla="*/ 119 h 120"/>
                <a:gd name="T6" fmla="*/ 10 w 19"/>
                <a:gd name="T7" fmla="*/ 56 h 120"/>
                <a:gd name="T8" fmla="*/ 19 w 19"/>
                <a:gd name="T9" fmla="*/ 1 h 120"/>
                <a:gd name="T10" fmla="*/ 16 w 19"/>
                <a:gd name="T11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0">
                  <a:moveTo>
                    <a:pt x="16" y="1"/>
                  </a:moveTo>
                  <a:cubicBezTo>
                    <a:pt x="13" y="41"/>
                    <a:pt x="0" y="78"/>
                    <a:pt x="1" y="119"/>
                  </a:cubicBezTo>
                  <a:cubicBezTo>
                    <a:pt x="1" y="120"/>
                    <a:pt x="4" y="120"/>
                    <a:pt x="4" y="119"/>
                  </a:cubicBezTo>
                  <a:cubicBezTo>
                    <a:pt x="5" y="97"/>
                    <a:pt x="6" y="77"/>
                    <a:pt x="10" y="56"/>
                  </a:cubicBezTo>
                  <a:cubicBezTo>
                    <a:pt x="13" y="38"/>
                    <a:pt x="17" y="20"/>
                    <a:pt x="19" y="1"/>
                  </a:cubicBezTo>
                  <a:cubicBezTo>
                    <a:pt x="19" y="0"/>
                    <a:pt x="16" y="0"/>
                    <a:pt x="16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chenying0907 389"/>
            <p:cNvSpPr/>
            <p:nvPr/>
          </p:nvSpPr>
          <p:spPr bwMode="auto">
            <a:xfrm>
              <a:off x="3506789" y="4313239"/>
              <a:ext cx="36513" cy="257175"/>
            </a:xfrm>
            <a:custGeom>
              <a:avLst/>
              <a:gdLst>
                <a:gd name="T0" fmla="*/ 15 w 17"/>
                <a:gd name="T1" fmla="*/ 1 h 120"/>
                <a:gd name="T2" fmla="*/ 10 w 17"/>
                <a:gd name="T3" fmla="*/ 31 h 120"/>
                <a:gd name="T4" fmla="*/ 8 w 17"/>
                <a:gd name="T5" fmla="*/ 60 h 120"/>
                <a:gd name="T6" fmla="*/ 3 w 17"/>
                <a:gd name="T7" fmla="*/ 118 h 120"/>
                <a:gd name="T8" fmla="*/ 4 w 17"/>
                <a:gd name="T9" fmla="*/ 119 h 120"/>
                <a:gd name="T10" fmla="*/ 7 w 17"/>
                <a:gd name="T11" fmla="*/ 93 h 120"/>
                <a:gd name="T12" fmla="*/ 10 w 17"/>
                <a:gd name="T13" fmla="*/ 62 h 120"/>
                <a:gd name="T14" fmla="*/ 12 w 17"/>
                <a:gd name="T15" fmla="*/ 32 h 120"/>
                <a:gd name="T16" fmla="*/ 17 w 17"/>
                <a:gd name="T17" fmla="*/ 1 h 120"/>
                <a:gd name="T18" fmla="*/ 15 w 17"/>
                <a:gd name="T19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0">
                  <a:moveTo>
                    <a:pt x="15" y="1"/>
                  </a:moveTo>
                  <a:cubicBezTo>
                    <a:pt x="15" y="11"/>
                    <a:pt x="11" y="22"/>
                    <a:pt x="10" y="31"/>
                  </a:cubicBezTo>
                  <a:cubicBezTo>
                    <a:pt x="9" y="41"/>
                    <a:pt x="8" y="51"/>
                    <a:pt x="8" y="60"/>
                  </a:cubicBezTo>
                  <a:cubicBezTo>
                    <a:pt x="6" y="80"/>
                    <a:pt x="0" y="99"/>
                    <a:pt x="3" y="118"/>
                  </a:cubicBezTo>
                  <a:cubicBezTo>
                    <a:pt x="3" y="119"/>
                    <a:pt x="4" y="120"/>
                    <a:pt x="4" y="119"/>
                  </a:cubicBezTo>
                  <a:cubicBezTo>
                    <a:pt x="5" y="110"/>
                    <a:pt x="6" y="101"/>
                    <a:pt x="7" y="93"/>
                  </a:cubicBezTo>
                  <a:cubicBezTo>
                    <a:pt x="7" y="83"/>
                    <a:pt x="10" y="72"/>
                    <a:pt x="10" y="62"/>
                  </a:cubicBezTo>
                  <a:cubicBezTo>
                    <a:pt x="11" y="52"/>
                    <a:pt x="11" y="42"/>
                    <a:pt x="12" y="32"/>
                  </a:cubicBezTo>
                  <a:cubicBezTo>
                    <a:pt x="14" y="22"/>
                    <a:pt x="17" y="11"/>
                    <a:pt x="17" y="1"/>
                  </a:cubicBezTo>
                  <a:cubicBezTo>
                    <a:pt x="17" y="0"/>
                    <a:pt x="15" y="0"/>
                    <a:pt x="15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chenying0907 390"/>
            <p:cNvSpPr/>
            <p:nvPr/>
          </p:nvSpPr>
          <p:spPr bwMode="auto">
            <a:xfrm>
              <a:off x="3535364" y="4398964"/>
              <a:ext cx="25400" cy="201613"/>
            </a:xfrm>
            <a:custGeom>
              <a:avLst/>
              <a:gdLst>
                <a:gd name="T0" fmla="*/ 12 w 12"/>
                <a:gd name="T1" fmla="*/ 1 h 94"/>
                <a:gd name="T2" fmla="*/ 9 w 12"/>
                <a:gd name="T3" fmla="*/ 1 h 94"/>
                <a:gd name="T4" fmla="*/ 4 w 12"/>
                <a:gd name="T5" fmla="*/ 53 h 94"/>
                <a:gd name="T6" fmla="*/ 2 w 12"/>
                <a:gd name="T7" fmla="*/ 76 h 94"/>
                <a:gd name="T8" fmla="*/ 0 w 12"/>
                <a:gd name="T9" fmla="*/ 93 h 94"/>
                <a:gd name="T10" fmla="*/ 0 w 12"/>
                <a:gd name="T11" fmla="*/ 94 h 94"/>
                <a:gd name="T12" fmla="*/ 4 w 12"/>
                <a:gd name="T13" fmla="*/ 89 h 94"/>
                <a:gd name="T14" fmla="*/ 4 w 12"/>
                <a:gd name="T15" fmla="*/ 82 h 94"/>
                <a:gd name="T16" fmla="*/ 6 w 12"/>
                <a:gd name="T17" fmla="*/ 67 h 94"/>
                <a:gd name="T18" fmla="*/ 9 w 12"/>
                <a:gd name="T19" fmla="*/ 32 h 94"/>
                <a:gd name="T20" fmla="*/ 12 w 12"/>
                <a:gd name="T2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4">
                  <a:moveTo>
                    <a:pt x="12" y="1"/>
                  </a:moveTo>
                  <a:cubicBezTo>
                    <a:pt x="12" y="0"/>
                    <a:pt x="9" y="0"/>
                    <a:pt x="9" y="1"/>
                  </a:cubicBezTo>
                  <a:cubicBezTo>
                    <a:pt x="10" y="19"/>
                    <a:pt x="5" y="35"/>
                    <a:pt x="4" y="53"/>
                  </a:cubicBezTo>
                  <a:cubicBezTo>
                    <a:pt x="4" y="61"/>
                    <a:pt x="3" y="68"/>
                    <a:pt x="2" y="76"/>
                  </a:cubicBezTo>
                  <a:cubicBezTo>
                    <a:pt x="1" y="80"/>
                    <a:pt x="4" y="91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3" y="94"/>
                    <a:pt x="4" y="92"/>
                    <a:pt x="4" y="89"/>
                  </a:cubicBezTo>
                  <a:cubicBezTo>
                    <a:pt x="5" y="87"/>
                    <a:pt x="4" y="84"/>
                    <a:pt x="4" y="82"/>
                  </a:cubicBezTo>
                  <a:cubicBezTo>
                    <a:pt x="4" y="77"/>
                    <a:pt x="6" y="72"/>
                    <a:pt x="6" y="67"/>
                  </a:cubicBezTo>
                  <a:cubicBezTo>
                    <a:pt x="8" y="55"/>
                    <a:pt x="8" y="44"/>
                    <a:pt x="9" y="32"/>
                  </a:cubicBezTo>
                  <a:cubicBezTo>
                    <a:pt x="11" y="22"/>
                    <a:pt x="12" y="12"/>
                    <a:pt x="12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chenying0907 391"/>
            <p:cNvSpPr/>
            <p:nvPr/>
          </p:nvSpPr>
          <p:spPr bwMode="auto">
            <a:xfrm>
              <a:off x="3562351" y="4508501"/>
              <a:ext cx="19050" cy="166688"/>
            </a:xfrm>
            <a:custGeom>
              <a:avLst/>
              <a:gdLst>
                <a:gd name="T0" fmla="*/ 6 w 9"/>
                <a:gd name="T1" fmla="*/ 2 h 78"/>
                <a:gd name="T2" fmla="*/ 1 w 9"/>
                <a:gd name="T3" fmla="*/ 42 h 78"/>
                <a:gd name="T4" fmla="*/ 2 w 9"/>
                <a:gd name="T5" fmla="*/ 78 h 78"/>
                <a:gd name="T6" fmla="*/ 3 w 9"/>
                <a:gd name="T7" fmla="*/ 78 h 78"/>
                <a:gd name="T8" fmla="*/ 5 w 9"/>
                <a:gd name="T9" fmla="*/ 39 h 78"/>
                <a:gd name="T10" fmla="*/ 9 w 9"/>
                <a:gd name="T11" fmla="*/ 3 h 78"/>
                <a:gd name="T12" fmla="*/ 6 w 9"/>
                <a:gd name="T1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8">
                  <a:moveTo>
                    <a:pt x="6" y="2"/>
                  </a:moveTo>
                  <a:cubicBezTo>
                    <a:pt x="3" y="15"/>
                    <a:pt x="3" y="29"/>
                    <a:pt x="1" y="42"/>
                  </a:cubicBezTo>
                  <a:cubicBezTo>
                    <a:pt x="0" y="53"/>
                    <a:pt x="0" y="66"/>
                    <a:pt x="2" y="78"/>
                  </a:cubicBezTo>
                  <a:cubicBezTo>
                    <a:pt x="2" y="78"/>
                    <a:pt x="3" y="78"/>
                    <a:pt x="3" y="78"/>
                  </a:cubicBezTo>
                  <a:cubicBezTo>
                    <a:pt x="5" y="65"/>
                    <a:pt x="3" y="52"/>
                    <a:pt x="5" y="39"/>
                  </a:cubicBezTo>
                  <a:cubicBezTo>
                    <a:pt x="7" y="27"/>
                    <a:pt x="6" y="15"/>
                    <a:pt x="9" y="3"/>
                  </a:cubicBezTo>
                  <a:cubicBezTo>
                    <a:pt x="9" y="1"/>
                    <a:pt x="6" y="0"/>
                    <a:pt x="6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chenying0907 392"/>
            <p:cNvSpPr/>
            <p:nvPr/>
          </p:nvSpPr>
          <p:spPr bwMode="auto">
            <a:xfrm>
              <a:off x="3598864" y="4503739"/>
              <a:ext cx="26988" cy="184150"/>
            </a:xfrm>
            <a:custGeom>
              <a:avLst/>
              <a:gdLst>
                <a:gd name="T0" fmla="*/ 6 w 12"/>
                <a:gd name="T1" fmla="*/ 1 h 86"/>
                <a:gd name="T2" fmla="*/ 5 w 12"/>
                <a:gd name="T3" fmla="*/ 3 h 86"/>
                <a:gd name="T4" fmla="*/ 6 w 12"/>
                <a:gd name="T5" fmla="*/ 22 h 86"/>
                <a:gd name="T6" fmla="*/ 3 w 12"/>
                <a:gd name="T7" fmla="*/ 43 h 86"/>
                <a:gd name="T8" fmla="*/ 2 w 12"/>
                <a:gd name="T9" fmla="*/ 84 h 86"/>
                <a:gd name="T10" fmla="*/ 4 w 12"/>
                <a:gd name="T11" fmla="*/ 84 h 86"/>
                <a:gd name="T12" fmla="*/ 4 w 12"/>
                <a:gd name="T13" fmla="*/ 57 h 86"/>
                <a:gd name="T14" fmla="*/ 7 w 12"/>
                <a:gd name="T15" fmla="*/ 28 h 86"/>
                <a:gd name="T16" fmla="*/ 6 w 12"/>
                <a:gd name="T17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6">
                  <a:moveTo>
                    <a:pt x="6" y="1"/>
                  </a:moveTo>
                  <a:cubicBezTo>
                    <a:pt x="5" y="0"/>
                    <a:pt x="4" y="2"/>
                    <a:pt x="5" y="3"/>
                  </a:cubicBezTo>
                  <a:cubicBezTo>
                    <a:pt x="9" y="8"/>
                    <a:pt x="7" y="16"/>
                    <a:pt x="6" y="22"/>
                  </a:cubicBezTo>
                  <a:cubicBezTo>
                    <a:pt x="5" y="29"/>
                    <a:pt x="4" y="36"/>
                    <a:pt x="3" y="43"/>
                  </a:cubicBezTo>
                  <a:cubicBezTo>
                    <a:pt x="1" y="56"/>
                    <a:pt x="0" y="71"/>
                    <a:pt x="2" y="84"/>
                  </a:cubicBezTo>
                  <a:cubicBezTo>
                    <a:pt x="2" y="86"/>
                    <a:pt x="4" y="86"/>
                    <a:pt x="4" y="84"/>
                  </a:cubicBezTo>
                  <a:cubicBezTo>
                    <a:pt x="5" y="75"/>
                    <a:pt x="4" y="66"/>
                    <a:pt x="4" y="57"/>
                  </a:cubicBezTo>
                  <a:cubicBezTo>
                    <a:pt x="4" y="47"/>
                    <a:pt x="6" y="38"/>
                    <a:pt x="7" y="28"/>
                  </a:cubicBezTo>
                  <a:cubicBezTo>
                    <a:pt x="8" y="20"/>
                    <a:pt x="12" y="8"/>
                    <a:pt x="6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chenying0907 393"/>
            <p:cNvSpPr/>
            <p:nvPr/>
          </p:nvSpPr>
          <p:spPr bwMode="auto">
            <a:xfrm>
              <a:off x="3621089" y="4594226"/>
              <a:ext cx="20638" cy="195263"/>
            </a:xfrm>
            <a:custGeom>
              <a:avLst/>
              <a:gdLst>
                <a:gd name="T0" fmla="*/ 9 w 10"/>
                <a:gd name="T1" fmla="*/ 3 h 91"/>
                <a:gd name="T2" fmla="*/ 6 w 10"/>
                <a:gd name="T3" fmla="*/ 2 h 91"/>
                <a:gd name="T4" fmla="*/ 2 w 10"/>
                <a:gd name="T5" fmla="*/ 43 h 91"/>
                <a:gd name="T6" fmla="*/ 2 w 10"/>
                <a:gd name="T7" fmla="*/ 90 h 91"/>
                <a:gd name="T8" fmla="*/ 4 w 10"/>
                <a:gd name="T9" fmla="*/ 90 h 91"/>
                <a:gd name="T10" fmla="*/ 5 w 10"/>
                <a:gd name="T11" fmla="*/ 47 h 91"/>
                <a:gd name="T12" fmla="*/ 9 w 10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1">
                  <a:moveTo>
                    <a:pt x="9" y="3"/>
                  </a:moveTo>
                  <a:cubicBezTo>
                    <a:pt x="10" y="1"/>
                    <a:pt x="7" y="0"/>
                    <a:pt x="6" y="2"/>
                  </a:cubicBezTo>
                  <a:cubicBezTo>
                    <a:pt x="3" y="15"/>
                    <a:pt x="2" y="30"/>
                    <a:pt x="2" y="43"/>
                  </a:cubicBezTo>
                  <a:cubicBezTo>
                    <a:pt x="1" y="58"/>
                    <a:pt x="0" y="75"/>
                    <a:pt x="2" y="90"/>
                  </a:cubicBezTo>
                  <a:cubicBezTo>
                    <a:pt x="2" y="91"/>
                    <a:pt x="4" y="91"/>
                    <a:pt x="4" y="90"/>
                  </a:cubicBezTo>
                  <a:cubicBezTo>
                    <a:pt x="6" y="76"/>
                    <a:pt x="4" y="61"/>
                    <a:pt x="5" y="47"/>
                  </a:cubicBezTo>
                  <a:cubicBezTo>
                    <a:pt x="5" y="33"/>
                    <a:pt x="6" y="16"/>
                    <a:pt x="9" y="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chenying0907 394"/>
            <p:cNvSpPr/>
            <p:nvPr/>
          </p:nvSpPr>
          <p:spPr bwMode="auto">
            <a:xfrm>
              <a:off x="3648076" y="4584701"/>
              <a:ext cx="23813" cy="207963"/>
            </a:xfrm>
            <a:custGeom>
              <a:avLst/>
              <a:gdLst>
                <a:gd name="T0" fmla="*/ 11 w 11"/>
                <a:gd name="T1" fmla="*/ 1 h 97"/>
                <a:gd name="T2" fmla="*/ 9 w 11"/>
                <a:gd name="T3" fmla="*/ 1 h 97"/>
                <a:gd name="T4" fmla="*/ 4 w 11"/>
                <a:gd name="T5" fmla="*/ 97 h 97"/>
                <a:gd name="T6" fmla="*/ 6 w 11"/>
                <a:gd name="T7" fmla="*/ 97 h 97"/>
                <a:gd name="T8" fmla="*/ 7 w 11"/>
                <a:gd name="T9" fmla="*/ 51 h 97"/>
                <a:gd name="T10" fmla="*/ 11 w 11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7">
                  <a:moveTo>
                    <a:pt x="11" y="1"/>
                  </a:moveTo>
                  <a:cubicBezTo>
                    <a:pt x="11" y="0"/>
                    <a:pt x="9" y="0"/>
                    <a:pt x="9" y="1"/>
                  </a:cubicBezTo>
                  <a:cubicBezTo>
                    <a:pt x="7" y="33"/>
                    <a:pt x="0" y="65"/>
                    <a:pt x="4" y="97"/>
                  </a:cubicBezTo>
                  <a:cubicBezTo>
                    <a:pt x="4" y="97"/>
                    <a:pt x="6" y="97"/>
                    <a:pt x="6" y="97"/>
                  </a:cubicBezTo>
                  <a:cubicBezTo>
                    <a:pt x="8" y="82"/>
                    <a:pt x="6" y="66"/>
                    <a:pt x="7" y="51"/>
                  </a:cubicBezTo>
                  <a:cubicBezTo>
                    <a:pt x="8" y="34"/>
                    <a:pt x="11" y="18"/>
                    <a:pt x="11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chenying0907 395"/>
            <p:cNvSpPr/>
            <p:nvPr/>
          </p:nvSpPr>
          <p:spPr bwMode="auto">
            <a:xfrm>
              <a:off x="3676651" y="4664076"/>
              <a:ext cx="23813" cy="168275"/>
            </a:xfrm>
            <a:custGeom>
              <a:avLst/>
              <a:gdLst>
                <a:gd name="T0" fmla="*/ 6 w 11"/>
                <a:gd name="T1" fmla="*/ 74 h 78"/>
                <a:gd name="T2" fmla="*/ 5 w 11"/>
                <a:gd name="T3" fmla="*/ 68 h 78"/>
                <a:gd name="T4" fmla="*/ 6 w 11"/>
                <a:gd name="T5" fmla="*/ 60 h 78"/>
                <a:gd name="T6" fmla="*/ 6 w 11"/>
                <a:gd name="T7" fmla="*/ 43 h 78"/>
                <a:gd name="T8" fmla="*/ 11 w 11"/>
                <a:gd name="T9" fmla="*/ 2 h 78"/>
                <a:gd name="T10" fmla="*/ 8 w 11"/>
                <a:gd name="T11" fmla="*/ 2 h 78"/>
                <a:gd name="T12" fmla="*/ 3 w 11"/>
                <a:gd name="T13" fmla="*/ 48 h 78"/>
                <a:gd name="T14" fmla="*/ 4 w 11"/>
                <a:gd name="T15" fmla="*/ 77 h 78"/>
                <a:gd name="T16" fmla="*/ 5 w 11"/>
                <a:gd name="T17" fmla="*/ 78 h 78"/>
                <a:gd name="T18" fmla="*/ 7 w 11"/>
                <a:gd name="T19" fmla="*/ 77 h 78"/>
                <a:gd name="T20" fmla="*/ 8 w 11"/>
                <a:gd name="T21" fmla="*/ 76 h 78"/>
                <a:gd name="T22" fmla="*/ 8 w 11"/>
                <a:gd name="T23" fmla="*/ 74 h 78"/>
                <a:gd name="T24" fmla="*/ 6 w 11"/>
                <a:gd name="T25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78">
                  <a:moveTo>
                    <a:pt x="6" y="74"/>
                  </a:moveTo>
                  <a:cubicBezTo>
                    <a:pt x="6" y="75"/>
                    <a:pt x="5" y="68"/>
                    <a:pt x="5" y="68"/>
                  </a:cubicBezTo>
                  <a:cubicBezTo>
                    <a:pt x="5" y="65"/>
                    <a:pt x="5" y="63"/>
                    <a:pt x="6" y="60"/>
                  </a:cubicBezTo>
                  <a:cubicBezTo>
                    <a:pt x="6" y="54"/>
                    <a:pt x="6" y="49"/>
                    <a:pt x="6" y="43"/>
                  </a:cubicBezTo>
                  <a:cubicBezTo>
                    <a:pt x="8" y="29"/>
                    <a:pt x="10" y="16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7" y="17"/>
                    <a:pt x="4" y="33"/>
                    <a:pt x="3" y="48"/>
                  </a:cubicBezTo>
                  <a:cubicBezTo>
                    <a:pt x="3" y="57"/>
                    <a:pt x="0" y="69"/>
                    <a:pt x="4" y="77"/>
                  </a:cubicBezTo>
                  <a:cubicBezTo>
                    <a:pt x="4" y="78"/>
                    <a:pt x="5" y="78"/>
                    <a:pt x="5" y="78"/>
                  </a:cubicBezTo>
                  <a:cubicBezTo>
                    <a:pt x="6" y="78"/>
                    <a:pt x="6" y="78"/>
                    <a:pt x="7" y="77"/>
                  </a:cubicBezTo>
                  <a:cubicBezTo>
                    <a:pt x="7" y="77"/>
                    <a:pt x="8" y="77"/>
                    <a:pt x="8" y="76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7" y="73"/>
                    <a:pt x="6" y="7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chenying0907 396"/>
            <p:cNvSpPr/>
            <p:nvPr/>
          </p:nvSpPr>
          <p:spPr bwMode="auto">
            <a:xfrm>
              <a:off x="3725864" y="4735514"/>
              <a:ext cx="17463" cy="49213"/>
            </a:xfrm>
            <a:custGeom>
              <a:avLst/>
              <a:gdLst>
                <a:gd name="T0" fmla="*/ 5 w 8"/>
                <a:gd name="T1" fmla="*/ 1 h 23"/>
                <a:gd name="T2" fmla="*/ 0 w 8"/>
                <a:gd name="T3" fmla="*/ 21 h 23"/>
                <a:gd name="T4" fmla="*/ 2 w 8"/>
                <a:gd name="T5" fmla="*/ 22 h 23"/>
                <a:gd name="T6" fmla="*/ 8 w 8"/>
                <a:gd name="T7" fmla="*/ 2 h 23"/>
                <a:gd name="T8" fmla="*/ 5 w 8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5" y="1"/>
                  </a:moveTo>
                  <a:cubicBezTo>
                    <a:pt x="4" y="8"/>
                    <a:pt x="1" y="14"/>
                    <a:pt x="0" y="21"/>
                  </a:cubicBezTo>
                  <a:cubicBezTo>
                    <a:pt x="0" y="22"/>
                    <a:pt x="2" y="23"/>
                    <a:pt x="2" y="22"/>
                  </a:cubicBezTo>
                  <a:cubicBezTo>
                    <a:pt x="5" y="15"/>
                    <a:pt x="6" y="8"/>
                    <a:pt x="8" y="2"/>
                  </a:cubicBezTo>
                  <a:cubicBezTo>
                    <a:pt x="8" y="0"/>
                    <a:pt x="6" y="0"/>
                    <a:pt x="5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1" name="矩形 80"/>
          <p:cNvSpPr/>
          <p:nvPr/>
        </p:nvSpPr>
        <p:spPr>
          <a:xfrm>
            <a:off x="1008380" y="340360"/>
            <a:ext cx="3331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Introduction to SNPs</a:t>
            </a:r>
            <a:endParaRPr lang="zh-CN" altLang="en-US" sz="2000" b="1" dirty="0">
              <a:solidFill>
                <a:schemeClr val="accent1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MEworkshop2020_Sequences VS SNPs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48" grpId="0" bldLvl="0" animBg="1"/>
      <p:bldP spid="49" grpId="0" bldLvl="0" animBg="1"/>
      <p:bldP spid="58" grpId="0" bldLvl="0" animBg="1"/>
      <p:bldP spid="59" grpId="0" bldLvl="0" animBg="1"/>
    </p:bldLst>
  </p:timing>
</p:sld>
</file>

<file path=ppt/tags/tag1.xml><?xml version="1.0" encoding="utf-8"?>
<p:tagLst xmlns:p="http://schemas.openxmlformats.org/presentationml/2006/main">
  <p:tag name="PA" val="v3.0.0"/>
</p:tagLst>
</file>

<file path=ppt/tags/tag10.xml><?xml version="1.0" encoding="utf-8"?>
<p:tagLst xmlns:p="http://schemas.openxmlformats.org/presentationml/2006/main">
  <p:tag name="PA" val="v3.0.0"/>
</p:tagLst>
</file>

<file path=ppt/tags/tag11.xml><?xml version="1.0" encoding="utf-8"?>
<p:tagLst xmlns:p="http://schemas.openxmlformats.org/presentationml/2006/main">
  <p:tag name="PA" val="v3.0.0"/>
</p:tagLst>
</file>

<file path=ppt/tags/tag12.xml><?xml version="1.0" encoding="utf-8"?>
<p:tagLst xmlns:p="http://schemas.openxmlformats.org/presentationml/2006/main">
  <p:tag name="PA" val="v3.0.0"/>
</p:tagLst>
</file>

<file path=ppt/tags/tag13.xml><?xml version="1.0" encoding="utf-8"?>
<p:tagLst xmlns:p="http://schemas.openxmlformats.org/presentationml/2006/main">
  <p:tag name="PA" val="v3.0.0"/>
</p:tagLst>
</file>

<file path=ppt/tags/tag14.xml><?xml version="1.0" encoding="utf-8"?>
<p:tagLst xmlns:p="http://schemas.openxmlformats.org/presentationml/2006/main">
  <p:tag name="PA" val="v3.0.0"/>
</p:tagLst>
</file>

<file path=ppt/tags/tag15.xml><?xml version="1.0" encoding="utf-8"?>
<p:tagLst xmlns:p="http://schemas.openxmlformats.org/presentationml/2006/main">
  <p:tag name="PA" val="v3.0.0"/>
</p:tagLst>
</file>

<file path=ppt/tags/tag16.xml><?xml version="1.0" encoding="utf-8"?>
<p:tagLst xmlns:p="http://schemas.openxmlformats.org/presentationml/2006/main">
  <p:tag name="PA" val="v3.0.0"/>
</p:tagLst>
</file>

<file path=ppt/tags/tag17.xml><?xml version="1.0" encoding="utf-8"?>
<p:tagLst xmlns:p="http://schemas.openxmlformats.org/presentationml/2006/main">
  <p:tag name="PA" val="v3.0.0"/>
</p:tagLst>
</file>

<file path=ppt/tags/tag18.xml><?xml version="1.0" encoding="utf-8"?>
<p:tagLst xmlns:p="http://schemas.openxmlformats.org/presentationml/2006/main">
  <p:tag name="PA" val="v3.0.0"/>
</p:tagLst>
</file>

<file path=ppt/tags/tag19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PA" val="v3.0.0"/>
</p:tagLst>
</file>

<file path=ppt/tags/tag20.xml><?xml version="1.0" encoding="utf-8"?>
<p:tagLst xmlns:p="http://schemas.openxmlformats.org/presentationml/2006/main">
  <p:tag name="PA" val="v3.0.0"/>
</p:tagLst>
</file>

<file path=ppt/tags/tag21.xml><?xml version="1.0" encoding="utf-8"?>
<p:tagLst xmlns:p="http://schemas.openxmlformats.org/presentationml/2006/main">
  <p:tag name="PA" val="v3.0.0"/>
</p:tagLst>
</file>

<file path=ppt/tags/tag22.xml><?xml version="1.0" encoding="utf-8"?>
<p:tagLst xmlns:p="http://schemas.openxmlformats.org/presentationml/2006/main">
  <p:tag name="PA" val="v3.0.0"/>
</p:tagLst>
</file>

<file path=ppt/tags/tag23.xml><?xml version="1.0" encoding="utf-8"?>
<p:tagLst xmlns:p="http://schemas.openxmlformats.org/presentationml/2006/main">
  <p:tag name="PA" val="v3.0.0"/>
</p:tagLst>
</file>

<file path=ppt/tags/tag24.xml><?xml version="1.0" encoding="utf-8"?>
<p:tagLst xmlns:p="http://schemas.openxmlformats.org/presentationml/2006/main">
  <p:tag name="PA" val="v3.0.0"/>
</p:tagLst>
</file>

<file path=ppt/tags/tag25.xml><?xml version="1.0" encoding="utf-8"?>
<p:tagLst xmlns:p="http://schemas.openxmlformats.org/presentationml/2006/main">
  <p:tag name="PA" val="v3.0.0"/>
</p:tagLst>
</file>

<file path=ppt/tags/tag26.xml><?xml version="1.0" encoding="utf-8"?>
<p:tagLst xmlns:p="http://schemas.openxmlformats.org/presentationml/2006/main">
  <p:tag name="PA" val="v3.0.0"/>
</p:tagLst>
</file>

<file path=ppt/tags/tag27.xml><?xml version="1.0" encoding="utf-8"?>
<p:tagLst xmlns:p="http://schemas.openxmlformats.org/presentationml/2006/main">
  <p:tag name="PA" val="v3.0.0"/>
</p:tagLst>
</file>

<file path=ppt/tags/tag28.xml><?xml version="1.0" encoding="utf-8"?>
<p:tagLst xmlns:p="http://schemas.openxmlformats.org/presentationml/2006/main">
  <p:tag name="PA" val="v3.0.0"/>
</p:tagLst>
</file>

<file path=ppt/tags/tag29.xml><?xml version="1.0" encoding="utf-8"?>
<p:tagLst xmlns:p="http://schemas.openxmlformats.org/presentationml/2006/main">
  <p:tag name="PA" val="v3.0.0"/>
</p:tagLst>
</file>

<file path=ppt/tags/tag3.xml><?xml version="1.0" encoding="utf-8"?>
<p:tagLst xmlns:p="http://schemas.openxmlformats.org/presentationml/2006/main">
  <p:tag name="PA" val="v3.0.0"/>
</p:tagLst>
</file>

<file path=ppt/tags/tag30.xml><?xml version="1.0" encoding="utf-8"?>
<p:tagLst xmlns:p="http://schemas.openxmlformats.org/presentationml/2006/main">
  <p:tag name="PA" val="v3.0.0"/>
</p:tagLst>
</file>

<file path=ppt/tags/tag31.xml><?xml version="1.0" encoding="utf-8"?>
<p:tagLst xmlns:p="http://schemas.openxmlformats.org/presentationml/2006/main">
  <p:tag name="PA" val="v3.0.0"/>
</p:tagLst>
</file>

<file path=ppt/tags/tag32.xml><?xml version="1.0" encoding="utf-8"?>
<p:tagLst xmlns:p="http://schemas.openxmlformats.org/presentationml/2006/main">
  <p:tag name="PA" val="v3.0.0"/>
</p:tagLst>
</file>

<file path=ppt/tags/tag33.xml><?xml version="1.0" encoding="utf-8"?>
<p:tagLst xmlns:p="http://schemas.openxmlformats.org/presentationml/2006/main">
  <p:tag name="PA" val="v3.0.0"/>
</p:tagLst>
</file>

<file path=ppt/tags/tag34.xml><?xml version="1.0" encoding="utf-8"?>
<p:tagLst xmlns:p="http://schemas.openxmlformats.org/presentationml/2006/main">
  <p:tag name="PA" val="v3.0.0"/>
</p:tagLst>
</file>

<file path=ppt/tags/tag35.xml><?xml version="1.0" encoding="utf-8"?>
<p:tagLst xmlns:p="http://schemas.openxmlformats.org/presentationml/2006/main">
  <p:tag name="PA" val="v3.0.0"/>
</p:tagLst>
</file>

<file path=ppt/tags/tag36.xml><?xml version="1.0" encoding="utf-8"?>
<p:tagLst xmlns:p="http://schemas.openxmlformats.org/presentationml/2006/main">
  <p:tag name="PA" val="v3.0.0"/>
</p:tagLst>
</file>

<file path=ppt/tags/tag37.xml><?xml version="1.0" encoding="utf-8"?>
<p:tagLst xmlns:p="http://schemas.openxmlformats.org/presentationml/2006/main">
  <p:tag name="PA" val="v3.0.0"/>
</p:tagLst>
</file>

<file path=ppt/tags/tag38.xml><?xml version="1.0" encoding="utf-8"?>
<p:tagLst xmlns:p="http://schemas.openxmlformats.org/presentationml/2006/main">
  <p:tag name="PA" val="v3.0.0"/>
</p:tagLst>
</file>

<file path=ppt/tags/tag39.xml><?xml version="1.0" encoding="utf-8"?>
<p:tagLst xmlns:p="http://schemas.openxmlformats.org/presentationml/2006/main">
  <p:tag name="PA" val="v3.0.0"/>
</p:tagLst>
</file>

<file path=ppt/tags/tag4.xml><?xml version="1.0" encoding="utf-8"?>
<p:tagLst xmlns:p="http://schemas.openxmlformats.org/presentationml/2006/main">
  <p:tag name="PA" val="v3.0.0"/>
</p:tagLst>
</file>

<file path=ppt/tags/tag40.xml><?xml version="1.0" encoding="utf-8"?>
<p:tagLst xmlns:p="http://schemas.openxmlformats.org/presentationml/2006/main">
  <p:tag name="PA" val="v3.0.0"/>
</p:tagLst>
</file>

<file path=ppt/tags/tag41.xml><?xml version="1.0" encoding="utf-8"?>
<p:tagLst xmlns:p="http://schemas.openxmlformats.org/presentationml/2006/main">
  <p:tag name="PA" val="v3.0.0"/>
</p:tagLst>
</file>

<file path=ppt/tags/tag42.xml><?xml version="1.0" encoding="utf-8"?>
<p:tagLst xmlns:p="http://schemas.openxmlformats.org/presentationml/2006/main">
  <p:tag name="KSO_WM_UNIT_TABLE_BEAUTIFY" val="smartTable{6cd441cf-5d30-4f6c-8375-eb071eb67199}"/>
</p:tagLst>
</file>

<file path=ppt/tags/tag43.xml><?xml version="1.0" encoding="utf-8"?>
<p:tagLst xmlns:p="http://schemas.openxmlformats.org/presentationml/2006/main">
  <p:tag name="PA" val="v3.0.0"/>
</p:tagLst>
</file>

<file path=ppt/tags/tag44.xml><?xml version="1.0" encoding="utf-8"?>
<p:tagLst xmlns:p="http://schemas.openxmlformats.org/presentationml/2006/main">
  <p:tag name="PA" val="v3.0.0"/>
</p:tagLst>
</file>

<file path=ppt/tags/tag45.xml><?xml version="1.0" encoding="utf-8"?>
<p:tagLst xmlns:p="http://schemas.openxmlformats.org/presentationml/2006/main">
  <p:tag name="PA" val="v3.0.0"/>
</p:tagLst>
</file>

<file path=ppt/tags/tag46.xml><?xml version="1.0" encoding="utf-8"?>
<p:tagLst xmlns:p="http://schemas.openxmlformats.org/presentationml/2006/main">
  <p:tag name="PA" val="v3.0.0"/>
</p:tagLst>
</file>

<file path=ppt/tags/tag47.xml><?xml version="1.0" encoding="utf-8"?>
<p:tagLst xmlns:p="http://schemas.openxmlformats.org/presentationml/2006/main">
  <p:tag name="PA" val="v3.0.0"/>
</p:tagLst>
</file>

<file path=ppt/tags/tag48.xml><?xml version="1.0" encoding="utf-8"?>
<p:tagLst xmlns:p="http://schemas.openxmlformats.org/presentationml/2006/main">
  <p:tag name="PA" val="v3.0.0"/>
</p:tagLst>
</file>

<file path=ppt/tags/tag49.xml><?xml version="1.0" encoding="utf-8"?>
<p:tagLst xmlns:p="http://schemas.openxmlformats.org/presentationml/2006/main">
  <p:tag name="PA" val="v3.0.0"/>
</p:tagLst>
</file>

<file path=ppt/tags/tag5.xml><?xml version="1.0" encoding="utf-8"?>
<p:tagLst xmlns:p="http://schemas.openxmlformats.org/presentationml/2006/main">
  <p:tag name="PA" val="v3.0.0"/>
</p:tagLst>
</file>

<file path=ppt/tags/tag50.xml><?xml version="1.0" encoding="utf-8"?>
<p:tagLst xmlns:p="http://schemas.openxmlformats.org/presentationml/2006/main">
  <p:tag name="PA" val="v3.0.0"/>
</p:tagLst>
</file>

<file path=ppt/tags/tag51.xml><?xml version="1.0" encoding="utf-8"?>
<p:tagLst xmlns:p="http://schemas.openxmlformats.org/presentationml/2006/main">
  <p:tag name="PA" val="v3.0.0"/>
</p:tagLst>
</file>

<file path=ppt/tags/tag6.xml><?xml version="1.0" encoding="utf-8"?>
<p:tagLst xmlns:p="http://schemas.openxmlformats.org/presentationml/2006/main">
  <p:tag name="PA" val="v3.0.0"/>
</p:tagLst>
</file>

<file path=ppt/tags/tag7.xml><?xml version="1.0" encoding="utf-8"?>
<p:tagLst xmlns:p="http://schemas.openxmlformats.org/presentationml/2006/main">
  <p:tag name="PA" val="v3.0.0"/>
</p:tagLst>
</file>

<file path=ppt/tags/tag8.xml><?xml version="1.0" encoding="utf-8"?>
<p:tagLst xmlns:p="http://schemas.openxmlformats.org/presentationml/2006/main">
  <p:tag name="PA" val="v3.0.0"/>
</p:tagLst>
</file>

<file path=ppt/tags/tag9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自定义 10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D6F8C"/>
      </a:accent1>
      <a:accent2>
        <a:srgbClr val="7F7F7F"/>
      </a:accent2>
      <a:accent3>
        <a:srgbClr val="DD6F8C"/>
      </a:accent3>
      <a:accent4>
        <a:srgbClr val="7F7F7F"/>
      </a:accent4>
      <a:accent5>
        <a:srgbClr val="DD6F8C"/>
      </a:accent5>
      <a:accent6>
        <a:srgbClr val="7F7F7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10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D6F8C"/>
      </a:accent1>
      <a:accent2>
        <a:srgbClr val="7F7F7F"/>
      </a:accent2>
      <a:accent3>
        <a:srgbClr val="DD6F8C"/>
      </a:accent3>
      <a:accent4>
        <a:srgbClr val="7F7F7F"/>
      </a:accent4>
      <a:accent5>
        <a:srgbClr val="DD6F8C"/>
      </a:accent5>
      <a:accent6>
        <a:srgbClr val="7F7F7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3078</Words>
  <Application>WPS 演示</Application>
  <PresentationFormat>自定义</PresentationFormat>
  <Paragraphs>405</Paragraphs>
  <Slides>28</Slides>
  <Notes>11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Times New Roman</vt:lpstr>
      <vt:lpstr>方正舒体</vt:lpstr>
      <vt:lpstr>华文隶书</vt:lpstr>
      <vt:lpstr>幼圆</vt:lpstr>
      <vt:lpstr>Calibri Light</vt:lpstr>
      <vt:lpstr>方正宋刻本秀楷简体</vt:lpstr>
      <vt:lpstr>黑体</vt:lpstr>
      <vt:lpstr>Wingdings</vt:lpstr>
      <vt:lpstr>Calibri</vt:lpstr>
      <vt:lpstr>Arial Unicode MS</vt:lpstr>
      <vt:lpstr>叶根友小京楷简体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Kai.</cp:lastModifiedBy>
  <cp:revision>430</cp:revision>
  <dcterms:created xsi:type="dcterms:W3CDTF">2017-06-08T13:49:00Z</dcterms:created>
  <dcterms:modified xsi:type="dcterms:W3CDTF">2020-01-07T10:39:10Z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