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5"/>
  </p:handoutMasterIdLst>
  <p:sldIdLst>
    <p:sldId id="256" r:id="rId3"/>
    <p:sldId id="258" r:id="rId5"/>
    <p:sldId id="259" r:id="rId6"/>
    <p:sldId id="260" r:id="rId7"/>
    <p:sldId id="265" r:id="rId8"/>
    <p:sldId id="277" r:id="rId9"/>
    <p:sldId id="279" r:id="rId10"/>
    <p:sldId id="266" r:id="rId11"/>
    <p:sldId id="261" r:id="rId12"/>
    <p:sldId id="264" r:id="rId13"/>
    <p:sldId id="267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62"/>
        <p:guide pos="380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FAF85E-D558-425F-A994-D65820FF7D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>
              <a:sym typeface="+mn-e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64.xml"/><Relationship Id="rId8" Type="http://schemas.openxmlformats.org/officeDocument/2006/relationships/tags" Target="../tags/tag6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2.png"/><Relationship Id="rId5" Type="http://schemas.openxmlformats.org/officeDocument/2006/relationships/tags" Target="../tags/tag62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61.xml"/><Relationship Id="rId11" Type="http://schemas.openxmlformats.org/officeDocument/2006/relationships/tags" Target="../tags/tag66.xml"/><Relationship Id="rId10" Type="http://schemas.openxmlformats.org/officeDocument/2006/relationships/tags" Target="../tags/tag6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image" Target="file:///C:\Users\1V994W2\PycharmProjects\PPT_Background_Generation/pic_temp/0_pic_quater_left_up.png" TargetMode="External"/><Relationship Id="rId6" Type="http://schemas.openxmlformats.org/officeDocument/2006/relationships/image" Target="../media/image1.png"/><Relationship Id="rId5" Type="http://schemas.openxmlformats.org/officeDocument/2006/relationships/tags" Target="../tags/tag68.xml"/><Relationship Id="rId4" Type="http://schemas.openxmlformats.org/officeDocument/2006/relationships/image" Target="file:///C:\Users\1V994W2\Documents\Tencent%20Files\574576071\FileRecv\&#25340;&#35013;&#32032;&#26448;\&#31185;&#25216;&#25913;\\05\subject_holdleft_108,240,177_0_staid_full_0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67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2.png"/><Relationship Id="rId6" Type="http://schemas.openxmlformats.org/officeDocument/2006/relationships/tags" Target="../tags/tag76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1.png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2" Type="http://schemas.openxmlformats.org/officeDocument/2006/relationships/tags" Target="../tags/tag80.xml"/><Relationship Id="rId11" Type="http://schemas.openxmlformats.org/officeDocument/2006/relationships/tags" Target="../tags/tag79.xml"/><Relationship Id="rId10" Type="http://schemas.openxmlformats.org/officeDocument/2006/relationships/tags" Target="../tags/tag78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2.png"/><Relationship Id="rId7" Type="http://schemas.openxmlformats.org/officeDocument/2006/relationships/tags" Target="../tags/tag84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1.png"/><Relationship Id="rId4" Type="http://schemas.openxmlformats.org/officeDocument/2006/relationships/tags" Target="../tags/tag83.xml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4" Type="http://schemas.openxmlformats.org/officeDocument/2006/relationships/tags" Target="../tags/tag89.xml"/><Relationship Id="rId13" Type="http://schemas.openxmlformats.org/officeDocument/2006/relationships/tags" Target="../tags/tag88.xml"/><Relationship Id="rId12" Type="http://schemas.openxmlformats.org/officeDocument/2006/relationships/tags" Target="../tags/tag87.xml"/><Relationship Id="rId11" Type="http://schemas.openxmlformats.org/officeDocument/2006/relationships/tags" Target="../tags/tag86.xml"/><Relationship Id="rId10" Type="http://schemas.openxmlformats.org/officeDocument/2006/relationships/tags" Target="../tags/tag85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95.xml"/><Relationship Id="rId8" Type="http://schemas.openxmlformats.org/officeDocument/2006/relationships/tags" Target="../tags/tag94.xml"/><Relationship Id="rId7" Type="http://schemas.openxmlformats.org/officeDocument/2006/relationships/tags" Target="../tags/tag93.xml"/><Relationship Id="rId6" Type="http://schemas.openxmlformats.org/officeDocument/2006/relationships/tags" Target="../tags/tag92.xml"/><Relationship Id="rId5" Type="http://schemas.openxmlformats.org/officeDocument/2006/relationships/image" Target="file:///C:\Users\1V994W2\PycharmProjects\PPT_Background_Generation/pic_temp/1_pic_quater_righ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1" Type="http://schemas.openxmlformats.org/officeDocument/2006/relationships/tags" Target="../tags/tag97.xml"/><Relationship Id="rId10" Type="http://schemas.openxmlformats.org/officeDocument/2006/relationships/tags" Target="../tags/tag96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2.png"/><Relationship Id="rId7" Type="http://schemas.openxmlformats.org/officeDocument/2006/relationships/tags" Target="../tags/tag101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1.png"/><Relationship Id="rId4" Type="http://schemas.openxmlformats.org/officeDocument/2006/relationships/tags" Target="../tags/tag100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5" Type="http://schemas.openxmlformats.org/officeDocument/2006/relationships/tags" Target="../tags/tag107.xml"/><Relationship Id="rId14" Type="http://schemas.openxmlformats.org/officeDocument/2006/relationships/tags" Target="../tags/tag106.xml"/><Relationship Id="rId13" Type="http://schemas.openxmlformats.org/officeDocument/2006/relationships/tags" Target="../tags/tag105.xml"/><Relationship Id="rId12" Type="http://schemas.openxmlformats.org/officeDocument/2006/relationships/tags" Target="../tags/tag104.xml"/><Relationship Id="rId11" Type="http://schemas.openxmlformats.org/officeDocument/2006/relationships/tags" Target="../tags/tag103.xml"/><Relationship Id="rId10" Type="http://schemas.openxmlformats.org/officeDocument/2006/relationships/tags" Target="../tags/tag102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2.png"/><Relationship Id="rId7" Type="http://schemas.openxmlformats.org/officeDocument/2006/relationships/tags" Target="../tags/tag111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1.png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5" Type="http://schemas.openxmlformats.org/officeDocument/2006/relationships/tags" Target="../tags/tag117.xml"/><Relationship Id="rId14" Type="http://schemas.openxmlformats.org/officeDocument/2006/relationships/tags" Target="../tags/tag116.xml"/><Relationship Id="rId13" Type="http://schemas.openxmlformats.org/officeDocument/2006/relationships/tags" Target="../tags/tag115.xml"/><Relationship Id="rId12" Type="http://schemas.openxmlformats.org/officeDocument/2006/relationships/tags" Target="../tags/tag114.xml"/><Relationship Id="rId11" Type="http://schemas.openxmlformats.org/officeDocument/2006/relationships/tags" Target="../tags/tag113.xml"/><Relationship Id="rId10" Type="http://schemas.openxmlformats.org/officeDocument/2006/relationships/tags" Target="../tags/tag112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left_down.png" TargetMode="External"/><Relationship Id="rId8" Type="http://schemas.openxmlformats.org/officeDocument/2006/relationships/image" Target="../media/image5.png"/><Relationship Id="rId7" Type="http://schemas.openxmlformats.org/officeDocument/2006/relationships/tags" Target="../tags/tag121.xml"/><Relationship Id="rId6" Type="http://schemas.openxmlformats.org/officeDocument/2006/relationships/image" Target="file:///C:\Users\1V994W2\PycharmProjects\PPT_Background_Generation/pic_temp/0_pic_quater_right_down.png" TargetMode="External"/><Relationship Id="rId5" Type="http://schemas.openxmlformats.org/officeDocument/2006/relationships/image" Target="../media/image4.png"/><Relationship Id="rId4" Type="http://schemas.openxmlformats.org/officeDocument/2006/relationships/tags" Target="../tags/tag120.xml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7" Type="http://schemas.openxmlformats.org/officeDocument/2006/relationships/tags" Target="../tags/tag129.xml"/><Relationship Id="rId16" Type="http://schemas.openxmlformats.org/officeDocument/2006/relationships/tags" Target="../tags/tag128.xml"/><Relationship Id="rId15" Type="http://schemas.openxmlformats.org/officeDocument/2006/relationships/tags" Target="../tags/tag127.xml"/><Relationship Id="rId14" Type="http://schemas.openxmlformats.org/officeDocument/2006/relationships/tags" Target="../tags/tag126.xml"/><Relationship Id="rId13" Type="http://schemas.openxmlformats.org/officeDocument/2006/relationships/tags" Target="../tags/tag125.xml"/><Relationship Id="rId12" Type="http://schemas.openxmlformats.org/officeDocument/2006/relationships/tags" Target="../tags/tag124.xml"/><Relationship Id="rId11" Type="http://schemas.openxmlformats.org/officeDocument/2006/relationships/tags" Target="../tags/tag123.xml"/><Relationship Id="rId10" Type="http://schemas.openxmlformats.org/officeDocument/2006/relationships/tags" Target="../tags/tag122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left_down.png" TargetMode="External"/><Relationship Id="rId8" Type="http://schemas.openxmlformats.org/officeDocument/2006/relationships/image" Target="../media/image7.png"/><Relationship Id="rId7" Type="http://schemas.openxmlformats.org/officeDocument/2006/relationships/tags" Target="../tags/tag133.xml"/><Relationship Id="rId6" Type="http://schemas.openxmlformats.org/officeDocument/2006/relationships/image" Target="file:///C:\Users\1V994W2\PycharmProjects\PPT_Background_Generation/pic_temp/0_pic_quater_right_down.png" TargetMode="External"/><Relationship Id="rId5" Type="http://schemas.openxmlformats.org/officeDocument/2006/relationships/image" Target="../media/image6.png"/><Relationship Id="rId4" Type="http://schemas.openxmlformats.org/officeDocument/2006/relationships/tags" Target="../tags/tag132.xml"/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4" Type="http://schemas.openxmlformats.org/officeDocument/2006/relationships/tags" Target="../tags/tag138.xml"/><Relationship Id="rId13" Type="http://schemas.openxmlformats.org/officeDocument/2006/relationships/tags" Target="../tags/tag137.xml"/><Relationship Id="rId12" Type="http://schemas.openxmlformats.org/officeDocument/2006/relationships/tags" Target="../tags/tag136.xml"/><Relationship Id="rId11" Type="http://schemas.openxmlformats.org/officeDocument/2006/relationships/tags" Target="../tags/tag135.xml"/><Relationship Id="rId10" Type="http://schemas.openxmlformats.org/officeDocument/2006/relationships/tags" Target="../tags/tag134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2.png"/><Relationship Id="rId5" Type="http://schemas.openxmlformats.org/officeDocument/2006/relationships/tags" Target="../tags/tag10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9.xml"/><Relationship Id="rId12" Type="http://schemas.openxmlformats.org/officeDocument/2006/relationships/tags" Target="../tags/tag15.xml"/><Relationship Id="rId11" Type="http://schemas.openxmlformats.org/officeDocument/2006/relationships/tags" Target="../tags/tag14.xml"/><Relationship Id="rId10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tags" Target="../tags/tag2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2.png"/><Relationship Id="rId5" Type="http://schemas.openxmlformats.org/officeDocument/2006/relationships/tags" Target="../tags/tag22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21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tags" Target="../tags/tag31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2.png"/><Relationship Id="rId5" Type="http://schemas.openxmlformats.org/officeDocument/2006/relationships/tags" Target="../tags/tag30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29.xml"/><Relationship Id="rId15" Type="http://schemas.openxmlformats.org/officeDocument/2006/relationships/tags" Target="../tags/tag38.xml"/><Relationship Id="rId14" Type="http://schemas.openxmlformats.org/officeDocument/2006/relationships/tags" Target="../tags/tag37.xml"/><Relationship Id="rId13" Type="http://schemas.openxmlformats.org/officeDocument/2006/relationships/tags" Target="../tags/tag36.xml"/><Relationship Id="rId12" Type="http://schemas.openxmlformats.org/officeDocument/2006/relationships/tags" Target="../tags/tag35.xml"/><Relationship Id="rId11" Type="http://schemas.openxmlformats.org/officeDocument/2006/relationships/tags" Target="../tags/tag34.xml"/><Relationship Id="rId10" Type="http://schemas.openxmlformats.org/officeDocument/2006/relationships/tags" Target="../tags/tag3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49.xml"/><Relationship Id="rId8" Type="http://schemas.openxmlformats.org/officeDocument/2006/relationships/tags" Target="../tags/tag48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2.png"/><Relationship Id="rId5" Type="http://schemas.openxmlformats.org/officeDocument/2006/relationships/tags" Target="../tags/tag47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46.xml"/><Relationship Id="rId13" Type="http://schemas.openxmlformats.org/officeDocument/2006/relationships/tags" Target="../tags/tag53.xml"/><Relationship Id="rId12" Type="http://schemas.openxmlformats.org/officeDocument/2006/relationships/tags" Target="../tags/tag52.xml"/><Relationship Id="rId11" Type="http://schemas.openxmlformats.org/officeDocument/2006/relationships/tags" Target="../tags/tag51.xml"/><Relationship Id="rId10" Type="http://schemas.openxmlformats.org/officeDocument/2006/relationships/tags" Target="../tags/tag50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57.xml"/><Relationship Id="rId8" Type="http://schemas.openxmlformats.org/officeDocument/2006/relationships/tags" Target="../tags/tag56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2.png"/><Relationship Id="rId5" Type="http://schemas.openxmlformats.org/officeDocument/2006/relationships/tags" Target="../tags/tag55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54.xml"/><Relationship Id="rId12" Type="http://schemas.openxmlformats.org/officeDocument/2006/relationships/tags" Target="../tags/tag60.xml"/><Relationship Id="rId11" Type="http://schemas.openxmlformats.org/officeDocument/2006/relationships/tags" Target="../tags/tag59.xml"/><Relationship Id="rId10" Type="http://schemas.openxmlformats.org/officeDocument/2006/relationships/tags" Target="../tags/tag5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cxnSp>
        <p:nvCxnSpPr>
          <p:cNvPr id="11" name="直接连接符 10"/>
          <p:cNvCxnSpPr/>
          <p:nvPr>
            <p:custDataLst>
              <p:tags r:id="rId5"/>
            </p:custDataLst>
          </p:nvPr>
        </p:nvCxnSpPr>
        <p:spPr>
          <a:xfrm>
            <a:off x="6371272" y="2954255"/>
            <a:ext cx="435165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占位符 6"/>
          <p:cNvSpPr>
            <a:spLocks noGrp="1"/>
          </p:cNvSpPr>
          <p:nvPr>
            <p:ph type="body" sz="quarter" idx="16" hasCustomPrompt="1"/>
            <p:custDataLst>
              <p:tags r:id="rId6"/>
            </p:custDataLst>
          </p:nvPr>
        </p:nvSpPr>
        <p:spPr>
          <a:xfrm>
            <a:off x="6371273" y="4359510"/>
            <a:ext cx="2135505" cy="408940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600" b="0" spc="1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7"/>
            </p:custDataLst>
          </p:nvPr>
        </p:nvSpPr>
        <p:spPr>
          <a:xfrm>
            <a:off x="8587423" y="4359510"/>
            <a:ext cx="2135505" cy="408940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r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600" b="0" spc="1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8"/>
            </p:custDataLst>
          </p:nvPr>
        </p:nvSpPr>
        <p:spPr>
          <a:xfrm>
            <a:off x="6371273" y="3158725"/>
            <a:ext cx="4351655" cy="111125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9"/>
            </p:custDataLst>
          </p:nvPr>
        </p:nvSpPr>
        <p:spPr>
          <a:xfrm>
            <a:off x="6371273" y="1783316"/>
            <a:ext cx="4825365" cy="97091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600">
                <a:solidFill>
                  <a:schemeClr val="accent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695926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695926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69930" y="952508"/>
            <a:ext cx="10852237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6096000" y="685800"/>
            <a:ext cx="5486400" cy="5486400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0" y="0"/>
            <a:ext cx="720090" cy="695926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4" hasCustomPrompt="1"/>
            <p:custDataLst>
              <p:tags r:id="rId11"/>
            </p:custDataLst>
          </p:nvPr>
        </p:nvSpPr>
        <p:spPr>
          <a:xfrm>
            <a:off x="2226285" y="3841620"/>
            <a:ext cx="4158034" cy="370205"/>
          </a:xfrm>
        </p:spPr>
        <p:txBody>
          <a:bodyPr vert="horz" wrap="square" lIns="0" tIns="0" rIns="0" bIns="0" anchor="t" anchorCtr="0">
            <a:normAutofit/>
          </a:bodyPr>
          <a:lstStyle>
            <a:lvl1pPr marL="457200" marR="0" indent="-457200" algn="l" rtl="0" eaLnBrk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Arial" panose="020B0604020202020204" pitchFamily="34" charset="0"/>
              <a:buNone/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12"/>
            </p:custDataLst>
          </p:nvPr>
        </p:nvSpPr>
        <p:spPr>
          <a:xfrm>
            <a:off x="2226285" y="2522606"/>
            <a:ext cx="4158034" cy="1172210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6600" b="0" spc="700">
                <a:solidFill>
                  <a:schemeClr val="accent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695926"/>
            <a:chOff x="0" y="0"/>
            <a:chExt cx="12192000" cy="695926"/>
          </a:xfrm>
        </p:grpSpPr>
        <p:pic>
          <p:nvPicPr>
            <p:cNvPr id="7" name="图片 6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email"/>
            <a:stretch>
              <a:fillRect/>
            </a:stretch>
          </p:blipFill>
          <p:spPr>
            <a:xfrm>
              <a:off x="0" y="0"/>
              <a:ext cx="720090" cy="695926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email"/>
            <a:stretch>
              <a:fillRect/>
            </a:stretch>
          </p:blipFill>
          <p:spPr>
            <a:xfrm>
              <a:off x="11471910" y="0"/>
              <a:ext cx="720090" cy="695926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882" y="443230"/>
            <a:ext cx="10852237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bg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12192000" cy="695926"/>
            <a:chOff x="0" y="0"/>
            <a:chExt cx="12192000" cy="695926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email"/>
            <a:stretch>
              <a:fillRect/>
            </a:stretch>
          </p:blipFill>
          <p:spPr>
            <a:xfrm>
              <a:off x="0" y="0"/>
              <a:ext cx="720090" cy="695926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email"/>
            <a:stretch>
              <a:fillRect/>
            </a:stretch>
          </p:blipFill>
          <p:spPr>
            <a:xfrm>
              <a:off x="11471910" y="0"/>
              <a:ext cx="720090" cy="695926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11471910" y="0"/>
            <a:ext cx="720090" cy="69592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bg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12192000" cy="695926"/>
            <a:chOff x="0" y="0"/>
            <a:chExt cx="12192000" cy="695926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email"/>
            <a:stretch>
              <a:fillRect/>
            </a:stretch>
          </p:blipFill>
          <p:spPr>
            <a:xfrm>
              <a:off x="0" y="0"/>
              <a:ext cx="720090" cy="695926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email"/>
            <a:stretch>
              <a:fillRect/>
            </a:stretch>
          </p:blipFill>
          <p:spPr>
            <a:xfrm>
              <a:off x="11471910" y="0"/>
              <a:ext cx="720090" cy="695926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bg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12192000" cy="695926"/>
            <a:chOff x="0" y="0"/>
            <a:chExt cx="12192000" cy="695926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email"/>
            <a:stretch>
              <a:fillRect/>
            </a:stretch>
          </p:blipFill>
          <p:spPr>
            <a:xfrm>
              <a:off x="0" y="0"/>
              <a:ext cx="720090" cy="695926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email"/>
            <a:stretch>
              <a:fillRect/>
            </a:stretch>
          </p:blipFill>
          <p:spPr>
            <a:xfrm>
              <a:off x="11471910" y="0"/>
              <a:ext cx="720090" cy="695926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5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bg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6162074"/>
            <a:ext cx="12192000" cy="695926"/>
            <a:chOff x="0" y="6162074"/>
            <a:chExt cx="12192000" cy="695926"/>
          </a:xfrm>
        </p:grpSpPr>
        <p:pic>
          <p:nvPicPr>
            <p:cNvPr id="12" name="图片 11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email"/>
            <a:stretch>
              <a:fillRect/>
            </a:stretch>
          </p:blipFill>
          <p:spPr>
            <a:xfrm>
              <a:off x="11471910" y="6162074"/>
              <a:ext cx="720090" cy="695926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email"/>
            <a:stretch>
              <a:fillRect/>
            </a:stretch>
          </p:blipFill>
          <p:spPr>
            <a:xfrm>
              <a:off x="0" y="6162074"/>
              <a:ext cx="720090" cy="695926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6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7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bg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5292167"/>
            <a:ext cx="12191999" cy="1565833"/>
            <a:chOff x="0" y="5292167"/>
            <a:chExt cx="12191999" cy="1565833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/>
            <a:stretch>
              <a:fillRect/>
            </a:stretch>
          </p:blipFill>
          <p:spPr>
            <a:xfrm>
              <a:off x="10571797" y="5292167"/>
              <a:ext cx="1620202" cy="1565833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/>
            <a:stretch>
              <a:fillRect/>
            </a:stretch>
          </p:blipFill>
          <p:spPr>
            <a:xfrm>
              <a:off x="0" y="5292167"/>
              <a:ext cx="1620202" cy="1565833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695926"/>
          </a:xfrm>
          <a:prstGeom prst="rect">
            <a:avLst/>
          </a:prstGeom>
        </p:spPr>
      </p:pic>
      <p:pic>
        <p:nvPicPr>
          <p:cNvPr id="7" name="图片 6"/>
          <p:cNvPicPr/>
          <p:nvPr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69592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  <p:custDataLst>
              <p:tags r:id="rId5"/>
            </p:custDataLst>
          </p:nvPr>
        </p:nvSpPr>
        <p:spPr>
          <a:xfrm>
            <a:off x="4667569" y="2782199"/>
            <a:ext cx="4633595" cy="835660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000"/>
              <a:buFont typeface="Arial" panose="020B0604020202020204" pitchFamily="34" charset="0"/>
              <a:buNone/>
              <a:defRPr sz="4000" b="0" spc="400">
                <a:solidFill>
                  <a:schemeClr val="accent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6"/>
            </p:custDataLst>
          </p:nvPr>
        </p:nvSpPr>
        <p:spPr>
          <a:xfrm>
            <a:off x="4667569" y="3740351"/>
            <a:ext cx="4633595" cy="321945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695926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69592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238877" y="952508"/>
            <a:ext cx="528324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695926"/>
          </a:xfrm>
          <a:prstGeom prst="rect">
            <a:avLst/>
          </a:prstGeom>
        </p:spPr>
      </p:pic>
      <p:pic>
        <p:nvPicPr>
          <p:cNvPr id="10" name="图片 9"/>
          <p:cNvPicPr/>
          <p:nvPr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69592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669930" y="952508"/>
            <a:ext cx="528324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0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695926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69592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695926"/>
          </a:xfrm>
          <a:prstGeom prst="rect">
            <a:avLst/>
          </a:prstGeom>
        </p:spPr>
      </p:pic>
      <p:pic>
        <p:nvPicPr>
          <p:cNvPr id="7" name="图片 6"/>
          <p:cNvPicPr/>
          <p:nvPr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695926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tags" Target="../tags/tag144.xml"/><Relationship Id="rId24" Type="http://schemas.openxmlformats.org/officeDocument/2006/relationships/tags" Target="../tags/tag143.xml"/><Relationship Id="rId23" Type="http://schemas.openxmlformats.org/officeDocument/2006/relationships/tags" Target="../tags/tag142.xml"/><Relationship Id="rId22" Type="http://schemas.openxmlformats.org/officeDocument/2006/relationships/tags" Target="../tags/tag141.xml"/><Relationship Id="rId21" Type="http://schemas.openxmlformats.org/officeDocument/2006/relationships/tags" Target="../tags/tag140.xml"/><Relationship Id="rId20" Type="http://schemas.openxmlformats.org/officeDocument/2006/relationships/tags" Target="../tags/tag139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49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2.png"/><Relationship Id="rId6" Type="http://schemas.openxmlformats.org/officeDocument/2006/relationships/tags" Target="../tags/tag148.xml"/><Relationship Id="rId5" Type="http://schemas.openxmlformats.org/officeDocument/2006/relationships/image" Target="file:///C:\Users\1V994W2\Documents\Tencent%20Files\574576071\FileRecv\&#25340;&#35013;&#32032;&#26448;\&#31185;&#25216;&#25913;\\05\subject_holdleft_108,240,177_0_staid_full_0.png" TargetMode="External"/><Relationship Id="rId4" Type="http://schemas.openxmlformats.org/officeDocument/2006/relationships/image" Target="../media/image3.png"/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151.xml"/><Relationship Id="rId10" Type="http://schemas.openxmlformats.org/officeDocument/2006/relationships/tags" Target="../tags/tag150.xml"/><Relationship Id="rId1" Type="http://schemas.openxmlformats.org/officeDocument/2006/relationships/tags" Target="../tags/tag145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244.xml"/><Relationship Id="rId8" Type="http://schemas.openxmlformats.org/officeDocument/2006/relationships/tags" Target="../tags/tag243.xml"/><Relationship Id="rId7" Type="http://schemas.openxmlformats.org/officeDocument/2006/relationships/image" Target="file:///C:\Users\1V994W2\PycharmProjects\PPT_Background_Generation/pic_temp/1_pic_quater_left_down.png" TargetMode="External"/><Relationship Id="rId6" Type="http://schemas.openxmlformats.org/officeDocument/2006/relationships/image" Target="../media/image5.png"/><Relationship Id="rId5" Type="http://schemas.openxmlformats.org/officeDocument/2006/relationships/tags" Target="../tags/tag242.xml"/><Relationship Id="rId40" Type="http://schemas.openxmlformats.org/officeDocument/2006/relationships/notesSlide" Target="../notesSlides/notesSlide10.xml"/><Relationship Id="rId4" Type="http://schemas.openxmlformats.org/officeDocument/2006/relationships/image" Target="file:///C:\Users\1V994W2\PycharmProjects\PPT_Background_Generation/pic_temp/0_pic_quater_right_down.png" TargetMode="External"/><Relationship Id="rId39" Type="http://schemas.openxmlformats.org/officeDocument/2006/relationships/slideLayout" Target="../slideLayouts/slideLayout7.xml"/><Relationship Id="rId38" Type="http://schemas.openxmlformats.org/officeDocument/2006/relationships/tags" Target="../tags/tag267.xml"/><Relationship Id="rId37" Type="http://schemas.openxmlformats.org/officeDocument/2006/relationships/image" Target="../media/image24.png"/><Relationship Id="rId36" Type="http://schemas.openxmlformats.org/officeDocument/2006/relationships/image" Target="../media/image23.png"/><Relationship Id="rId35" Type="http://schemas.openxmlformats.org/officeDocument/2006/relationships/image" Target="../media/image22.png"/><Relationship Id="rId34" Type="http://schemas.openxmlformats.org/officeDocument/2006/relationships/image" Target="../media/image21.png"/><Relationship Id="rId33" Type="http://schemas.openxmlformats.org/officeDocument/2006/relationships/tags" Target="../tags/tag266.xml"/><Relationship Id="rId32" Type="http://schemas.openxmlformats.org/officeDocument/2006/relationships/tags" Target="../tags/tag265.xml"/><Relationship Id="rId31" Type="http://schemas.openxmlformats.org/officeDocument/2006/relationships/image" Target="../media/image20.png"/><Relationship Id="rId30" Type="http://schemas.openxmlformats.org/officeDocument/2006/relationships/tags" Target="../tags/tag264.xml"/><Relationship Id="rId3" Type="http://schemas.openxmlformats.org/officeDocument/2006/relationships/image" Target="../media/image4.png"/><Relationship Id="rId29" Type="http://schemas.openxmlformats.org/officeDocument/2006/relationships/tags" Target="../tags/tag263.xml"/><Relationship Id="rId28" Type="http://schemas.openxmlformats.org/officeDocument/2006/relationships/tags" Target="../tags/tag262.xml"/><Relationship Id="rId27" Type="http://schemas.openxmlformats.org/officeDocument/2006/relationships/tags" Target="../tags/tag261.xml"/><Relationship Id="rId26" Type="http://schemas.openxmlformats.org/officeDocument/2006/relationships/image" Target="../media/image19.png"/><Relationship Id="rId25" Type="http://schemas.openxmlformats.org/officeDocument/2006/relationships/tags" Target="../tags/tag260.xml"/><Relationship Id="rId24" Type="http://schemas.openxmlformats.org/officeDocument/2006/relationships/tags" Target="../tags/tag259.xml"/><Relationship Id="rId23" Type="http://schemas.openxmlformats.org/officeDocument/2006/relationships/tags" Target="../tags/tag258.xml"/><Relationship Id="rId22" Type="http://schemas.openxmlformats.org/officeDocument/2006/relationships/tags" Target="../tags/tag257.xml"/><Relationship Id="rId21" Type="http://schemas.openxmlformats.org/officeDocument/2006/relationships/tags" Target="../tags/tag256.xml"/><Relationship Id="rId20" Type="http://schemas.openxmlformats.org/officeDocument/2006/relationships/tags" Target="../tags/tag255.xml"/><Relationship Id="rId2" Type="http://schemas.openxmlformats.org/officeDocument/2006/relationships/tags" Target="../tags/tag241.xml"/><Relationship Id="rId19" Type="http://schemas.openxmlformats.org/officeDocument/2006/relationships/tags" Target="../tags/tag254.xml"/><Relationship Id="rId18" Type="http://schemas.openxmlformats.org/officeDocument/2006/relationships/tags" Target="../tags/tag253.xml"/><Relationship Id="rId17" Type="http://schemas.openxmlformats.org/officeDocument/2006/relationships/tags" Target="../tags/tag252.xml"/><Relationship Id="rId16" Type="http://schemas.openxmlformats.org/officeDocument/2006/relationships/tags" Target="../tags/tag251.xml"/><Relationship Id="rId15" Type="http://schemas.openxmlformats.org/officeDocument/2006/relationships/tags" Target="../tags/tag250.xml"/><Relationship Id="rId14" Type="http://schemas.openxmlformats.org/officeDocument/2006/relationships/tags" Target="../tags/tag249.xml"/><Relationship Id="rId13" Type="http://schemas.openxmlformats.org/officeDocument/2006/relationships/tags" Target="../tags/tag248.xml"/><Relationship Id="rId12" Type="http://schemas.openxmlformats.org/officeDocument/2006/relationships/tags" Target="../tags/tag247.xml"/><Relationship Id="rId11" Type="http://schemas.openxmlformats.org/officeDocument/2006/relationships/tags" Target="../tags/tag246.xml"/><Relationship Id="rId10" Type="http://schemas.openxmlformats.org/officeDocument/2006/relationships/tags" Target="../tags/tag245.xml"/><Relationship Id="rId1" Type="http://schemas.openxmlformats.org/officeDocument/2006/relationships/tags" Target="../tags/tag240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1.xml"/><Relationship Id="rId3" Type="http://schemas.openxmlformats.org/officeDocument/2006/relationships/tags" Target="../tags/tag270.xml"/><Relationship Id="rId2" Type="http://schemas.openxmlformats.org/officeDocument/2006/relationships/tags" Target="../tags/tag269.xml"/><Relationship Id="rId1" Type="http://schemas.openxmlformats.org/officeDocument/2006/relationships/tags" Target="../tags/tag268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60.xml"/><Relationship Id="rId8" Type="http://schemas.openxmlformats.org/officeDocument/2006/relationships/tags" Target="../tags/tag159.xml"/><Relationship Id="rId7" Type="http://schemas.openxmlformats.org/officeDocument/2006/relationships/tags" Target="../tags/tag158.xml"/><Relationship Id="rId6" Type="http://schemas.openxmlformats.org/officeDocument/2006/relationships/tags" Target="../tags/tag157.xml"/><Relationship Id="rId5" Type="http://schemas.openxmlformats.org/officeDocument/2006/relationships/tags" Target="../tags/tag156.xml"/><Relationship Id="rId4" Type="http://schemas.openxmlformats.org/officeDocument/2006/relationships/tags" Target="../tags/tag155.xml"/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8" Type="http://schemas.openxmlformats.org/officeDocument/2006/relationships/notesSlide" Target="../notesSlides/notesSlide2.xml"/><Relationship Id="rId17" Type="http://schemas.openxmlformats.org/officeDocument/2006/relationships/slideLayout" Target="../slideLayouts/slideLayout6.xml"/><Relationship Id="rId16" Type="http://schemas.openxmlformats.org/officeDocument/2006/relationships/tags" Target="../tags/tag165.xml"/><Relationship Id="rId15" Type="http://schemas.openxmlformats.org/officeDocument/2006/relationships/image" Target="file:///C:\Users\1V994W2\Documents\Tencent%20Files\574576071\FileRecv\&#25340;&#35013;&#32032;&#26448;\&#31185;&#25216;&#25913;\\05\subject_holdleft_108,240,177_0_staid_full_0.png" TargetMode="External"/><Relationship Id="rId14" Type="http://schemas.openxmlformats.org/officeDocument/2006/relationships/image" Target="../media/image3.png"/><Relationship Id="rId13" Type="http://schemas.openxmlformats.org/officeDocument/2006/relationships/tags" Target="../tags/tag164.xml"/><Relationship Id="rId12" Type="http://schemas.openxmlformats.org/officeDocument/2006/relationships/tags" Target="../tags/tag163.xml"/><Relationship Id="rId11" Type="http://schemas.openxmlformats.org/officeDocument/2006/relationships/tags" Target="../tags/tag162.xml"/><Relationship Id="rId10" Type="http://schemas.openxmlformats.org/officeDocument/2006/relationships/tags" Target="../tags/tag161.xml"/><Relationship Id="rId1" Type="http://schemas.openxmlformats.org/officeDocument/2006/relationships/tags" Target="../tags/tag15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169.xml"/><Relationship Id="rId5" Type="http://schemas.openxmlformats.org/officeDocument/2006/relationships/image" Target="file:///C:\Users\1V994W2\Documents\Tencent%20Files\574576071\FileRecv\&#25340;&#35013;&#32032;&#26448;\&#31185;&#25216;&#25913;\\05\subject_holdleft_108,240,177_0_staid_full_0.png" TargetMode="External"/><Relationship Id="rId4" Type="http://schemas.openxmlformats.org/officeDocument/2006/relationships/image" Target="../media/image3.png"/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" Type="http://schemas.openxmlformats.org/officeDocument/2006/relationships/tags" Target="../tags/tag166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74.xml"/><Relationship Id="rId8" Type="http://schemas.openxmlformats.org/officeDocument/2006/relationships/tags" Target="../tags/tag173.xml"/><Relationship Id="rId7" Type="http://schemas.openxmlformats.org/officeDocument/2006/relationships/image" Target="file:///C:\Users\1V994W2\PycharmProjects\PPT_Background_Generation/pic_temp/1_pic_quater_left_down.png" TargetMode="External"/><Relationship Id="rId6" Type="http://schemas.openxmlformats.org/officeDocument/2006/relationships/image" Target="../media/image5.png"/><Relationship Id="rId5" Type="http://schemas.openxmlformats.org/officeDocument/2006/relationships/tags" Target="../tags/tag172.xml"/><Relationship Id="rId4" Type="http://schemas.openxmlformats.org/officeDocument/2006/relationships/image" Target="file:///C:\Users\1V994W2\PycharmProjects\PPT_Background_Generation/pic_temp/0_pic_quater_right_down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71.xml"/><Relationship Id="rId14" Type="http://schemas.openxmlformats.org/officeDocument/2006/relationships/notesSlide" Target="../notesSlides/notesSlide4.xml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175.xml"/><Relationship Id="rId11" Type="http://schemas.openxmlformats.org/officeDocument/2006/relationships/image" Target="../media/image9.png"/><Relationship Id="rId10" Type="http://schemas.openxmlformats.org/officeDocument/2006/relationships/image" Target="../media/image8.png"/><Relationship Id="rId1" Type="http://schemas.openxmlformats.org/officeDocument/2006/relationships/tags" Target="../tags/tag170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80.xml"/><Relationship Id="rId8" Type="http://schemas.openxmlformats.org/officeDocument/2006/relationships/tags" Target="../tags/tag179.xml"/><Relationship Id="rId7" Type="http://schemas.openxmlformats.org/officeDocument/2006/relationships/image" Target="file:///C:\Users\1V994W2\PycharmProjects\PPT_Background_Generation/pic_temp/1_pic_quater_left_down.png" TargetMode="External"/><Relationship Id="rId6" Type="http://schemas.openxmlformats.org/officeDocument/2006/relationships/image" Target="../media/image5.png"/><Relationship Id="rId5" Type="http://schemas.openxmlformats.org/officeDocument/2006/relationships/tags" Target="../tags/tag178.xml"/><Relationship Id="rId4" Type="http://schemas.openxmlformats.org/officeDocument/2006/relationships/image" Target="file:///C:\Users\1V994W2\PycharmProjects\PPT_Background_Generation/pic_temp/0_pic_quater_right_down.png" TargetMode="External"/><Relationship Id="rId3" Type="http://schemas.openxmlformats.org/officeDocument/2006/relationships/image" Target="../media/image4.png"/><Relationship Id="rId25" Type="http://schemas.openxmlformats.org/officeDocument/2006/relationships/notesSlide" Target="../notesSlides/notesSlide5.xml"/><Relationship Id="rId24" Type="http://schemas.openxmlformats.org/officeDocument/2006/relationships/slideLayout" Target="../slideLayouts/slideLayout7.xml"/><Relationship Id="rId23" Type="http://schemas.openxmlformats.org/officeDocument/2006/relationships/tags" Target="../tags/tag190.xml"/><Relationship Id="rId22" Type="http://schemas.openxmlformats.org/officeDocument/2006/relationships/tags" Target="../tags/tag189.xml"/><Relationship Id="rId21" Type="http://schemas.openxmlformats.org/officeDocument/2006/relationships/image" Target="../media/image11.png"/><Relationship Id="rId20" Type="http://schemas.openxmlformats.org/officeDocument/2006/relationships/image" Target="../media/image10.png"/><Relationship Id="rId2" Type="http://schemas.openxmlformats.org/officeDocument/2006/relationships/tags" Target="../tags/tag177.xml"/><Relationship Id="rId19" Type="http://schemas.openxmlformats.org/officeDocument/2006/relationships/tags" Target="../tags/tag188.xml"/><Relationship Id="rId18" Type="http://schemas.openxmlformats.org/officeDocument/2006/relationships/tags" Target="../tags/tag187.xml"/><Relationship Id="rId17" Type="http://schemas.openxmlformats.org/officeDocument/2006/relationships/tags" Target="../tags/tag186.xml"/><Relationship Id="rId16" Type="http://schemas.openxmlformats.org/officeDocument/2006/relationships/tags" Target="../tags/tag185.xml"/><Relationship Id="rId15" Type="http://schemas.openxmlformats.org/officeDocument/2006/relationships/image" Target="file:///C:\Users\1V994W2\Documents\Tencent%20Files\574576071\FileRecv\&#25340;&#35013;&#32032;&#26448;\&#31185;&#25216;&#25913;\\05\subject_holdleft_108,240,177_0_staid_full_0.png" TargetMode="External"/><Relationship Id="rId14" Type="http://schemas.openxmlformats.org/officeDocument/2006/relationships/image" Target="../media/image3.png"/><Relationship Id="rId13" Type="http://schemas.openxmlformats.org/officeDocument/2006/relationships/tags" Target="../tags/tag184.xml"/><Relationship Id="rId12" Type="http://schemas.openxmlformats.org/officeDocument/2006/relationships/tags" Target="../tags/tag183.xml"/><Relationship Id="rId11" Type="http://schemas.openxmlformats.org/officeDocument/2006/relationships/tags" Target="../tags/tag182.xml"/><Relationship Id="rId10" Type="http://schemas.openxmlformats.org/officeDocument/2006/relationships/tags" Target="../tags/tag181.xml"/><Relationship Id="rId1" Type="http://schemas.openxmlformats.org/officeDocument/2006/relationships/tags" Target="../tags/tag176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94.xml"/><Relationship Id="rId8" Type="http://schemas.openxmlformats.org/officeDocument/2006/relationships/image" Target="file:///C:\Users\1V994W2\PycharmProjects\PPT_Background_Generation/pic_temp/1_pic_quater_left_down.png" TargetMode="External"/><Relationship Id="rId7" Type="http://schemas.openxmlformats.org/officeDocument/2006/relationships/image" Target="../media/image5.png"/><Relationship Id="rId6" Type="http://schemas.openxmlformats.org/officeDocument/2006/relationships/tags" Target="../tags/tag193.xml"/><Relationship Id="rId5" Type="http://schemas.openxmlformats.org/officeDocument/2006/relationships/image" Target="file:///C:\Users\1V994W2\PycharmProjects\PPT_Background_Generation/pic_temp/0_pic_quater_right_down.png" TargetMode="External"/><Relationship Id="rId4" Type="http://schemas.openxmlformats.org/officeDocument/2006/relationships/image" Target="../media/image4.png"/><Relationship Id="rId3" Type="http://schemas.openxmlformats.org/officeDocument/2006/relationships/tags" Target="../tags/tag192.xml"/><Relationship Id="rId25" Type="http://schemas.openxmlformats.org/officeDocument/2006/relationships/notesSlide" Target="../notesSlides/notesSlide6.xml"/><Relationship Id="rId24" Type="http://schemas.openxmlformats.org/officeDocument/2006/relationships/slideLayout" Target="../slideLayouts/slideLayout7.xml"/><Relationship Id="rId23" Type="http://schemas.openxmlformats.org/officeDocument/2006/relationships/tags" Target="../tags/tag204.xml"/><Relationship Id="rId22" Type="http://schemas.openxmlformats.org/officeDocument/2006/relationships/image" Target="../media/image14.png"/><Relationship Id="rId21" Type="http://schemas.openxmlformats.org/officeDocument/2006/relationships/image" Target="../media/image13.png"/><Relationship Id="rId20" Type="http://schemas.openxmlformats.org/officeDocument/2006/relationships/tags" Target="../tags/tag203.xml"/><Relationship Id="rId2" Type="http://schemas.openxmlformats.org/officeDocument/2006/relationships/tags" Target="../tags/tag191.xml"/><Relationship Id="rId19" Type="http://schemas.openxmlformats.org/officeDocument/2006/relationships/tags" Target="../tags/tag202.xml"/><Relationship Id="rId18" Type="http://schemas.openxmlformats.org/officeDocument/2006/relationships/tags" Target="../tags/tag201.xml"/><Relationship Id="rId17" Type="http://schemas.openxmlformats.org/officeDocument/2006/relationships/tags" Target="../tags/tag200.xml"/><Relationship Id="rId16" Type="http://schemas.openxmlformats.org/officeDocument/2006/relationships/tags" Target="../tags/tag199.xml"/><Relationship Id="rId15" Type="http://schemas.openxmlformats.org/officeDocument/2006/relationships/tags" Target="../tags/tag198.xml"/><Relationship Id="rId14" Type="http://schemas.openxmlformats.org/officeDocument/2006/relationships/image" Target="file:///C:\Users\1V994W2\Documents\Tencent%20Files\574576071\FileRecv\&#25340;&#35013;&#32032;&#26448;\&#31185;&#25216;&#25913;\\05\subject_holdleft_108,240,177_0_staid_full_0.png" TargetMode="External"/><Relationship Id="rId13" Type="http://schemas.openxmlformats.org/officeDocument/2006/relationships/image" Target="../media/image3.png"/><Relationship Id="rId12" Type="http://schemas.openxmlformats.org/officeDocument/2006/relationships/tags" Target="../tags/tag197.xml"/><Relationship Id="rId11" Type="http://schemas.openxmlformats.org/officeDocument/2006/relationships/tags" Target="../tags/tag196.xml"/><Relationship Id="rId10" Type="http://schemas.openxmlformats.org/officeDocument/2006/relationships/tags" Target="../tags/tag195.xml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09.xml"/><Relationship Id="rId8" Type="http://schemas.openxmlformats.org/officeDocument/2006/relationships/tags" Target="../tags/tag208.xml"/><Relationship Id="rId7" Type="http://schemas.openxmlformats.org/officeDocument/2006/relationships/image" Target="file:///C:\Users\1V994W2\PycharmProjects\PPT_Background_Generation/pic_temp/1_pic_quater_left_down.png" TargetMode="External"/><Relationship Id="rId6" Type="http://schemas.openxmlformats.org/officeDocument/2006/relationships/image" Target="../media/image5.png"/><Relationship Id="rId5" Type="http://schemas.openxmlformats.org/officeDocument/2006/relationships/tags" Target="../tags/tag207.xml"/><Relationship Id="rId4" Type="http://schemas.openxmlformats.org/officeDocument/2006/relationships/image" Target="file:///C:\Users\1V994W2\PycharmProjects\PPT_Background_Generation/pic_temp/0_pic_quater_right_down.png" TargetMode="External"/><Relationship Id="rId3" Type="http://schemas.openxmlformats.org/officeDocument/2006/relationships/image" Target="../media/image4.png"/><Relationship Id="rId23" Type="http://schemas.openxmlformats.org/officeDocument/2006/relationships/notesSlide" Target="../notesSlides/notesSlide7.xml"/><Relationship Id="rId22" Type="http://schemas.openxmlformats.org/officeDocument/2006/relationships/slideLayout" Target="../slideLayouts/slideLayout7.xml"/><Relationship Id="rId21" Type="http://schemas.openxmlformats.org/officeDocument/2006/relationships/tags" Target="../tags/tag219.xml"/><Relationship Id="rId20" Type="http://schemas.openxmlformats.org/officeDocument/2006/relationships/tags" Target="../tags/tag218.xml"/><Relationship Id="rId2" Type="http://schemas.openxmlformats.org/officeDocument/2006/relationships/tags" Target="../tags/tag206.xml"/><Relationship Id="rId19" Type="http://schemas.openxmlformats.org/officeDocument/2006/relationships/tags" Target="../tags/tag217.xml"/><Relationship Id="rId18" Type="http://schemas.openxmlformats.org/officeDocument/2006/relationships/tags" Target="../tags/tag216.xml"/><Relationship Id="rId17" Type="http://schemas.openxmlformats.org/officeDocument/2006/relationships/tags" Target="../tags/tag215.xml"/><Relationship Id="rId16" Type="http://schemas.openxmlformats.org/officeDocument/2006/relationships/tags" Target="../tags/tag214.xml"/><Relationship Id="rId15" Type="http://schemas.openxmlformats.org/officeDocument/2006/relationships/image" Target="file:///C:\Users\1V994W2\Documents\Tencent%20Files\574576071\FileRecv\&#25340;&#35013;&#32032;&#26448;\&#31185;&#25216;&#25913;\\05\subject_holdleft_108,240,177_0_staid_full_0.png" TargetMode="External"/><Relationship Id="rId14" Type="http://schemas.openxmlformats.org/officeDocument/2006/relationships/image" Target="../media/image3.png"/><Relationship Id="rId13" Type="http://schemas.openxmlformats.org/officeDocument/2006/relationships/tags" Target="../tags/tag213.xml"/><Relationship Id="rId12" Type="http://schemas.openxmlformats.org/officeDocument/2006/relationships/tags" Target="../tags/tag212.xml"/><Relationship Id="rId11" Type="http://schemas.openxmlformats.org/officeDocument/2006/relationships/tags" Target="../tags/tag211.xml"/><Relationship Id="rId10" Type="http://schemas.openxmlformats.org/officeDocument/2006/relationships/tags" Target="../tags/tag210.xml"/><Relationship Id="rId1" Type="http://schemas.openxmlformats.org/officeDocument/2006/relationships/tags" Target="../tags/tag205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24.xml"/><Relationship Id="rId8" Type="http://schemas.openxmlformats.org/officeDocument/2006/relationships/tags" Target="../tags/tag223.xml"/><Relationship Id="rId7" Type="http://schemas.openxmlformats.org/officeDocument/2006/relationships/image" Target="file:///C:\Users\1V994W2\PycharmProjects\PPT_Background_Generation/pic_temp/1_pic_quater_left_down.png" TargetMode="External"/><Relationship Id="rId6" Type="http://schemas.openxmlformats.org/officeDocument/2006/relationships/image" Target="../media/image5.png"/><Relationship Id="rId5" Type="http://schemas.openxmlformats.org/officeDocument/2006/relationships/tags" Target="../tags/tag222.xml"/><Relationship Id="rId4" Type="http://schemas.openxmlformats.org/officeDocument/2006/relationships/image" Target="file:///C:\Users\1V994W2\PycharmProjects\PPT_Background_Generation/pic_temp/0_pic_quater_right_down.png" TargetMode="External"/><Relationship Id="rId3" Type="http://schemas.openxmlformats.org/officeDocument/2006/relationships/image" Target="../media/image4.png"/><Relationship Id="rId21" Type="http://schemas.openxmlformats.org/officeDocument/2006/relationships/notesSlide" Target="../notesSlides/notesSlide8.xml"/><Relationship Id="rId20" Type="http://schemas.openxmlformats.org/officeDocument/2006/relationships/slideLayout" Target="../slideLayouts/slideLayout7.xml"/><Relationship Id="rId2" Type="http://schemas.openxmlformats.org/officeDocument/2006/relationships/tags" Target="../tags/tag221.xml"/><Relationship Id="rId19" Type="http://schemas.openxmlformats.org/officeDocument/2006/relationships/tags" Target="../tags/tag230.xml"/><Relationship Id="rId18" Type="http://schemas.openxmlformats.org/officeDocument/2006/relationships/image" Target="../media/image18.png"/><Relationship Id="rId17" Type="http://schemas.openxmlformats.org/officeDocument/2006/relationships/tags" Target="../tags/tag229.xml"/><Relationship Id="rId16" Type="http://schemas.openxmlformats.org/officeDocument/2006/relationships/image" Target="../media/image17.png"/><Relationship Id="rId15" Type="http://schemas.openxmlformats.org/officeDocument/2006/relationships/image" Target="../media/image16.png"/><Relationship Id="rId14" Type="http://schemas.openxmlformats.org/officeDocument/2006/relationships/image" Target="../media/image15.png"/><Relationship Id="rId13" Type="http://schemas.openxmlformats.org/officeDocument/2006/relationships/tags" Target="../tags/tag228.xml"/><Relationship Id="rId12" Type="http://schemas.openxmlformats.org/officeDocument/2006/relationships/tags" Target="../tags/tag227.xml"/><Relationship Id="rId11" Type="http://schemas.openxmlformats.org/officeDocument/2006/relationships/tags" Target="../tags/tag226.xml"/><Relationship Id="rId10" Type="http://schemas.openxmlformats.org/officeDocument/2006/relationships/tags" Target="../tags/tag225.xml"/><Relationship Id="rId1" Type="http://schemas.openxmlformats.org/officeDocument/2006/relationships/tags" Target="../tags/tag220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35.xml"/><Relationship Id="rId8" Type="http://schemas.openxmlformats.org/officeDocument/2006/relationships/tags" Target="../tags/tag234.xml"/><Relationship Id="rId7" Type="http://schemas.openxmlformats.org/officeDocument/2006/relationships/image" Target="file:///C:\Users\1V994W2\PycharmProjects\PPT_Background_Generation/pic_temp/1_pic_quater_left_down.png" TargetMode="External"/><Relationship Id="rId6" Type="http://schemas.openxmlformats.org/officeDocument/2006/relationships/image" Target="../media/image5.png"/><Relationship Id="rId5" Type="http://schemas.openxmlformats.org/officeDocument/2006/relationships/tags" Target="../tags/tag233.xml"/><Relationship Id="rId4" Type="http://schemas.openxmlformats.org/officeDocument/2006/relationships/image" Target="file:///C:\Users\1V994W2\PycharmProjects\PPT_Background_Generation/pic_temp/0_pic_quater_right_down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232.xml"/><Relationship Id="rId15" Type="http://schemas.openxmlformats.org/officeDocument/2006/relationships/notesSlide" Target="../notesSlides/notesSlide9.xml"/><Relationship Id="rId14" Type="http://schemas.openxmlformats.org/officeDocument/2006/relationships/slideLayout" Target="../slideLayouts/slideLayout7.xml"/><Relationship Id="rId13" Type="http://schemas.openxmlformats.org/officeDocument/2006/relationships/tags" Target="../tags/tag239.xml"/><Relationship Id="rId12" Type="http://schemas.openxmlformats.org/officeDocument/2006/relationships/tags" Target="../tags/tag238.xml"/><Relationship Id="rId11" Type="http://schemas.openxmlformats.org/officeDocument/2006/relationships/tags" Target="../tags/tag237.xml"/><Relationship Id="rId10" Type="http://schemas.openxmlformats.org/officeDocument/2006/relationships/tags" Target="../tags/tag236.xml"/><Relationship Id="rId1" Type="http://schemas.openxmlformats.org/officeDocument/2006/relationships/tags" Target="../tags/tag2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13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altLang="zh-CN"/>
              <a:t>Conserved element</a:t>
            </a:r>
            <a:endParaRPr lang="en-US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4"/>
            <p:custDataLst>
              <p:tags r:id="rId2"/>
            </p:custDataLst>
          </p:nvPr>
        </p:nvSpPr>
        <p:spPr>
          <a:xfrm>
            <a:off x="6371590" y="3158490"/>
            <a:ext cx="4351655" cy="669925"/>
          </a:xfrm>
        </p:spPr>
        <p:txBody>
          <a:bodyPr/>
          <a:lstStyle/>
          <a:p>
            <a:r>
              <a:rPr lang="en-US" altLang="zh-CN" sz="3200"/>
              <a:t>Phylofit &amp; PhastCons</a:t>
            </a:r>
            <a:endParaRPr lang="en-US" altLang="zh-CN" sz="3200"/>
          </a:p>
        </p:txBody>
      </p:sp>
      <p:pic>
        <p:nvPicPr>
          <p:cNvPr id="6" name="图片 5"/>
          <p:cNvPicPr/>
          <p:nvPr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609600" y="685800"/>
            <a:ext cx="5486400" cy="5486400"/>
          </a:xfrm>
          <a:prstGeom prst="rect">
            <a:avLst/>
          </a:prstGeom>
        </p:spPr>
      </p:pic>
      <p:pic>
        <p:nvPicPr>
          <p:cNvPr id="7" name="图片 6"/>
          <p:cNvPicPr/>
          <p:nvPr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11471910" y="0"/>
            <a:ext cx="720090" cy="695926"/>
          </a:xfrm>
          <a:prstGeom prst="rect">
            <a:avLst/>
          </a:prstGeom>
        </p:spPr>
      </p:pic>
      <p:sp>
        <p:nvSpPr>
          <p:cNvPr id="8" name="文本占位符 7"/>
          <p:cNvSpPr>
            <a:spLocks noGrp="1"/>
          </p:cNvSpPr>
          <p:nvPr>
            <p:ph type="body" sz="quarter" idx="16"/>
            <p:custDataLst>
              <p:tags r:id="rId9"/>
            </p:custDataLst>
          </p:nvPr>
        </p:nvSpPr>
        <p:spPr>
          <a:xfrm>
            <a:off x="6361430" y="4073525"/>
            <a:ext cx="2832100" cy="640715"/>
          </a:xfrm>
        </p:spPr>
        <p:txBody>
          <a:bodyPr>
            <a:normAutofit/>
          </a:bodyPr>
          <a:p>
            <a:r>
              <a:rPr lang="en-US" altLang="zh-CN"/>
              <a:t>Presenter</a:t>
            </a:r>
            <a:r>
              <a:rPr lang="zh-CN" altLang="en-US"/>
              <a:t>：</a:t>
            </a:r>
            <a:r>
              <a:rPr lang="en-US" altLang="zh-CN"/>
              <a:t>Yang Yingyi</a:t>
            </a:r>
            <a:endParaRPr lang="en-US" altLang="zh-CN"/>
          </a:p>
        </p:txBody>
      </p:sp>
      <p:sp>
        <p:nvSpPr>
          <p:cNvPr id="9" name="文本占位符 4"/>
          <p:cNvSpPr>
            <a:spLocks noGrp="1"/>
          </p:cNvSpPr>
          <p:nvPr>
            <p:custDataLst>
              <p:tags r:id="rId10"/>
            </p:custDataLst>
          </p:nvPr>
        </p:nvSpPr>
        <p:spPr>
          <a:xfrm>
            <a:off x="9336088" y="4073760"/>
            <a:ext cx="2135505" cy="40894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marL="342900" marR="0" indent="-34290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600" b="0" u="none" strike="noStrike" kern="1200" cap="none" spc="15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/>
              <a:t>2020 Workshop</a:t>
            </a:r>
            <a:endParaRPr lang="en-US" altLang="zh-CN"/>
          </a:p>
        </p:txBody>
      </p:sp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build="p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28" name="图片 27"/>
          <p:cNvPicPr/>
          <p:nvPr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11471910" y="6162074"/>
            <a:ext cx="720090" cy="695926"/>
          </a:xfrm>
          <a:prstGeom prst="rect">
            <a:avLst/>
          </a:prstGeom>
        </p:spPr>
      </p:pic>
      <p:pic>
        <p:nvPicPr>
          <p:cNvPr id="29" name="图片 28"/>
          <p:cNvPicPr/>
          <p:nvPr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0" y="6162074"/>
            <a:ext cx="720090" cy="695926"/>
          </a:xfrm>
          <a:prstGeom prst="rect">
            <a:avLst/>
          </a:prstGeom>
        </p:spPr>
      </p:pic>
      <p:sp>
        <p:nvSpPr>
          <p:cNvPr id="11" name="Title 6"/>
          <p:cNvSpPr txBox="1"/>
          <p:nvPr>
            <p:custDataLst>
              <p:tags r:id="rId8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zh-CN" altLang="en-US" sz="3200" spc="1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PHAST</a:t>
            </a:r>
            <a:endParaRPr lang="zh-CN" altLang="en-US" sz="3200" b="1" spc="150">
              <a:ln w="3175">
                <a:noFill/>
                <a:prstDash val="dash"/>
              </a:ln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" name="椭圆 4"/>
          <p:cNvSpPr/>
          <p:nvPr>
            <p:custDataLst>
              <p:tags r:id="rId9"/>
            </p:custDataLst>
          </p:nvPr>
        </p:nvSpPr>
        <p:spPr>
          <a:xfrm>
            <a:off x="60258" y="2256699"/>
            <a:ext cx="1440335" cy="1440334"/>
          </a:xfrm>
          <a:prstGeom prst="ellipse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en-US" altLang="zh-CN" b="1" spc="3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Install</a:t>
            </a:r>
            <a:endParaRPr lang="en-US" altLang="zh-CN" b="1" spc="3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任意多边形 3"/>
          <p:cNvSpPr/>
          <p:nvPr>
            <p:custDataLst>
              <p:tags r:id="rId10"/>
            </p:custDataLst>
          </p:nvPr>
        </p:nvSpPr>
        <p:spPr>
          <a:xfrm>
            <a:off x="18357" y="2153271"/>
            <a:ext cx="1585665" cy="1647191"/>
          </a:xfrm>
          <a:custGeom>
            <a:avLst/>
            <a:gdLst>
              <a:gd name="connsiteX0" fmla="*/ 757956 w 1577106"/>
              <a:gd name="connsiteY0" fmla="*/ 0 h 1638300"/>
              <a:gd name="connsiteX1" fmla="*/ 1577106 w 1577106"/>
              <a:gd name="connsiteY1" fmla="*/ 819150 h 1638300"/>
              <a:gd name="connsiteX2" fmla="*/ 757956 w 1577106"/>
              <a:gd name="connsiteY2" fmla="*/ 1638300 h 1638300"/>
              <a:gd name="connsiteX3" fmla="*/ 3179 w 1577106"/>
              <a:gd name="connsiteY3" fmla="*/ 1138000 h 1638300"/>
              <a:gd name="connsiteX4" fmla="*/ 0 w 1577106"/>
              <a:gd name="connsiteY4" fmla="*/ 1127760 h 1638300"/>
              <a:gd name="connsiteX5" fmla="*/ 62811 w 1577106"/>
              <a:gd name="connsiteY5" fmla="*/ 1127760 h 1638300"/>
              <a:gd name="connsiteX6" fmla="*/ 126428 w 1577106"/>
              <a:gd name="connsiteY6" fmla="*/ 1244966 h 1638300"/>
              <a:gd name="connsiteX7" fmla="*/ 757956 w 1577106"/>
              <a:gd name="connsiteY7" fmla="*/ 1580747 h 1638300"/>
              <a:gd name="connsiteX8" fmla="*/ 1519553 w 1577106"/>
              <a:gd name="connsiteY8" fmla="*/ 819150 h 1638300"/>
              <a:gd name="connsiteX9" fmla="*/ 757956 w 1577106"/>
              <a:gd name="connsiteY9" fmla="*/ 57553 h 1638300"/>
              <a:gd name="connsiteX10" fmla="*/ 738906 w 1577106"/>
              <a:gd name="connsiteY10" fmla="*/ 58515 h 1638300"/>
              <a:gd name="connsiteX11" fmla="*/ 738906 w 1577106"/>
              <a:gd name="connsiteY11" fmla="*/ 962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7106" h="1638300">
                <a:moveTo>
                  <a:pt x="757956" y="0"/>
                </a:moveTo>
                <a:cubicBezTo>
                  <a:pt x="1210360" y="0"/>
                  <a:pt x="1577106" y="366746"/>
                  <a:pt x="1577106" y="819150"/>
                </a:cubicBezTo>
                <a:cubicBezTo>
                  <a:pt x="1577106" y="1271554"/>
                  <a:pt x="1210360" y="1638300"/>
                  <a:pt x="757956" y="1638300"/>
                </a:cubicBezTo>
                <a:cubicBezTo>
                  <a:pt x="418653" y="1638300"/>
                  <a:pt x="127533" y="1432005"/>
                  <a:pt x="3179" y="1138000"/>
                </a:cubicBezTo>
                <a:lnTo>
                  <a:pt x="0" y="1127760"/>
                </a:lnTo>
                <a:lnTo>
                  <a:pt x="62811" y="1127760"/>
                </a:lnTo>
                <a:lnTo>
                  <a:pt x="126428" y="1244966"/>
                </a:lnTo>
                <a:cubicBezTo>
                  <a:pt x="263293" y="1447552"/>
                  <a:pt x="495070" y="1580747"/>
                  <a:pt x="757956" y="1580747"/>
                </a:cubicBezTo>
                <a:cubicBezTo>
                  <a:pt x="1178574" y="1580747"/>
                  <a:pt x="1519553" y="1239768"/>
                  <a:pt x="1519553" y="819150"/>
                </a:cubicBezTo>
                <a:cubicBezTo>
                  <a:pt x="1519553" y="398532"/>
                  <a:pt x="1178574" y="57553"/>
                  <a:pt x="757956" y="57553"/>
                </a:cubicBezTo>
                <a:lnTo>
                  <a:pt x="738906" y="58515"/>
                </a:lnTo>
                <a:lnTo>
                  <a:pt x="738906" y="96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11"/>
            </p:custDataLst>
          </p:nvPr>
        </p:nvSpPr>
        <p:spPr>
          <a:xfrm>
            <a:off x="-175088" y="4019680"/>
            <a:ext cx="1911026" cy="128060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000" spc="15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Install </a:t>
            </a:r>
            <a:r>
              <a:rPr lang="zh-CN" altLang="en-US" sz="2000" spc="15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PHAST</a:t>
            </a:r>
            <a:endParaRPr lang="zh-CN" altLang="en-US" sz="2000" spc="1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燕尾形 6"/>
          <p:cNvSpPr/>
          <p:nvPr>
            <p:custDataLst>
              <p:tags r:id="rId12"/>
            </p:custDataLst>
          </p:nvPr>
        </p:nvSpPr>
        <p:spPr>
          <a:xfrm>
            <a:off x="1659105" y="2611694"/>
            <a:ext cx="391273" cy="53250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燕尾形 11"/>
          <p:cNvSpPr/>
          <p:nvPr>
            <p:custDataLst>
              <p:tags r:id="rId13"/>
            </p:custDataLst>
          </p:nvPr>
        </p:nvSpPr>
        <p:spPr>
          <a:xfrm>
            <a:off x="3807740" y="2611694"/>
            <a:ext cx="391273" cy="53250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燕尾形 20"/>
          <p:cNvSpPr/>
          <p:nvPr>
            <p:custDataLst>
              <p:tags r:id="rId14"/>
            </p:custDataLst>
          </p:nvPr>
        </p:nvSpPr>
        <p:spPr>
          <a:xfrm>
            <a:off x="5956375" y="2611694"/>
            <a:ext cx="391273" cy="53250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/>
          <p:nvPr>
            <p:custDataLst>
              <p:tags r:id="rId15"/>
            </p:custDataLst>
          </p:nvPr>
        </p:nvSpPr>
        <p:spPr>
          <a:xfrm>
            <a:off x="2172932" y="2256699"/>
            <a:ext cx="1440335" cy="1440334"/>
          </a:xfrm>
          <a:prstGeom prst="ellipse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en-US" altLang="zh-CN" b="1" spc="3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Input</a:t>
            </a:r>
            <a:endParaRPr lang="en-US" altLang="zh-CN" b="1" spc="3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13" name="任意多边形 9"/>
          <p:cNvSpPr/>
          <p:nvPr>
            <p:custDataLst>
              <p:tags r:id="rId16"/>
            </p:custDataLst>
          </p:nvPr>
        </p:nvSpPr>
        <p:spPr>
          <a:xfrm>
            <a:off x="2131031" y="2153271"/>
            <a:ext cx="1585665" cy="1647191"/>
          </a:xfrm>
          <a:custGeom>
            <a:avLst/>
            <a:gdLst>
              <a:gd name="connsiteX0" fmla="*/ 757956 w 1577106"/>
              <a:gd name="connsiteY0" fmla="*/ 0 h 1638300"/>
              <a:gd name="connsiteX1" fmla="*/ 1577106 w 1577106"/>
              <a:gd name="connsiteY1" fmla="*/ 819150 h 1638300"/>
              <a:gd name="connsiteX2" fmla="*/ 757956 w 1577106"/>
              <a:gd name="connsiteY2" fmla="*/ 1638300 h 1638300"/>
              <a:gd name="connsiteX3" fmla="*/ 3179 w 1577106"/>
              <a:gd name="connsiteY3" fmla="*/ 1138000 h 1638300"/>
              <a:gd name="connsiteX4" fmla="*/ 0 w 1577106"/>
              <a:gd name="connsiteY4" fmla="*/ 1127760 h 1638300"/>
              <a:gd name="connsiteX5" fmla="*/ 62811 w 1577106"/>
              <a:gd name="connsiteY5" fmla="*/ 1127760 h 1638300"/>
              <a:gd name="connsiteX6" fmla="*/ 126428 w 1577106"/>
              <a:gd name="connsiteY6" fmla="*/ 1244966 h 1638300"/>
              <a:gd name="connsiteX7" fmla="*/ 757956 w 1577106"/>
              <a:gd name="connsiteY7" fmla="*/ 1580747 h 1638300"/>
              <a:gd name="connsiteX8" fmla="*/ 1519553 w 1577106"/>
              <a:gd name="connsiteY8" fmla="*/ 819150 h 1638300"/>
              <a:gd name="connsiteX9" fmla="*/ 757956 w 1577106"/>
              <a:gd name="connsiteY9" fmla="*/ 57553 h 1638300"/>
              <a:gd name="connsiteX10" fmla="*/ 738906 w 1577106"/>
              <a:gd name="connsiteY10" fmla="*/ 58515 h 1638300"/>
              <a:gd name="connsiteX11" fmla="*/ 738906 w 1577106"/>
              <a:gd name="connsiteY11" fmla="*/ 962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7106" h="1638300">
                <a:moveTo>
                  <a:pt x="757956" y="0"/>
                </a:moveTo>
                <a:cubicBezTo>
                  <a:pt x="1210360" y="0"/>
                  <a:pt x="1577106" y="366746"/>
                  <a:pt x="1577106" y="819150"/>
                </a:cubicBezTo>
                <a:cubicBezTo>
                  <a:pt x="1577106" y="1271554"/>
                  <a:pt x="1210360" y="1638300"/>
                  <a:pt x="757956" y="1638300"/>
                </a:cubicBezTo>
                <a:cubicBezTo>
                  <a:pt x="418653" y="1638300"/>
                  <a:pt x="127533" y="1432005"/>
                  <a:pt x="3179" y="1138000"/>
                </a:cubicBezTo>
                <a:lnTo>
                  <a:pt x="0" y="1127760"/>
                </a:lnTo>
                <a:lnTo>
                  <a:pt x="62811" y="1127760"/>
                </a:lnTo>
                <a:lnTo>
                  <a:pt x="126428" y="1244966"/>
                </a:lnTo>
                <a:cubicBezTo>
                  <a:pt x="263293" y="1447552"/>
                  <a:pt x="495070" y="1580747"/>
                  <a:pt x="757956" y="1580747"/>
                </a:cubicBezTo>
                <a:cubicBezTo>
                  <a:pt x="1178574" y="1580747"/>
                  <a:pt x="1519553" y="1239768"/>
                  <a:pt x="1519553" y="819150"/>
                </a:cubicBezTo>
                <a:cubicBezTo>
                  <a:pt x="1519553" y="398532"/>
                  <a:pt x="1178574" y="57553"/>
                  <a:pt x="757956" y="57553"/>
                </a:cubicBezTo>
                <a:lnTo>
                  <a:pt x="738906" y="58515"/>
                </a:lnTo>
                <a:lnTo>
                  <a:pt x="738906" y="962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17"/>
            </p:custDataLst>
          </p:nvPr>
        </p:nvSpPr>
        <p:spPr>
          <a:xfrm>
            <a:off x="1973547" y="4007615"/>
            <a:ext cx="1911026" cy="128060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spc="15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FASTA</a:t>
            </a:r>
            <a:endParaRPr lang="zh-CN" altLang="en-US" sz="2800" spc="1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" name="椭圆 16"/>
          <p:cNvSpPr/>
          <p:nvPr>
            <p:custDataLst>
              <p:tags r:id="rId18"/>
            </p:custDataLst>
          </p:nvPr>
        </p:nvSpPr>
        <p:spPr>
          <a:xfrm>
            <a:off x="4322546" y="2256699"/>
            <a:ext cx="1440335" cy="1440334"/>
          </a:xfrm>
          <a:prstGeom prst="ellipse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en-US" altLang="zh-CN" b="1" spc="3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Output</a:t>
            </a:r>
            <a:endParaRPr lang="en-US" altLang="zh-CN" b="1" spc="3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18" name="任意多边形 14"/>
          <p:cNvSpPr/>
          <p:nvPr>
            <p:custDataLst>
              <p:tags r:id="rId19"/>
            </p:custDataLst>
          </p:nvPr>
        </p:nvSpPr>
        <p:spPr>
          <a:xfrm>
            <a:off x="4280644" y="2153271"/>
            <a:ext cx="1585665" cy="1647191"/>
          </a:xfrm>
          <a:custGeom>
            <a:avLst/>
            <a:gdLst>
              <a:gd name="connsiteX0" fmla="*/ 757956 w 1577106"/>
              <a:gd name="connsiteY0" fmla="*/ 0 h 1638300"/>
              <a:gd name="connsiteX1" fmla="*/ 1577106 w 1577106"/>
              <a:gd name="connsiteY1" fmla="*/ 819150 h 1638300"/>
              <a:gd name="connsiteX2" fmla="*/ 757956 w 1577106"/>
              <a:gd name="connsiteY2" fmla="*/ 1638300 h 1638300"/>
              <a:gd name="connsiteX3" fmla="*/ 3179 w 1577106"/>
              <a:gd name="connsiteY3" fmla="*/ 1138000 h 1638300"/>
              <a:gd name="connsiteX4" fmla="*/ 0 w 1577106"/>
              <a:gd name="connsiteY4" fmla="*/ 1127760 h 1638300"/>
              <a:gd name="connsiteX5" fmla="*/ 62811 w 1577106"/>
              <a:gd name="connsiteY5" fmla="*/ 1127760 h 1638300"/>
              <a:gd name="connsiteX6" fmla="*/ 126428 w 1577106"/>
              <a:gd name="connsiteY6" fmla="*/ 1244966 h 1638300"/>
              <a:gd name="connsiteX7" fmla="*/ 757956 w 1577106"/>
              <a:gd name="connsiteY7" fmla="*/ 1580747 h 1638300"/>
              <a:gd name="connsiteX8" fmla="*/ 1519553 w 1577106"/>
              <a:gd name="connsiteY8" fmla="*/ 819150 h 1638300"/>
              <a:gd name="connsiteX9" fmla="*/ 757956 w 1577106"/>
              <a:gd name="connsiteY9" fmla="*/ 57553 h 1638300"/>
              <a:gd name="connsiteX10" fmla="*/ 738906 w 1577106"/>
              <a:gd name="connsiteY10" fmla="*/ 58515 h 1638300"/>
              <a:gd name="connsiteX11" fmla="*/ 738906 w 1577106"/>
              <a:gd name="connsiteY11" fmla="*/ 962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7106" h="1638300">
                <a:moveTo>
                  <a:pt x="757956" y="0"/>
                </a:moveTo>
                <a:cubicBezTo>
                  <a:pt x="1210360" y="0"/>
                  <a:pt x="1577106" y="366746"/>
                  <a:pt x="1577106" y="819150"/>
                </a:cubicBezTo>
                <a:cubicBezTo>
                  <a:pt x="1577106" y="1271554"/>
                  <a:pt x="1210360" y="1638300"/>
                  <a:pt x="757956" y="1638300"/>
                </a:cubicBezTo>
                <a:cubicBezTo>
                  <a:pt x="418653" y="1638300"/>
                  <a:pt x="127533" y="1432005"/>
                  <a:pt x="3179" y="1138000"/>
                </a:cubicBezTo>
                <a:lnTo>
                  <a:pt x="0" y="1127760"/>
                </a:lnTo>
                <a:lnTo>
                  <a:pt x="62811" y="1127760"/>
                </a:lnTo>
                <a:lnTo>
                  <a:pt x="126428" y="1244966"/>
                </a:lnTo>
                <a:cubicBezTo>
                  <a:pt x="263293" y="1447552"/>
                  <a:pt x="495070" y="1580747"/>
                  <a:pt x="757956" y="1580747"/>
                </a:cubicBezTo>
                <a:cubicBezTo>
                  <a:pt x="1178574" y="1580747"/>
                  <a:pt x="1519553" y="1239768"/>
                  <a:pt x="1519553" y="819150"/>
                </a:cubicBezTo>
                <a:cubicBezTo>
                  <a:pt x="1519553" y="398532"/>
                  <a:pt x="1178574" y="57553"/>
                  <a:pt x="757956" y="57553"/>
                </a:cubicBezTo>
                <a:lnTo>
                  <a:pt x="738906" y="58515"/>
                </a:lnTo>
                <a:lnTo>
                  <a:pt x="738906" y="96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>
            <p:custDataLst>
              <p:tags r:id="rId20"/>
            </p:custDataLst>
          </p:nvPr>
        </p:nvSpPr>
        <p:spPr>
          <a:xfrm>
            <a:off x="4122181" y="4019680"/>
            <a:ext cx="1911026" cy="128060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800" spc="15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.mod</a:t>
            </a:r>
            <a:endParaRPr lang="en-US" altLang="zh-CN" sz="2800" spc="1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" name="椭圆 19"/>
          <p:cNvSpPr/>
          <p:nvPr>
            <p:custDataLst>
              <p:tags r:id="rId21"/>
            </p:custDataLst>
          </p:nvPr>
        </p:nvSpPr>
        <p:spPr>
          <a:xfrm>
            <a:off x="6475400" y="2256699"/>
            <a:ext cx="1440335" cy="1440334"/>
          </a:xfrm>
          <a:prstGeom prst="ellipse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en-US" altLang="zh-CN" b="1" spc="3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Input</a:t>
            </a:r>
            <a:endParaRPr lang="en-US" altLang="zh-CN" b="1" spc="3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21" name="任意多边形 23"/>
          <p:cNvSpPr/>
          <p:nvPr>
            <p:custDataLst>
              <p:tags r:id="rId22"/>
            </p:custDataLst>
          </p:nvPr>
        </p:nvSpPr>
        <p:spPr>
          <a:xfrm>
            <a:off x="6433497" y="2153271"/>
            <a:ext cx="1585665" cy="1647191"/>
          </a:xfrm>
          <a:custGeom>
            <a:avLst/>
            <a:gdLst>
              <a:gd name="connsiteX0" fmla="*/ 757956 w 1577106"/>
              <a:gd name="connsiteY0" fmla="*/ 0 h 1638300"/>
              <a:gd name="connsiteX1" fmla="*/ 1577106 w 1577106"/>
              <a:gd name="connsiteY1" fmla="*/ 819150 h 1638300"/>
              <a:gd name="connsiteX2" fmla="*/ 757956 w 1577106"/>
              <a:gd name="connsiteY2" fmla="*/ 1638300 h 1638300"/>
              <a:gd name="connsiteX3" fmla="*/ 3179 w 1577106"/>
              <a:gd name="connsiteY3" fmla="*/ 1138000 h 1638300"/>
              <a:gd name="connsiteX4" fmla="*/ 0 w 1577106"/>
              <a:gd name="connsiteY4" fmla="*/ 1127760 h 1638300"/>
              <a:gd name="connsiteX5" fmla="*/ 62811 w 1577106"/>
              <a:gd name="connsiteY5" fmla="*/ 1127760 h 1638300"/>
              <a:gd name="connsiteX6" fmla="*/ 126428 w 1577106"/>
              <a:gd name="connsiteY6" fmla="*/ 1244966 h 1638300"/>
              <a:gd name="connsiteX7" fmla="*/ 757956 w 1577106"/>
              <a:gd name="connsiteY7" fmla="*/ 1580747 h 1638300"/>
              <a:gd name="connsiteX8" fmla="*/ 1519553 w 1577106"/>
              <a:gd name="connsiteY8" fmla="*/ 819150 h 1638300"/>
              <a:gd name="connsiteX9" fmla="*/ 757956 w 1577106"/>
              <a:gd name="connsiteY9" fmla="*/ 57553 h 1638300"/>
              <a:gd name="connsiteX10" fmla="*/ 738906 w 1577106"/>
              <a:gd name="connsiteY10" fmla="*/ 58515 h 1638300"/>
              <a:gd name="connsiteX11" fmla="*/ 738906 w 1577106"/>
              <a:gd name="connsiteY11" fmla="*/ 962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7106" h="1638300">
                <a:moveTo>
                  <a:pt x="757956" y="0"/>
                </a:moveTo>
                <a:cubicBezTo>
                  <a:pt x="1210360" y="0"/>
                  <a:pt x="1577106" y="366746"/>
                  <a:pt x="1577106" y="819150"/>
                </a:cubicBezTo>
                <a:cubicBezTo>
                  <a:pt x="1577106" y="1271554"/>
                  <a:pt x="1210360" y="1638300"/>
                  <a:pt x="757956" y="1638300"/>
                </a:cubicBezTo>
                <a:cubicBezTo>
                  <a:pt x="418653" y="1638300"/>
                  <a:pt x="127533" y="1432005"/>
                  <a:pt x="3179" y="1138000"/>
                </a:cubicBezTo>
                <a:lnTo>
                  <a:pt x="0" y="1127760"/>
                </a:lnTo>
                <a:lnTo>
                  <a:pt x="62811" y="1127760"/>
                </a:lnTo>
                <a:lnTo>
                  <a:pt x="126428" y="1244966"/>
                </a:lnTo>
                <a:cubicBezTo>
                  <a:pt x="263293" y="1447552"/>
                  <a:pt x="495070" y="1580747"/>
                  <a:pt x="757956" y="1580747"/>
                </a:cubicBezTo>
                <a:cubicBezTo>
                  <a:pt x="1178574" y="1580747"/>
                  <a:pt x="1519553" y="1239768"/>
                  <a:pt x="1519553" y="819150"/>
                </a:cubicBezTo>
                <a:cubicBezTo>
                  <a:pt x="1519553" y="398532"/>
                  <a:pt x="1178574" y="57553"/>
                  <a:pt x="757956" y="57553"/>
                </a:cubicBezTo>
                <a:lnTo>
                  <a:pt x="738906" y="58515"/>
                </a:lnTo>
                <a:lnTo>
                  <a:pt x="738906" y="962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" name="燕尾形 38"/>
          <p:cNvSpPr/>
          <p:nvPr>
            <p:custDataLst>
              <p:tags r:id="rId23"/>
            </p:custDataLst>
          </p:nvPr>
        </p:nvSpPr>
        <p:spPr>
          <a:xfrm>
            <a:off x="8105011" y="2611694"/>
            <a:ext cx="391273" cy="53250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4" name="椭圆 23"/>
          <p:cNvSpPr/>
          <p:nvPr>
            <p:custDataLst>
              <p:tags r:id="rId24"/>
            </p:custDataLst>
          </p:nvPr>
        </p:nvSpPr>
        <p:spPr>
          <a:xfrm>
            <a:off x="8655154" y="2252889"/>
            <a:ext cx="1440335" cy="1440334"/>
          </a:xfrm>
          <a:prstGeom prst="ellipse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en-US" altLang="zh-CN" b="1" spc="3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result</a:t>
            </a:r>
            <a:endParaRPr lang="en-US" altLang="zh-CN" b="1" spc="3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25" name="任意多边形 41"/>
          <p:cNvSpPr/>
          <p:nvPr>
            <p:custDataLst>
              <p:tags r:id="rId25"/>
            </p:custDataLst>
          </p:nvPr>
        </p:nvSpPr>
        <p:spPr>
          <a:xfrm>
            <a:off x="8582136" y="2153271"/>
            <a:ext cx="1585665" cy="1647191"/>
          </a:xfrm>
          <a:custGeom>
            <a:avLst/>
            <a:gdLst>
              <a:gd name="connsiteX0" fmla="*/ 757956 w 1577106"/>
              <a:gd name="connsiteY0" fmla="*/ 0 h 1638300"/>
              <a:gd name="connsiteX1" fmla="*/ 1577106 w 1577106"/>
              <a:gd name="connsiteY1" fmla="*/ 819150 h 1638300"/>
              <a:gd name="connsiteX2" fmla="*/ 757956 w 1577106"/>
              <a:gd name="connsiteY2" fmla="*/ 1638300 h 1638300"/>
              <a:gd name="connsiteX3" fmla="*/ 3179 w 1577106"/>
              <a:gd name="connsiteY3" fmla="*/ 1138000 h 1638300"/>
              <a:gd name="connsiteX4" fmla="*/ 0 w 1577106"/>
              <a:gd name="connsiteY4" fmla="*/ 1127760 h 1638300"/>
              <a:gd name="connsiteX5" fmla="*/ 62811 w 1577106"/>
              <a:gd name="connsiteY5" fmla="*/ 1127760 h 1638300"/>
              <a:gd name="connsiteX6" fmla="*/ 126428 w 1577106"/>
              <a:gd name="connsiteY6" fmla="*/ 1244966 h 1638300"/>
              <a:gd name="connsiteX7" fmla="*/ 757956 w 1577106"/>
              <a:gd name="connsiteY7" fmla="*/ 1580747 h 1638300"/>
              <a:gd name="connsiteX8" fmla="*/ 1519553 w 1577106"/>
              <a:gd name="connsiteY8" fmla="*/ 819150 h 1638300"/>
              <a:gd name="connsiteX9" fmla="*/ 757956 w 1577106"/>
              <a:gd name="connsiteY9" fmla="*/ 57553 h 1638300"/>
              <a:gd name="connsiteX10" fmla="*/ 738906 w 1577106"/>
              <a:gd name="connsiteY10" fmla="*/ 58515 h 1638300"/>
              <a:gd name="connsiteX11" fmla="*/ 738906 w 1577106"/>
              <a:gd name="connsiteY11" fmla="*/ 962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7106" h="1638300">
                <a:moveTo>
                  <a:pt x="757956" y="0"/>
                </a:moveTo>
                <a:cubicBezTo>
                  <a:pt x="1210360" y="0"/>
                  <a:pt x="1577106" y="366746"/>
                  <a:pt x="1577106" y="819150"/>
                </a:cubicBezTo>
                <a:cubicBezTo>
                  <a:pt x="1577106" y="1271554"/>
                  <a:pt x="1210360" y="1638300"/>
                  <a:pt x="757956" y="1638300"/>
                </a:cubicBezTo>
                <a:cubicBezTo>
                  <a:pt x="418653" y="1638300"/>
                  <a:pt x="127533" y="1432005"/>
                  <a:pt x="3179" y="1138000"/>
                </a:cubicBezTo>
                <a:lnTo>
                  <a:pt x="0" y="1127760"/>
                </a:lnTo>
                <a:lnTo>
                  <a:pt x="62811" y="1127760"/>
                </a:lnTo>
                <a:lnTo>
                  <a:pt x="126428" y="1244966"/>
                </a:lnTo>
                <a:cubicBezTo>
                  <a:pt x="263293" y="1447552"/>
                  <a:pt x="495070" y="1580747"/>
                  <a:pt x="757956" y="1580747"/>
                </a:cubicBezTo>
                <a:cubicBezTo>
                  <a:pt x="1178574" y="1580747"/>
                  <a:pt x="1519553" y="1239768"/>
                  <a:pt x="1519553" y="819150"/>
                </a:cubicBezTo>
                <a:cubicBezTo>
                  <a:pt x="1519553" y="398532"/>
                  <a:pt x="1178574" y="57553"/>
                  <a:pt x="757956" y="57553"/>
                </a:cubicBezTo>
                <a:lnTo>
                  <a:pt x="738906" y="58515"/>
                </a:lnTo>
                <a:lnTo>
                  <a:pt x="738906" y="96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82675" y="4799330"/>
            <a:ext cx="9363075" cy="694690"/>
          </a:xfrm>
          <a:prstGeom prst="rect">
            <a:avLst/>
          </a:prstGeom>
        </p:spPr>
      </p:pic>
      <p:sp>
        <p:nvSpPr>
          <p:cNvPr id="3" name="燕尾形 38"/>
          <p:cNvSpPr/>
          <p:nvPr>
            <p:custDataLst>
              <p:tags r:id="rId27"/>
            </p:custDataLst>
          </p:nvPr>
        </p:nvSpPr>
        <p:spPr>
          <a:xfrm>
            <a:off x="10236071" y="2611694"/>
            <a:ext cx="391273" cy="53250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" name="椭圆 3"/>
          <p:cNvSpPr/>
          <p:nvPr>
            <p:custDataLst>
              <p:tags r:id="rId28"/>
            </p:custDataLst>
          </p:nvPr>
        </p:nvSpPr>
        <p:spPr>
          <a:xfrm>
            <a:off x="10737319" y="2232569"/>
            <a:ext cx="1440335" cy="1440334"/>
          </a:xfrm>
          <a:prstGeom prst="ellipse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p>
            <a:pPr algn="ctr"/>
            <a:r>
              <a:rPr lang="en-US" altLang="zh-CN" b="1" spc="3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graph</a:t>
            </a:r>
            <a:endParaRPr lang="en-US" altLang="zh-CN" b="1" spc="3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  <a:p>
            <a:pPr algn="ctr"/>
            <a:r>
              <a:rPr lang="en-US" altLang="zh-CN" b="1" spc="3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ing</a:t>
            </a:r>
            <a:endParaRPr lang="en-US" altLang="zh-CN" b="1" spc="3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任意多边形 41"/>
          <p:cNvSpPr/>
          <p:nvPr>
            <p:custDataLst>
              <p:tags r:id="rId29"/>
            </p:custDataLst>
          </p:nvPr>
        </p:nvSpPr>
        <p:spPr>
          <a:xfrm>
            <a:off x="10664936" y="2120251"/>
            <a:ext cx="1585665" cy="1647191"/>
          </a:xfrm>
          <a:custGeom>
            <a:avLst/>
            <a:gdLst>
              <a:gd name="connsiteX0" fmla="*/ 757956 w 1577106"/>
              <a:gd name="connsiteY0" fmla="*/ 0 h 1638300"/>
              <a:gd name="connsiteX1" fmla="*/ 1577106 w 1577106"/>
              <a:gd name="connsiteY1" fmla="*/ 819150 h 1638300"/>
              <a:gd name="connsiteX2" fmla="*/ 757956 w 1577106"/>
              <a:gd name="connsiteY2" fmla="*/ 1638300 h 1638300"/>
              <a:gd name="connsiteX3" fmla="*/ 3179 w 1577106"/>
              <a:gd name="connsiteY3" fmla="*/ 1138000 h 1638300"/>
              <a:gd name="connsiteX4" fmla="*/ 0 w 1577106"/>
              <a:gd name="connsiteY4" fmla="*/ 1127760 h 1638300"/>
              <a:gd name="connsiteX5" fmla="*/ 62811 w 1577106"/>
              <a:gd name="connsiteY5" fmla="*/ 1127760 h 1638300"/>
              <a:gd name="connsiteX6" fmla="*/ 126428 w 1577106"/>
              <a:gd name="connsiteY6" fmla="*/ 1244966 h 1638300"/>
              <a:gd name="connsiteX7" fmla="*/ 757956 w 1577106"/>
              <a:gd name="connsiteY7" fmla="*/ 1580747 h 1638300"/>
              <a:gd name="connsiteX8" fmla="*/ 1519553 w 1577106"/>
              <a:gd name="connsiteY8" fmla="*/ 819150 h 1638300"/>
              <a:gd name="connsiteX9" fmla="*/ 757956 w 1577106"/>
              <a:gd name="connsiteY9" fmla="*/ 57553 h 1638300"/>
              <a:gd name="connsiteX10" fmla="*/ 738906 w 1577106"/>
              <a:gd name="connsiteY10" fmla="*/ 58515 h 1638300"/>
              <a:gd name="connsiteX11" fmla="*/ 738906 w 1577106"/>
              <a:gd name="connsiteY11" fmla="*/ 962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7106" h="1638300">
                <a:moveTo>
                  <a:pt x="757956" y="0"/>
                </a:moveTo>
                <a:cubicBezTo>
                  <a:pt x="1210360" y="0"/>
                  <a:pt x="1577106" y="366746"/>
                  <a:pt x="1577106" y="819150"/>
                </a:cubicBezTo>
                <a:cubicBezTo>
                  <a:pt x="1577106" y="1271554"/>
                  <a:pt x="1210360" y="1638300"/>
                  <a:pt x="757956" y="1638300"/>
                </a:cubicBezTo>
                <a:cubicBezTo>
                  <a:pt x="418653" y="1638300"/>
                  <a:pt x="127533" y="1432005"/>
                  <a:pt x="3179" y="1138000"/>
                </a:cubicBezTo>
                <a:lnTo>
                  <a:pt x="0" y="1127760"/>
                </a:lnTo>
                <a:lnTo>
                  <a:pt x="62811" y="1127760"/>
                </a:lnTo>
                <a:lnTo>
                  <a:pt x="126428" y="1244966"/>
                </a:lnTo>
                <a:cubicBezTo>
                  <a:pt x="263293" y="1447552"/>
                  <a:pt x="495070" y="1580747"/>
                  <a:pt x="757956" y="1580747"/>
                </a:cubicBezTo>
                <a:cubicBezTo>
                  <a:pt x="1178574" y="1580747"/>
                  <a:pt x="1519553" y="1239768"/>
                  <a:pt x="1519553" y="819150"/>
                </a:cubicBezTo>
                <a:cubicBezTo>
                  <a:pt x="1519553" y="398532"/>
                  <a:pt x="1178574" y="57553"/>
                  <a:pt x="757956" y="57553"/>
                </a:cubicBezTo>
                <a:lnTo>
                  <a:pt x="738906" y="58515"/>
                </a:lnTo>
                <a:lnTo>
                  <a:pt x="738906" y="96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30"/>
            </p:custDataLst>
          </p:nvPr>
        </p:nvSpPr>
        <p:spPr>
          <a:xfrm>
            <a:off x="10445740" y="1559055"/>
            <a:ext cx="1911026" cy="1280608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algn="ctr">
              <a:lnSpc>
                <a:spcPct val="130000"/>
              </a:lnSpc>
            </a:pPr>
            <a:r>
              <a:rPr lang="en-US" altLang="zh-CN" sz="2800" spc="15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R</a:t>
            </a:r>
            <a:endParaRPr lang="en-US" altLang="zh-CN" sz="2800" spc="1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175385" y="5448300"/>
            <a:ext cx="1040765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Models available - JC69, F81, HKY85, HKY85+Gap, REV, SSREV, UNREST, R2, R2S, U2, U2S, R3, R3S, U3, U3S</a:t>
            </a:r>
            <a:endParaRPr lang="zh-CN" altLang="en-US" sz="2400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82675" y="6204585"/>
            <a:ext cx="8119110" cy="610870"/>
          </a:xfrm>
          <a:prstGeom prst="rect">
            <a:avLst/>
          </a:prstGeom>
        </p:spPr>
      </p:pic>
      <p:sp>
        <p:nvSpPr>
          <p:cNvPr id="34" name="文本框 33"/>
          <p:cNvSpPr txBox="1"/>
          <p:nvPr>
            <p:custDataLst>
              <p:tags r:id="rId32"/>
            </p:custDataLst>
          </p:nvPr>
        </p:nvSpPr>
        <p:spPr>
          <a:xfrm>
            <a:off x="3503295" y="1644650"/>
            <a:ext cx="1910715" cy="575945"/>
          </a:xfrm>
          <a:prstGeom prst="rect">
            <a:avLst/>
          </a:prstGeom>
          <a:noFill/>
        </p:spPr>
        <p:txBody>
          <a:bodyPr wrap="square" rtlCol="0"/>
          <a:p>
            <a:pPr indent="0">
              <a:lnSpc>
                <a:spcPct val="150000"/>
              </a:lnSpc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None/>
            </a:pPr>
            <a:r>
              <a:rPr lang="zh-CN" altLang="en-US" sz="2400" spc="5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phyloFit</a:t>
            </a:r>
            <a:endParaRPr lang="zh-CN" altLang="en-US" sz="2400" spc="5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5" name="文本框 34"/>
          <p:cNvSpPr txBox="1"/>
          <p:nvPr>
            <p:custDataLst>
              <p:tags r:id="rId33"/>
            </p:custDataLst>
          </p:nvPr>
        </p:nvSpPr>
        <p:spPr>
          <a:xfrm>
            <a:off x="7478395" y="1577340"/>
            <a:ext cx="1910715" cy="575945"/>
          </a:xfrm>
          <a:prstGeom prst="rect">
            <a:avLst/>
          </a:prstGeom>
          <a:noFill/>
        </p:spPr>
        <p:txBody>
          <a:bodyPr wrap="square" rtlCol="0"/>
          <a:p>
            <a:pPr indent="0">
              <a:lnSpc>
                <a:spcPct val="150000"/>
              </a:lnSpc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None/>
            </a:pPr>
            <a:r>
              <a:rPr lang="zh-CN" altLang="en-US" sz="2400" spc="5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phyloFit</a:t>
            </a:r>
            <a:endParaRPr lang="zh-CN" altLang="en-US" sz="2400" spc="5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-127000" y="1372235"/>
            <a:ext cx="10400665" cy="4121785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831975" y="2726055"/>
            <a:ext cx="8176895" cy="386842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4344670" y="1017905"/>
            <a:ext cx="5928995" cy="5666105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341630" y="1266190"/>
            <a:ext cx="4408170" cy="5012055"/>
          </a:xfrm>
          <a:prstGeom prst="rect">
            <a:avLst/>
          </a:prstGeom>
        </p:spPr>
      </p:pic>
    </p:spTree>
    <p:custDataLst>
      <p:tags r:id="rId3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34" grpId="0"/>
      <p:bldP spid="19" grpId="0"/>
      <p:bldP spid="30" grpId="0"/>
      <p:bldP spid="3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 idx="13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CN" dirty="0"/>
              <a:t>Thanks</a:t>
            </a:r>
            <a:endParaRPr lang="en-US" altLang="zh-CN" dirty="0"/>
          </a:p>
        </p:txBody>
      </p:sp>
      <p:cxnSp>
        <p:nvCxnSpPr>
          <p:cNvPr id="7" name="直接连接符 6"/>
          <p:cNvCxnSpPr/>
          <p:nvPr>
            <p:custDataLst>
              <p:tags r:id="rId2"/>
            </p:custDataLst>
          </p:nvPr>
        </p:nvCxnSpPr>
        <p:spPr>
          <a:xfrm flipV="1">
            <a:off x="2081142" y="2621835"/>
            <a:ext cx="0" cy="152400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占位符 1"/>
          <p:cNvSpPr/>
          <p:nvPr>
            <p:ph type="body" idx="14"/>
          </p:nvPr>
        </p:nvSpPr>
        <p:spPr/>
        <p:txBody>
          <a:bodyPr/>
          <a:p>
            <a:endParaRPr lang="zh-CN" altLang="en-US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>
            <p:custDataLst>
              <p:tags r:id="rId1"/>
            </p:custDataLst>
          </p:nvPr>
        </p:nvSpPr>
        <p:spPr>
          <a:xfrm>
            <a:off x="5448621" y="627698"/>
            <a:ext cx="3248724" cy="1016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bg2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1" name="矩形 40"/>
          <p:cNvSpPr/>
          <p:nvPr>
            <p:custDataLst>
              <p:tags r:id="rId2"/>
            </p:custDataLst>
          </p:nvPr>
        </p:nvSpPr>
        <p:spPr>
          <a:xfrm>
            <a:off x="5532377" y="702628"/>
            <a:ext cx="3248724" cy="1016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bg2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3"/>
            </p:custDataLst>
          </p:nvPr>
        </p:nvSpPr>
        <p:spPr>
          <a:xfrm>
            <a:off x="5173666" y="2714943"/>
            <a:ext cx="4953000" cy="330835"/>
          </a:xfrm>
          <a:prstGeom prst="rect">
            <a:avLst/>
          </a:prstGeom>
          <a:noFill/>
        </p:spPr>
        <p:txBody>
          <a:bodyPr wrap="square" lIns="91440" tIns="45720" rIns="91440" bIns="0" anchor="b"/>
          <a:lstStyle/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en-US" altLang="zh-CN" sz="4000">
                <a:solidFill>
                  <a:schemeClr val="bg2"/>
                </a:solidFill>
                <a:sym typeface="+mn-ea"/>
              </a:rPr>
              <a:t>Conserved element</a:t>
            </a:r>
            <a:endParaRPr lang="en-US" altLang="zh-CN" sz="4000" b="1" spc="200">
              <a:solidFill>
                <a:schemeClr val="bg2"/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4061139" y="2165837"/>
            <a:ext cx="1117614" cy="1015663"/>
          </a:xfrm>
          <a:prstGeom prst="rect">
            <a:avLst/>
          </a:prstGeom>
          <a:noFill/>
        </p:spPr>
        <p:txBody>
          <a:bodyPr wrap="square" rtlCol="0" anchor="ctr" anchorCtr="0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</a:pPr>
            <a:r>
              <a:rPr lang="en-US" altLang="zh-CN" sz="6000" b="1" spc="3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cs typeface="+mj-lt"/>
                <a:sym typeface="Arial" panose="020B0604020202020204" pitchFamily="34" charset="0"/>
              </a:rPr>
              <a:t>01</a:t>
            </a:r>
            <a:endParaRPr lang="en-US" altLang="zh-CN" sz="6000" b="1" spc="3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cs typeface="+mj-lt"/>
              <a:sym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>
            <p:custDataLst>
              <p:tags r:id="rId5"/>
            </p:custDataLst>
          </p:nvPr>
        </p:nvCxnSpPr>
        <p:spPr>
          <a:xfrm>
            <a:off x="4066861" y="3234373"/>
            <a:ext cx="6096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>
            <p:custDataLst>
              <p:tags r:id="rId6"/>
            </p:custDataLst>
          </p:nvPr>
        </p:nvSpPr>
        <p:spPr>
          <a:xfrm>
            <a:off x="4061139" y="3663802"/>
            <a:ext cx="1117614" cy="1015663"/>
          </a:xfrm>
          <a:prstGeom prst="rect">
            <a:avLst/>
          </a:prstGeom>
          <a:noFill/>
        </p:spPr>
        <p:txBody>
          <a:bodyPr wrap="square" rtlCol="0" anchor="ctr" anchorCtr="0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</a:pPr>
            <a:r>
              <a:rPr lang="en-US" altLang="zh-CN" sz="6000" b="1" spc="3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cs typeface="+mj-lt"/>
                <a:sym typeface="Arial" panose="020B0604020202020204" pitchFamily="34" charset="0"/>
              </a:rPr>
              <a:t>02</a:t>
            </a:r>
            <a:endParaRPr lang="en-US" altLang="zh-CN" sz="6000" b="1" spc="3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cs typeface="+mj-lt"/>
              <a:sym typeface="Arial" panose="020B0604020202020204" pitchFamily="34" charset="0"/>
            </a:endParaRPr>
          </a:p>
        </p:txBody>
      </p:sp>
      <p:cxnSp>
        <p:nvCxnSpPr>
          <p:cNvPr id="23" name="直接连接符 22"/>
          <p:cNvCxnSpPr/>
          <p:nvPr>
            <p:custDataLst>
              <p:tags r:id="rId7"/>
            </p:custDataLst>
          </p:nvPr>
        </p:nvCxnSpPr>
        <p:spPr>
          <a:xfrm>
            <a:off x="4066861" y="4732338"/>
            <a:ext cx="6096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/>
          <p:cNvSpPr txBox="1"/>
          <p:nvPr>
            <p:custDataLst>
              <p:tags r:id="rId8"/>
            </p:custDataLst>
          </p:nvPr>
        </p:nvSpPr>
        <p:spPr>
          <a:xfrm>
            <a:off x="4061139" y="5161767"/>
            <a:ext cx="1117614" cy="1015663"/>
          </a:xfrm>
          <a:prstGeom prst="rect">
            <a:avLst/>
          </a:prstGeom>
          <a:noFill/>
        </p:spPr>
        <p:txBody>
          <a:bodyPr wrap="square" rtlCol="0" anchor="ctr" anchorCtr="0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</a:pPr>
            <a:r>
              <a:rPr lang="en-US" altLang="zh-CN" sz="6000" b="1" spc="3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cs typeface="+mj-lt"/>
                <a:sym typeface="Arial" panose="020B0604020202020204" pitchFamily="34" charset="0"/>
              </a:rPr>
              <a:t>03</a:t>
            </a:r>
            <a:endParaRPr lang="en-US" altLang="zh-CN" sz="6000" b="1" spc="3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cs typeface="+mj-lt"/>
              <a:sym typeface="Arial" panose="020B0604020202020204" pitchFamily="34" charset="0"/>
            </a:endParaRPr>
          </a:p>
        </p:txBody>
      </p:sp>
      <p:cxnSp>
        <p:nvCxnSpPr>
          <p:cNvPr id="44" name="直接连接符 43"/>
          <p:cNvCxnSpPr/>
          <p:nvPr>
            <p:custDataLst>
              <p:tags r:id="rId9"/>
            </p:custDataLst>
          </p:nvPr>
        </p:nvCxnSpPr>
        <p:spPr>
          <a:xfrm>
            <a:off x="4066861" y="6230303"/>
            <a:ext cx="6096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>
            <p:custDataLst>
              <p:tags r:id="rId10"/>
            </p:custDataLst>
          </p:nvPr>
        </p:nvSpPr>
        <p:spPr>
          <a:xfrm>
            <a:off x="5953696" y="843281"/>
            <a:ext cx="2239081" cy="706755"/>
          </a:xfrm>
          <a:prstGeom prst="rect">
            <a:avLst/>
          </a:prstGeom>
          <a:noFill/>
        </p:spPr>
        <p:txBody>
          <a:bodyPr wrap="square" rtlCol="0" anchor="ctr" anchorCtr="0">
            <a:normAutofit fontScale="80000"/>
          </a:bodyPr>
          <a:lstStyle/>
          <a:p>
            <a:pPr lvl="0" algn="ctr">
              <a:buClrTx/>
              <a:buSzTx/>
              <a:buFontTx/>
            </a:pPr>
            <a:r>
              <a:rPr lang="en-US" altLang="zh-CN" sz="4000" spc="600">
                <a:solidFill>
                  <a:schemeClr val="bg2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sym typeface="Arial" panose="020B0604020202020204" pitchFamily="34" charset="0"/>
              </a:rPr>
              <a:t>Content</a:t>
            </a:r>
            <a:endParaRPr lang="en-US" altLang="zh-CN" sz="4000" spc="600">
              <a:solidFill>
                <a:schemeClr val="bg2"/>
              </a:solidFill>
              <a:uFillTx/>
              <a:latin typeface="Arial" panose="020B0604020202020204" pitchFamily="34" charset="0"/>
              <a:ea typeface="汉仪旗黑-85S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11"/>
            </p:custDataLst>
          </p:nvPr>
        </p:nvSpPr>
        <p:spPr>
          <a:xfrm>
            <a:off x="5300666" y="5651818"/>
            <a:ext cx="4953000" cy="330835"/>
          </a:xfrm>
          <a:prstGeom prst="rect">
            <a:avLst/>
          </a:prstGeom>
          <a:noFill/>
        </p:spPr>
        <p:txBody>
          <a:bodyPr wrap="square" lIns="91440" tIns="45720" rIns="91440" bIns="0" anchor="b"/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en-US" altLang="zh-CN" sz="4000">
                <a:solidFill>
                  <a:schemeClr val="bg2"/>
                </a:solidFill>
                <a:sym typeface="+mn-ea"/>
              </a:rPr>
              <a:t>PhastCons</a:t>
            </a:r>
            <a:endParaRPr lang="en-US" altLang="zh-CN" sz="4000" b="1" spc="200">
              <a:solidFill>
                <a:schemeClr val="bg2"/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12"/>
            </p:custDataLst>
          </p:nvPr>
        </p:nvSpPr>
        <p:spPr>
          <a:xfrm>
            <a:off x="5209861" y="4277678"/>
            <a:ext cx="4953000" cy="330835"/>
          </a:xfrm>
          <a:prstGeom prst="rect">
            <a:avLst/>
          </a:prstGeom>
          <a:noFill/>
        </p:spPr>
        <p:txBody>
          <a:bodyPr wrap="square" lIns="91440" tIns="45720" rIns="91440" bIns="0" anchor="b"/>
          <a:lstStyle/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en-US" altLang="zh-CN" sz="4000">
                <a:solidFill>
                  <a:schemeClr val="bg2"/>
                </a:solidFill>
                <a:sym typeface="+mn-ea"/>
              </a:rPr>
              <a:t>Phylofit </a:t>
            </a:r>
            <a:endParaRPr lang="en-US" altLang="zh-CN" sz="4000" b="1" spc="200">
              <a:solidFill>
                <a:schemeClr val="bg2"/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pic>
        <p:nvPicPr>
          <p:cNvPr id="6" name="图片 5"/>
          <p:cNvPicPr/>
          <p:nvPr>
            <p:custDataLst>
              <p:tags r:id="rId13"/>
            </p:custDataLst>
          </p:nvPr>
        </p:nvPicPr>
        <p:blipFill>
          <a:blip r:embed="rId14" r:link="rId15" cstate="email"/>
          <a:stretch>
            <a:fillRect/>
          </a:stretch>
        </p:blipFill>
        <p:spPr>
          <a:xfrm>
            <a:off x="-2745105" y="496570"/>
            <a:ext cx="5486400" cy="5486400"/>
          </a:xfrm>
          <a:prstGeom prst="rect">
            <a:avLst/>
          </a:prstGeom>
        </p:spPr>
      </p:pic>
    </p:spTree>
    <p:custDataLst>
      <p:tags r:id="rId1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43" grpId="0"/>
      <p:bldP spid="12" grpId="0"/>
      <p:bldP spid="5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 idx="14"/>
            <p:custDataLst>
              <p:tags r:id="rId1"/>
            </p:custDataLst>
          </p:nvPr>
        </p:nvSpPr>
        <p:spPr>
          <a:xfrm>
            <a:off x="4667885" y="2781935"/>
            <a:ext cx="5956935" cy="835660"/>
          </a:xfrm>
        </p:spPr>
        <p:txBody>
          <a:bodyPr/>
          <a:lstStyle/>
          <a:p>
            <a:r>
              <a:rPr lang="en-US" altLang="zh-CN" sz="4400">
                <a:sym typeface="+mn-ea"/>
              </a:rPr>
              <a:t>Conserved element</a:t>
            </a:r>
            <a:endParaRPr lang="en-US" altLang="zh-CN" sz="4400">
              <a:sym typeface="+mn-ea"/>
            </a:endParaRPr>
          </a:p>
        </p:txBody>
      </p:sp>
      <p:sp>
        <p:nvSpPr>
          <p:cNvPr id="5" name="稻壳儿春秋广告/盗版必究"/>
          <p:cNvSpPr txBox="1"/>
          <p:nvPr>
            <p:custDataLst>
              <p:tags r:id="rId2"/>
            </p:custDataLst>
          </p:nvPr>
        </p:nvSpPr>
        <p:spPr>
          <a:xfrm>
            <a:off x="3015966" y="2863416"/>
            <a:ext cx="1553845" cy="119888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1" i="0" spc="20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01</a:t>
            </a:r>
            <a:endParaRPr kumimoji="0" lang="en-US" altLang="zh-CN" sz="7200" b="1" i="0" spc="20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/>
          <p:nvPr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3582035" y="-2704465"/>
            <a:ext cx="5486400" cy="5486400"/>
          </a:xfrm>
          <a:prstGeom prst="rect">
            <a:avLst/>
          </a:prstGeom>
        </p:spPr>
      </p:pic>
      <p:sp>
        <p:nvSpPr>
          <p:cNvPr id="4" name="副标题 3"/>
          <p:cNvSpPr/>
          <p:nvPr>
            <p:ph type="subTitle" idx="13"/>
          </p:nvPr>
        </p:nvSpPr>
        <p:spPr/>
        <p:txBody>
          <a:bodyPr/>
          <a:p>
            <a:endParaRPr lang="zh-CN" altLang="en-US"/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11471910" y="6162074"/>
            <a:ext cx="720090" cy="695926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0" y="6162074"/>
            <a:ext cx="720090" cy="695926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8"/>
            </p:custDataLst>
          </p:nvPr>
        </p:nvSpPr>
        <p:spPr>
          <a:xfrm>
            <a:off x="608399" y="1371600"/>
            <a:ext cx="10974649" cy="4572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5" name="Title 6"/>
          <p:cNvSpPr txBox="1"/>
          <p:nvPr>
            <p:custDataLst>
              <p:tags r:id="rId9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zh-CN" altLang="en-US" sz="3200" b="1" spc="150">
                <a:ln w="3175">
                  <a:noFill/>
                  <a:prstDash val="dash"/>
                </a:ln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Cytochrome c</a:t>
            </a:r>
            <a:endParaRPr lang="zh-CN" altLang="en-US" sz="3200" b="1" spc="150">
              <a:ln w="3175">
                <a:noFill/>
                <a:prstDash val="dash"/>
              </a:ln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72895" y="1666240"/>
            <a:ext cx="6769735" cy="43370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3785" y="976630"/>
            <a:ext cx="9171305" cy="5026660"/>
          </a:xfrm>
          <a:prstGeom prst="rect">
            <a:avLst/>
          </a:prstGeom>
        </p:spPr>
      </p:pic>
    </p:spTree>
    <p:custDataLst>
      <p:tags r:id="rId1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7" name="图片 36"/>
          <p:cNvPicPr/>
          <p:nvPr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11471910" y="6162074"/>
            <a:ext cx="720090" cy="695926"/>
          </a:xfrm>
          <a:prstGeom prst="rect">
            <a:avLst/>
          </a:prstGeom>
        </p:spPr>
      </p:pic>
      <p:pic>
        <p:nvPicPr>
          <p:cNvPr id="38" name="图片 37"/>
          <p:cNvPicPr/>
          <p:nvPr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0" y="6162074"/>
            <a:ext cx="720090" cy="695926"/>
          </a:xfrm>
          <a:prstGeom prst="rect">
            <a:avLst/>
          </a:prstGeom>
        </p:spPr>
      </p:pic>
      <p:sp>
        <p:nvSpPr>
          <p:cNvPr id="11" name="Title 6"/>
          <p:cNvSpPr txBox="1"/>
          <p:nvPr>
            <p:custDataLst>
              <p:tags r:id="rId8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altLang="zh-CN" sz="3200" b="1" spc="3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rPr>
              <a:t>Conserved element</a:t>
            </a:r>
            <a:endParaRPr lang="zh-CN" altLang="en-US" sz="3200" b="1" spc="150">
              <a:ln w="3175">
                <a:noFill/>
                <a:prstDash val="dash"/>
              </a:ln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任意多边形 5"/>
          <p:cNvSpPr/>
          <p:nvPr>
            <p:custDataLst>
              <p:tags r:id="rId9"/>
            </p:custDataLst>
          </p:nvPr>
        </p:nvSpPr>
        <p:spPr>
          <a:xfrm rot="7560000">
            <a:off x="1401389" y="2404312"/>
            <a:ext cx="559596" cy="15996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8828"/>
                </a:moveTo>
                <a:lnTo>
                  <a:pt x="389551" y="28828"/>
                </a:lnTo>
              </a:path>
            </a:pathLst>
          </a:custGeom>
          <a:noFill/>
          <a:ln w="57150">
            <a:solidFill>
              <a:schemeClr val="accent5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wrap="square" anchor="ctr">
            <a:normAutofit fontScale="25000" lnSpcReduction="20000"/>
          </a:bodyPr>
          <a:lstStyle/>
          <a:p>
            <a:pPr algn="ctr">
              <a:lnSpc>
                <a:spcPct val="120000"/>
              </a:lnSpc>
            </a:pPr>
            <a:endParaRPr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>
            <p:custDataLst>
              <p:tags r:id="rId10"/>
            </p:custDataLst>
          </p:nvPr>
        </p:nvSpPr>
        <p:spPr bwMode="auto">
          <a:xfrm>
            <a:off x="311150" y="3790315"/>
            <a:ext cx="5118100" cy="426085"/>
          </a:xfrm>
          <a:prstGeom prst="rect">
            <a:avLst/>
          </a:prstGeom>
          <a:noFill/>
        </p:spPr>
        <p:txBody>
          <a:bodyPr wrap="square" lIns="90000" tIns="46800" rIns="90000" bIns="0" anchor="b" anchorCtr="0"/>
          <a:lstStyle/>
          <a:p>
            <a:pPr algn="l">
              <a:lnSpc>
                <a:spcPct val="120000"/>
              </a:lnSpc>
            </a:pPr>
            <a:r>
              <a:rPr lang="en-US" altLang="zh-CN" sz="2800" b="1" spc="300">
                <a:solidFill>
                  <a:schemeClr val="accent2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H</a:t>
            </a:r>
            <a:r>
              <a:rPr lang="zh-CN" altLang="en-US" sz="2800" b="1" spc="300">
                <a:solidFill>
                  <a:schemeClr val="accent2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ousekeeping </a:t>
            </a:r>
            <a:endParaRPr lang="zh-CN" altLang="en-US" sz="2800" b="1" spc="300">
              <a:solidFill>
                <a:schemeClr val="accent2"/>
              </a:solidFill>
              <a:effectLst/>
              <a:latin typeface="Arial" panose="020B0604020202020204" pitchFamily="34" charset="0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zh-CN" altLang="en-US" sz="2800" b="1" spc="300">
                <a:solidFill>
                  <a:schemeClr val="accent2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genes</a:t>
            </a:r>
            <a:endParaRPr lang="zh-CN" altLang="en-US" sz="2800" b="1" spc="300">
              <a:solidFill>
                <a:schemeClr val="accent2"/>
              </a:solidFill>
              <a:effectLst/>
              <a:latin typeface="Arial" panose="020B0604020202020204" pitchFamily="34" charset="0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zh-CN" altLang="en-US" sz="2800" b="1" spc="300">
                <a:solidFill>
                  <a:schemeClr val="accent2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管家基因</a:t>
            </a:r>
            <a:endParaRPr lang="zh-CN" altLang="en-US" sz="2800" b="1" spc="300">
              <a:solidFill>
                <a:schemeClr val="accent2"/>
              </a:solidFill>
              <a:effectLst/>
              <a:latin typeface="Arial" panose="020B0604020202020204" pitchFamily="34" charset="0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>
            <p:custDataLst>
              <p:tags r:id="rId11"/>
            </p:custDataLst>
          </p:nvPr>
        </p:nvSpPr>
        <p:spPr bwMode="auto">
          <a:xfrm>
            <a:off x="1414780" y="1184910"/>
            <a:ext cx="3940810" cy="800735"/>
          </a:xfrm>
          <a:prstGeom prst="rect">
            <a:avLst/>
          </a:prstGeom>
          <a:noFill/>
        </p:spPr>
        <p:txBody>
          <a:bodyPr wrap="square" lIns="90000" tIns="0" rIns="90000" bIns="46800">
            <a:normAutofit fontScale="90000"/>
          </a:bodyPr>
          <a:lstStyle/>
          <a:p>
            <a:pPr algn="r" latinLnBrk="0">
              <a:lnSpc>
                <a:spcPct val="120000"/>
              </a:lnSpc>
            </a:pPr>
            <a:r>
              <a:rPr lang="en-US" altLang="zh-CN" sz="3200" b="1" spc="300">
                <a:solidFill>
                  <a:schemeClr val="accent2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Coding sequence</a:t>
            </a:r>
            <a:endParaRPr lang="en-US" altLang="zh-CN" sz="3200" b="1" spc="300">
              <a:solidFill>
                <a:schemeClr val="accent2"/>
              </a:solidFill>
              <a:effectLst/>
              <a:latin typeface="Arial" panose="020B0604020202020204" pitchFamily="34" charset="0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63195" y="1017270"/>
            <a:ext cx="1144905" cy="1143000"/>
            <a:chOff x="11168" y="4309"/>
            <a:chExt cx="2260" cy="2184"/>
          </a:xfrm>
        </p:grpSpPr>
        <p:sp>
          <p:nvSpPr>
            <p:cNvPr id="12" name="椭圆 11"/>
            <p:cNvSpPr/>
            <p:nvPr>
              <p:custDataLst>
                <p:tags r:id="rId12"/>
              </p:custDataLst>
            </p:nvPr>
          </p:nvSpPr>
          <p:spPr>
            <a:xfrm>
              <a:off x="11460" y="4521"/>
              <a:ext cx="1673" cy="167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square" anchor="ctr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pic>
          <p:nvPicPr>
            <p:cNvPr id="2" name="图片 1"/>
            <p:cNvPicPr/>
            <p:nvPr>
              <p:custDataLst>
                <p:tags r:id="rId13"/>
              </p:custDataLst>
            </p:nvPr>
          </p:nvPicPr>
          <p:blipFill>
            <a:blip r:embed="rId14" r:link="rId15" cstate="email"/>
            <a:stretch>
              <a:fillRect/>
            </a:stretch>
          </p:blipFill>
          <p:spPr>
            <a:xfrm>
              <a:off x="11168" y="4309"/>
              <a:ext cx="2261" cy="2185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>
            <a:off x="6331585" y="1036320"/>
            <a:ext cx="1144905" cy="1143000"/>
            <a:chOff x="11168" y="4309"/>
            <a:chExt cx="2260" cy="2184"/>
          </a:xfrm>
        </p:grpSpPr>
        <p:sp>
          <p:nvSpPr>
            <p:cNvPr id="16" name="椭圆 15"/>
            <p:cNvSpPr/>
            <p:nvPr>
              <p:custDataLst>
                <p:tags r:id="rId16"/>
              </p:custDataLst>
            </p:nvPr>
          </p:nvSpPr>
          <p:spPr>
            <a:xfrm>
              <a:off x="11460" y="4521"/>
              <a:ext cx="1673" cy="167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square" anchor="ctr">
              <a:normAutofit/>
            </a:bodyPr>
            <a:p>
              <a:pPr algn="ctr">
                <a:lnSpc>
                  <a:spcPct val="120000"/>
                </a:lnSpc>
              </a:pPr>
              <a:endParaRPr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pic>
          <p:nvPicPr>
            <p:cNvPr id="39" name="图片 38"/>
            <p:cNvPicPr/>
            <p:nvPr>
              <p:custDataLst>
                <p:tags r:id="rId17"/>
              </p:custDataLst>
            </p:nvPr>
          </p:nvPicPr>
          <p:blipFill>
            <a:blip r:embed="rId14" r:link="rId15" cstate="email"/>
            <a:stretch>
              <a:fillRect/>
            </a:stretch>
          </p:blipFill>
          <p:spPr>
            <a:xfrm>
              <a:off x="11168" y="4309"/>
              <a:ext cx="2261" cy="2185"/>
            </a:xfrm>
            <a:prstGeom prst="rect">
              <a:avLst/>
            </a:prstGeom>
          </p:spPr>
        </p:pic>
      </p:grpSp>
      <p:sp>
        <p:nvSpPr>
          <p:cNvPr id="40" name="文本框 39"/>
          <p:cNvSpPr txBox="1"/>
          <p:nvPr>
            <p:custDataLst>
              <p:tags r:id="rId18"/>
            </p:custDataLst>
          </p:nvPr>
        </p:nvSpPr>
        <p:spPr bwMode="auto">
          <a:xfrm>
            <a:off x="3662045" y="3790315"/>
            <a:ext cx="5118100" cy="426085"/>
          </a:xfrm>
          <a:prstGeom prst="rect">
            <a:avLst/>
          </a:prstGeom>
          <a:noFill/>
        </p:spPr>
        <p:txBody>
          <a:bodyPr wrap="square" lIns="90000" tIns="46800" rIns="90000" bIns="0" anchor="b" anchorCtr="0"/>
          <a:p>
            <a:pPr algn="l">
              <a:lnSpc>
                <a:spcPct val="120000"/>
              </a:lnSpc>
            </a:pPr>
            <a:r>
              <a:rPr lang="zh-CN" altLang="en-US" sz="2800" b="1" spc="300">
                <a:solidFill>
                  <a:schemeClr val="accent2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Non-housekeeping gene</a:t>
            </a:r>
            <a:r>
              <a:rPr lang="en-US" altLang="zh-CN" sz="2800" b="1" spc="300">
                <a:solidFill>
                  <a:schemeClr val="accent2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s</a:t>
            </a:r>
            <a:endParaRPr lang="en-US" altLang="zh-CN" sz="2800" b="1" spc="300">
              <a:solidFill>
                <a:schemeClr val="accent2"/>
              </a:solidFill>
              <a:effectLst/>
              <a:latin typeface="Arial" panose="020B0604020202020204" pitchFamily="34" charset="0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zh-CN" altLang="en-US" sz="2800" b="1" spc="300">
                <a:solidFill>
                  <a:schemeClr val="accent2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非管家基因</a:t>
            </a:r>
            <a:endParaRPr lang="zh-CN" altLang="en-US" sz="2800" b="1" spc="300">
              <a:solidFill>
                <a:schemeClr val="accent2"/>
              </a:solidFill>
              <a:effectLst/>
              <a:latin typeface="Arial" panose="020B0604020202020204" pitchFamily="34" charset="0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41" name="任意多边形 5"/>
          <p:cNvSpPr/>
          <p:nvPr>
            <p:custDataLst>
              <p:tags r:id="rId19"/>
            </p:custDataLst>
          </p:nvPr>
        </p:nvSpPr>
        <p:spPr>
          <a:xfrm rot="3360000">
            <a:off x="3628334" y="2446857"/>
            <a:ext cx="559596" cy="15996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8828"/>
                </a:moveTo>
                <a:lnTo>
                  <a:pt x="389551" y="28828"/>
                </a:lnTo>
              </a:path>
            </a:pathLst>
          </a:custGeom>
          <a:noFill/>
          <a:ln w="57150">
            <a:solidFill>
              <a:schemeClr val="accent5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wrap="square" anchor="ctr">
            <a:normAutofit fontScale="25000" lnSpcReduction="20000"/>
          </a:bodyPr>
          <a:p>
            <a:pPr algn="ctr">
              <a:lnSpc>
                <a:spcPct val="120000"/>
              </a:lnSpc>
            </a:pPr>
            <a:endParaRPr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054975" y="1862455"/>
            <a:ext cx="3528060" cy="49955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042285" y="2407285"/>
            <a:ext cx="8006715" cy="3905885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22"/>
            </p:custDataLst>
          </p:nvPr>
        </p:nvSpPr>
        <p:spPr bwMode="auto">
          <a:xfrm>
            <a:off x="7211060" y="1276350"/>
            <a:ext cx="4639945" cy="746760"/>
          </a:xfrm>
          <a:prstGeom prst="rect">
            <a:avLst/>
          </a:prstGeom>
          <a:noFill/>
        </p:spPr>
        <p:txBody>
          <a:bodyPr wrap="square" lIns="90000" tIns="0" rIns="90000" bIns="46800">
            <a:normAutofit fontScale="80000"/>
          </a:bodyPr>
          <a:p>
            <a:pPr algn="r" latinLnBrk="0">
              <a:lnSpc>
                <a:spcPct val="120000"/>
              </a:lnSpc>
            </a:pPr>
            <a:r>
              <a:rPr lang="en-US" altLang="zh-CN" sz="3200" b="1" spc="300">
                <a:solidFill>
                  <a:schemeClr val="accent2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Non-coding </a:t>
            </a:r>
            <a:r>
              <a:rPr lang="en-US" altLang="zh-CN" sz="3200" b="1" spc="300">
                <a:solidFill>
                  <a:schemeClr val="accent2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sequence</a:t>
            </a:r>
            <a:endParaRPr lang="en-US" altLang="zh-CN" sz="3200" b="1" spc="300">
              <a:solidFill>
                <a:schemeClr val="accent2"/>
              </a:solidFill>
              <a:effectLst/>
              <a:latin typeface="Arial" panose="020B0604020202020204" pitchFamily="34" charset="0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</p:spTree>
    <p:custDataLst>
      <p:tags r:id="rId2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9" grpId="0" animBg="1"/>
      <p:bldP spid="41" grpId="0" animBg="1"/>
      <p:bldP spid="20" grpId="0"/>
      <p:bldP spid="40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31585" y="3412490"/>
            <a:ext cx="5662295" cy="3397885"/>
          </a:xfrm>
          <a:prstGeom prst="rect">
            <a:avLst/>
          </a:prstGeom>
        </p:spPr>
      </p:pic>
      <p:sp>
        <p:nvSpPr>
          <p:cNvPr id="36" name="矩形 35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7" name="图片 36"/>
          <p:cNvPicPr/>
          <p:nvPr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11471910" y="6162074"/>
            <a:ext cx="720090" cy="695926"/>
          </a:xfrm>
          <a:prstGeom prst="rect">
            <a:avLst/>
          </a:prstGeom>
        </p:spPr>
      </p:pic>
      <p:pic>
        <p:nvPicPr>
          <p:cNvPr id="38" name="图片 37"/>
          <p:cNvPicPr/>
          <p:nvPr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0" y="6162074"/>
            <a:ext cx="720090" cy="695926"/>
          </a:xfrm>
          <a:prstGeom prst="rect">
            <a:avLst/>
          </a:prstGeom>
        </p:spPr>
      </p:pic>
      <p:sp>
        <p:nvSpPr>
          <p:cNvPr id="11" name="Title 6"/>
          <p:cNvSpPr txBox="1"/>
          <p:nvPr>
            <p:custDataLst>
              <p:tags r:id="rId9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zh-CN" altLang="en-US" sz="3200" b="1" spc="150">
                <a:ln w="3175">
                  <a:noFill/>
                  <a:prstDash val="dash"/>
                </a:ln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单击此处添加大标题</a:t>
            </a:r>
            <a:endParaRPr lang="zh-CN" altLang="en-US" sz="3200" b="1" spc="150">
              <a:ln w="3175">
                <a:noFill/>
                <a:prstDash val="dash"/>
              </a:ln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>
            <p:custDataLst>
              <p:tags r:id="rId10"/>
            </p:custDataLst>
          </p:nvPr>
        </p:nvSpPr>
        <p:spPr bwMode="auto">
          <a:xfrm>
            <a:off x="1308735" y="1753870"/>
            <a:ext cx="5118100" cy="426085"/>
          </a:xfrm>
          <a:prstGeom prst="rect">
            <a:avLst/>
          </a:prstGeom>
          <a:noFill/>
        </p:spPr>
        <p:txBody>
          <a:bodyPr wrap="square" lIns="90000" tIns="46800" rIns="90000" bIns="0" anchor="b" anchorCtr="0"/>
          <a:lstStyle/>
          <a:p>
            <a:pPr algn="l">
              <a:lnSpc>
                <a:spcPct val="120000"/>
              </a:lnSpc>
            </a:pPr>
            <a:r>
              <a:rPr lang="en-US" altLang="zh-CN" sz="2800" b="1" spc="300">
                <a:solidFill>
                  <a:schemeClr val="accent2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H</a:t>
            </a:r>
            <a:r>
              <a:rPr lang="zh-CN" altLang="en-US" sz="2800" b="1" spc="300">
                <a:solidFill>
                  <a:schemeClr val="accent2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ousekeeping </a:t>
            </a:r>
            <a:endParaRPr lang="zh-CN" altLang="en-US" sz="2800" b="1" spc="300">
              <a:solidFill>
                <a:schemeClr val="accent2"/>
              </a:solidFill>
              <a:effectLst/>
              <a:latin typeface="Arial" panose="020B0604020202020204" pitchFamily="34" charset="0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zh-CN" altLang="en-US" sz="2800" b="1" spc="300">
                <a:solidFill>
                  <a:schemeClr val="accent2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genes</a:t>
            </a:r>
            <a:endParaRPr lang="zh-CN" altLang="en-US" sz="2800" b="1" spc="300">
              <a:solidFill>
                <a:schemeClr val="accent2"/>
              </a:solidFill>
              <a:effectLst/>
              <a:latin typeface="Arial" panose="020B0604020202020204" pitchFamily="34" charset="0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63195" y="1017270"/>
            <a:ext cx="1144905" cy="1143000"/>
            <a:chOff x="11168" y="4309"/>
            <a:chExt cx="2260" cy="2184"/>
          </a:xfrm>
        </p:grpSpPr>
        <p:sp>
          <p:nvSpPr>
            <p:cNvPr id="12" name="椭圆 11"/>
            <p:cNvSpPr/>
            <p:nvPr>
              <p:custDataLst>
                <p:tags r:id="rId11"/>
              </p:custDataLst>
            </p:nvPr>
          </p:nvSpPr>
          <p:spPr>
            <a:xfrm>
              <a:off x="11460" y="4521"/>
              <a:ext cx="1673" cy="167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square" anchor="ctr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pic>
          <p:nvPicPr>
            <p:cNvPr id="2" name="图片 1"/>
            <p:cNvPicPr/>
            <p:nvPr>
              <p:custDataLst>
                <p:tags r:id="rId12"/>
              </p:custDataLst>
            </p:nvPr>
          </p:nvPicPr>
          <p:blipFill>
            <a:blip r:embed="rId13" r:link="rId14" cstate="email"/>
            <a:stretch>
              <a:fillRect/>
            </a:stretch>
          </p:blipFill>
          <p:spPr>
            <a:xfrm>
              <a:off x="11168" y="4309"/>
              <a:ext cx="2261" cy="2185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>
            <a:off x="6331585" y="1036320"/>
            <a:ext cx="1144905" cy="1143000"/>
            <a:chOff x="11168" y="4309"/>
            <a:chExt cx="2260" cy="2184"/>
          </a:xfrm>
        </p:grpSpPr>
        <p:sp>
          <p:nvSpPr>
            <p:cNvPr id="16" name="椭圆 15"/>
            <p:cNvSpPr/>
            <p:nvPr>
              <p:custDataLst>
                <p:tags r:id="rId15"/>
              </p:custDataLst>
            </p:nvPr>
          </p:nvSpPr>
          <p:spPr>
            <a:xfrm>
              <a:off x="11460" y="4521"/>
              <a:ext cx="1673" cy="167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square" anchor="ctr">
              <a:normAutofit/>
            </a:bodyPr>
            <a:p>
              <a:pPr algn="ctr">
                <a:lnSpc>
                  <a:spcPct val="120000"/>
                </a:lnSpc>
              </a:pPr>
              <a:endParaRPr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pic>
          <p:nvPicPr>
            <p:cNvPr id="39" name="图片 38"/>
            <p:cNvPicPr/>
            <p:nvPr>
              <p:custDataLst>
                <p:tags r:id="rId16"/>
              </p:custDataLst>
            </p:nvPr>
          </p:nvPicPr>
          <p:blipFill>
            <a:blip r:embed="rId13" r:link="rId14" cstate="email"/>
            <a:stretch>
              <a:fillRect/>
            </a:stretch>
          </p:blipFill>
          <p:spPr>
            <a:xfrm>
              <a:off x="11168" y="4309"/>
              <a:ext cx="2261" cy="2185"/>
            </a:xfrm>
            <a:prstGeom prst="rect">
              <a:avLst/>
            </a:prstGeom>
          </p:spPr>
        </p:pic>
      </p:grpSp>
      <p:sp>
        <p:nvSpPr>
          <p:cNvPr id="40" name="文本框 39"/>
          <p:cNvSpPr txBox="1"/>
          <p:nvPr>
            <p:custDataLst>
              <p:tags r:id="rId17"/>
            </p:custDataLst>
          </p:nvPr>
        </p:nvSpPr>
        <p:spPr bwMode="auto">
          <a:xfrm>
            <a:off x="7726045" y="1722755"/>
            <a:ext cx="5118100" cy="426085"/>
          </a:xfrm>
          <a:prstGeom prst="rect">
            <a:avLst/>
          </a:prstGeom>
          <a:noFill/>
        </p:spPr>
        <p:txBody>
          <a:bodyPr wrap="square" lIns="90000" tIns="46800" rIns="90000" bIns="0" anchor="b" anchorCtr="0"/>
          <a:p>
            <a:pPr algn="l">
              <a:lnSpc>
                <a:spcPct val="120000"/>
              </a:lnSpc>
            </a:pPr>
            <a:r>
              <a:rPr lang="zh-CN" altLang="en-US" sz="2800" b="1" spc="300">
                <a:solidFill>
                  <a:schemeClr val="accent2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Non-housekeeping gene</a:t>
            </a:r>
            <a:r>
              <a:rPr lang="en-US" altLang="zh-CN" sz="2800" b="1" spc="300">
                <a:solidFill>
                  <a:schemeClr val="accent2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s</a:t>
            </a:r>
            <a:endParaRPr lang="zh-CN" altLang="en-US" sz="2800" b="1" spc="300">
              <a:solidFill>
                <a:schemeClr val="accent2"/>
              </a:solidFill>
              <a:effectLst/>
              <a:latin typeface="Arial" panose="020B0604020202020204" pitchFamily="34" charset="0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45" name="文本框 44"/>
          <p:cNvSpPr txBox="1"/>
          <p:nvPr>
            <p:custDataLst>
              <p:tags r:id="rId18"/>
            </p:custDataLst>
          </p:nvPr>
        </p:nvSpPr>
        <p:spPr bwMode="auto">
          <a:xfrm>
            <a:off x="6331585" y="2313305"/>
            <a:ext cx="3940810" cy="800735"/>
          </a:xfrm>
          <a:prstGeom prst="rect">
            <a:avLst/>
          </a:prstGeom>
          <a:noFill/>
        </p:spPr>
        <p:txBody>
          <a:bodyPr wrap="square" lIns="90000" tIns="0" rIns="90000" bIns="46800"/>
          <a:p>
            <a:pPr marL="342900" indent="-342900" algn="l" latinLnBrk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400" b="1" spc="300">
                <a:solidFill>
                  <a:schemeClr val="accent2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Development</a:t>
            </a:r>
            <a:endParaRPr lang="en-US" altLang="zh-CN" sz="2400" b="1" spc="300">
              <a:solidFill>
                <a:schemeClr val="accent2"/>
              </a:solidFill>
              <a:effectLst/>
              <a:latin typeface="Arial" panose="020B0604020202020204" pitchFamily="34" charset="0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47" name="文本框 46"/>
          <p:cNvSpPr txBox="1"/>
          <p:nvPr>
            <p:custDataLst>
              <p:tags r:id="rId19"/>
            </p:custDataLst>
          </p:nvPr>
        </p:nvSpPr>
        <p:spPr bwMode="auto">
          <a:xfrm>
            <a:off x="6331585" y="2677160"/>
            <a:ext cx="5655945" cy="800735"/>
          </a:xfrm>
          <a:prstGeom prst="rect">
            <a:avLst/>
          </a:prstGeom>
          <a:noFill/>
        </p:spPr>
        <p:txBody>
          <a:bodyPr wrap="square" lIns="90000" tIns="0" rIns="90000" bIns="46800"/>
          <a:p>
            <a:pPr marL="342900" indent="-342900" algn="l" latinLnBrk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000" b="1" spc="300">
                <a:solidFill>
                  <a:schemeClr val="accent2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Regulatory of basic life activity</a:t>
            </a:r>
            <a:endParaRPr lang="en-US" altLang="zh-CN" sz="2000" b="1" spc="300">
              <a:solidFill>
                <a:schemeClr val="accent2"/>
              </a:solidFill>
              <a:effectLst/>
              <a:latin typeface="Arial" panose="020B0604020202020204" pitchFamily="34" charset="0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48" name="文本框 47"/>
          <p:cNvSpPr txBox="1"/>
          <p:nvPr>
            <p:custDataLst>
              <p:tags r:id="rId20"/>
            </p:custDataLst>
          </p:nvPr>
        </p:nvSpPr>
        <p:spPr bwMode="auto">
          <a:xfrm>
            <a:off x="6331585" y="2955290"/>
            <a:ext cx="3940810" cy="495935"/>
          </a:xfrm>
          <a:prstGeom prst="rect">
            <a:avLst/>
          </a:prstGeom>
          <a:noFill/>
        </p:spPr>
        <p:txBody>
          <a:bodyPr wrap="square" lIns="90000" tIns="0" rIns="90000" bIns="46800">
            <a:normAutofit/>
          </a:bodyPr>
          <a:p>
            <a:pPr marL="342900" indent="-342900" algn="l" latinLnBrk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400" b="1" spc="300">
                <a:solidFill>
                  <a:schemeClr val="accent2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Unknown gene</a:t>
            </a:r>
            <a:endParaRPr lang="en-US" altLang="zh-CN" sz="2400" b="1" spc="300">
              <a:solidFill>
                <a:schemeClr val="accent2"/>
              </a:solidFill>
              <a:effectLst/>
              <a:latin typeface="Arial" panose="020B0604020202020204" pitchFamily="34" charset="0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199505" y="3402965"/>
            <a:ext cx="5794375" cy="340741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14350" y="2148840"/>
            <a:ext cx="4373880" cy="48615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 spc="300">
                <a:solidFill>
                  <a:schemeClr val="accent2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+mj-cs"/>
              </a:rPr>
              <a:t>Gene expression:</a:t>
            </a:r>
            <a:endParaRPr lang="en-US" altLang="zh-CN" sz="2000" b="1" spc="300">
              <a:solidFill>
                <a:schemeClr val="accent2"/>
              </a:solidFill>
              <a:effectLst/>
              <a:latin typeface="Arial" panose="020B0604020202020204" pitchFamily="34" charset="0"/>
              <a:ea typeface="微软雅黑" panose="020B0503020204020204" charset="-122"/>
              <a:cs typeface="+mj-cs"/>
            </a:endParaRPr>
          </a:p>
          <a:p>
            <a:pPr algn="l">
              <a:buClrTx/>
              <a:buSzTx/>
              <a:buFontTx/>
            </a:pPr>
            <a:r>
              <a:rPr lang="zh-CN" altLang="en-US"/>
              <a:t>Transcription factors</a:t>
            </a:r>
            <a:endParaRPr lang="en-US" altLang="zh-CN" sz="2000" b="1" spc="300">
              <a:solidFill>
                <a:schemeClr val="accent2"/>
              </a:solidFill>
              <a:effectLst/>
              <a:latin typeface="Arial" panose="020B0604020202020204" pitchFamily="34" charset="0"/>
              <a:ea typeface="微软雅黑" panose="020B0503020204020204" charset="-122"/>
              <a:cs typeface="+mj-cs"/>
            </a:endParaRPr>
          </a:p>
          <a:p>
            <a:r>
              <a:rPr lang="zh-CN" altLang="en-US"/>
              <a:t>Repressors</a:t>
            </a:r>
            <a:endParaRPr lang="en-US" altLang="zh-CN"/>
          </a:p>
          <a:p>
            <a:r>
              <a:rPr lang="zh-CN" altLang="en-US"/>
              <a:t>RNA splicing</a:t>
            </a:r>
            <a:endParaRPr lang="zh-CN" altLang="en-US"/>
          </a:p>
          <a:p>
            <a:r>
              <a:rPr lang="zh-CN" altLang="en-US"/>
              <a:t>Translation factors</a:t>
            </a:r>
            <a:endParaRPr lang="zh-CN" altLang="en-US"/>
          </a:p>
          <a:p>
            <a:r>
              <a:rPr lang="zh-CN" altLang="en-US"/>
              <a:t>tRNA synthesis</a:t>
            </a:r>
            <a:endParaRPr lang="zh-CN" altLang="en-US"/>
          </a:p>
          <a:p>
            <a:r>
              <a:rPr lang="zh-CN" altLang="en-US"/>
              <a:t>RNA binding protein</a:t>
            </a:r>
            <a:endParaRPr lang="zh-CN" altLang="en-US"/>
          </a:p>
          <a:p>
            <a:r>
              <a:rPr lang="en-US" altLang="zh-CN">
                <a:sym typeface="+mn-ea"/>
              </a:rPr>
              <a:t>DNA r</a:t>
            </a:r>
            <a:r>
              <a:rPr lang="zh-CN" altLang="en-US">
                <a:sym typeface="+mn-ea"/>
              </a:rPr>
              <a:t>eplication</a:t>
            </a:r>
            <a:endParaRPr lang="zh-CN" altLang="en-US"/>
          </a:p>
          <a:p>
            <a:r>
              <a:rPr lang="en-US" altLang="zh-CN"/>
              <a:t>......</a:t>
            </a:r>
            <a:endParaRPr lang="zh-CN" altLang="en-US"/>
          </a:p>
          <a:p>
            <a:pPr algn="l">
              <a:buClrTx/>
              <a:buSzTx/>
              <a:buFontTx/>
            </a:pPr>
            <a:r>
              <a:rPr lang="en-US" altLang="zh-CN" sz="2000" b="1" spc="300">
                <a:solidFill>
                  <a:schemeClr val="accent2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+mj-cs"/>
              </a:rPr>
              <a:t>Metabolism:</a:t>
            </a:r>
            <a:endParaRPr lang="en-US" altLang="zh-CN" sz="2000" b="1" spc="300">
              <a:solidFill>
                <a:schemeClr val="accent2"/>
              </a:solidFill>
              <a:effectLst/>
              <a:latin typeface="Arial" panose="020B0604020202020204" pitchFamily="34" charset="0"/>
              <a:ea typeface="微软雅黑" panose="020B0503020204020204" charset="-122"/>
              <a:cs typeface="+mj-cs"/>
            </a:endParaRPr>
          </a:p>
          <a:p>
            <a:r>
              <a:rPr lang="zh-CN" altLang="en-US"/>
              <a:t>Carbohydrate </a:t>
            </a:r>
            <a:r>
              <a:rPr lang="zh-CN" altLang="en-US">
                <a:sym typeface="+mn-ea"/>
              </a:rPr>
              <a:t>metabolism</a:t>
            </a:r>
            <a:endParaRPr lang="zh-CN" altLang="en-US">
              <a:sym typeface="+mn-ea"/>
            </a:endParaRPr>
          </a:p>
          <a:p>
            <a:r>
              <a:rPr lang="zh-CN" altLang="en-US"/>
              <a:t>Citric Acid Cycle</a:t>
            </a:r>
            <a:endParaRPr lang="en-US" altLang="zh-CN"/>
          </a:p>
          <a:p>
            <a:r>
              <a:rPr lang="zh-CN" altLang="en-US"/>
              <a:t>Lipid metabolism</a:t>
            </a:r>
            <a:endParaRPr lang="zh-CN" altLang="en-US"/>
          </a:p>
          <a:p>
            <a:r>
              <a:rPr lang="zh-CN" altLang="en-US"/>
              <a:t>ATPase</a:t>
            </a:r>
            <a:endParaRPr lang="zh-CN" altLang="en-US"/>
          </a:p>
          <a:p>
            <a:r>
              <a:rPr lang="zh-CN" altLang="en-US"/>
              <a:t>tubulin</a:t>
            </a:r>
            <a:endParaRPr lang="zh-CN" altLang="en-US"/>
          </a:p>
          <a:p>
            <a:r>
              <a:rPr lang="zh-CN" altLang="en-US"/>
              <a:t>Ribosomal </a:t>
            </a:r>
            <a:r>
              <a:rPr lang="en-US" altLang="zh-CN"/>
              <a:t>Protein</a:t>
            </a:r>
            <a:endParaRPr lang="en-US" altLang="zh-CN"/>
          </a:p>
          <a:p>
            <a:r>
              <a:rPr lang="en-US" altLang="zh-CN"/>
              <a:t>......</a:t>
            </a:r>
            <a:endParaRPr lang="en-US" altLang="zh-CN"/>
          </a:p>
        </p:txBody>
      </p:sp>
      <p:sp>
        <p:nvSpPr>
          <p:cNvPr id="9" name="文本框 8"/>
          <p:cNvSpPr txBox="1"/>
          <p:nvPr/>
        </p:nvSpPr>
        <p:spPr>
          <a:xfrm>
            <a:off x="3189605" y="2564130"/>
            <a:ext cx="3425190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chemeClr val="accent1"/>
                </a:solidFill>
              </a:rPr>
              <a:t>Structural</a:t>
            </a:r>
            <a:r>
              <a:rPr lang="en-US" altLang="zh-CN" sz="2400" b="1">
                <a:solidFill>
                  <a:schemeClr val="accent1"/>
                </a:solidFill>
              </a:rPr>
              <a:t>:</a:t>
            </a:r>
            <a:endParaRPr lang="en-US" altLang="zh-CN" sz="2400" b="1">
              <a:solidFill>
                <a:schemeClr val="accent1"/>
              </a:solidFill>
            </a:endParaRPr>
          </a:p>
          <a:p>
            <a:r>
              <a:rPr lang="en-US" altLang="zh-CN"/>
              <a:t>Cytoskeletal</a:t>
            </a:r>
            <a:endParaRPr lang="en-US" altLang="zh-CN"/>
          </a:p>
          <a:p>
            <a:r>
              <a:rPr lang="en-US" altLang="zh-CN"/>
              <a:t>Organelle synthesis</a:t>
            </a:r>
            <a:endParaRPr lang="en-US" altLang="zh-CN"/>
          </a:p>
          <a:p>
            <a:r>
              <a:rPr lang="en-US" altLang="zh-CN"/>
              <a:t>Mitochondrion</a:t>
            </a:r>
            <a:endParaRPr lang="en-US" altLang="zh-CN"/>
          </a:p>
          <a:p>
            <a:r>
              <a:rPr lang="en-US" altLang="zh-CN"/>
              <a:t>......</a:t>
            </a:r>
            <a:endParaRPr lang="en-US" altLang="zh-CN"/>
          </a:p>
          <a:p>
            <a:r>
              <a:rPr lang="zh-CN" altLang="en-US" sz="2400" b="1">
                <a:solidFill>
                  <a:schemeClr val="accent1"/>
                </a:solidFill>
              </a:rPr>
              <a:t>Surface:</a:t>
            </a:r>
            <a:endParaRPr lang="zh-CN" altLang="en-US" sz="2400" b="1">
              <a:solidFill>
                <a:schemeClr val="accent1"/>
              </a:solidFill>
            </a:endParaRPr>
          </a:p>
          <a:p>
            <a:r>
              <a:rPr lang="en-US" altLang="zh-CN"/>
              <a:t>Cell adhesion</a:t>
            </a:r>
            <a:endParaRPr lang="en-US" altLang="zh-CN"/>
          </a:p>
          <a:p>
            <a:r>
              <a:rPr lang="en-US" altLang="zh-CN"/>
              <a:t>Channels and transporters</a:t>
            </a:r>
            <a:endParaRPr lang="en-US" altLang="zh-CN"/>
          </a:p>
          <a:p>
            <a:r>
              <a:rPr lang="en-US" altLang="zh-CN"/>
              <a:t>Receptors</a:t>
            </a:r>
            <a:endParaRPr lang="en-US" altLang="zh-CN"/>
          </a:p>
          <a:p>
            <a:r>
              <a:rPr lang="en-US" altLang="zh-CN"/>
              <a:t>......</a:t>
            </a:r>
            <a:endParaRPr lang="en-US" altLang="zh-CN"/>
          </a:p>
          <a:p>
            <a:pPr algn="l">
              <a:buClrTx/>
              <a:buSzTx/>
              <a:buFontTx/>
            </a:pPr>
            <a:r>
              <a:rPr lang="zh-CN" altLang="en-US" sz="2400" b="1">
                <a:solidFill>
                  <a:schemeClr val="accent1"/>
                </a:solidFill>
              </a:rPr>
              <a:t>Miscellaneous:混杂的</a:t>
            </a:r>
            <a:endParaRPr lang="zh-CN" altLang="en-US" sz="2400" b="1">
              <a:solidFill>
                <a:schemeClr val="accent1"/>
              </a:solidFill>
            </a:endParaRPr>
          </a:p>
          <a:p>
            <a:r>
              <a:rPr lang="en-US" altLang="zh-CN"/>
              <a:t>Open_reading_frame</a:t>
            </a:r>
            <a:endParaRPr lang="zh-CN" altLang="en-US"/>
          </a:p>
          <a:p>
            <a:r>
              <a:rPr lang="en-US" altLang="zh-CN"/>
              <a:t>Sperm/Testis</a:t>
            </a:r>
            <a:endParaRPr lang="en-US" altLang="zh-CN"/>
          </a:p>
          <a:p>
            <a:r>
              <a:rPr lang="en-US" altLang="zh-CN"/>
              <a:t>......</a:t>
            </a:r>
            <a:endParaRPr lang="en-US" altLang="zh-CN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67105" y="1616710"/>
            <a:ext cx="4902200" cy="4991100"/>
          </a:xfrm>
          <a:prstGeom prst="rect">
            <a:avLst/>
          </a:prstGeom>
        </p:spPr>
      </p:pic>
    </p:spTree>
    <p:custDataLst>
      <p:tags r:id="rId2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0" grpId="0"/>
      <p:bldP spid="6" grpId="0"/>
      <p:bldP spid="9" grpId="0"/>
      <p:bldP spid="45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7" name="图片 36"/>
          <p:cNvPicPr/>
          <p:nvPr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11471910" y="6162074"/>
            <a:ext cx="720090" cy="695926"/>
          </a:xfrm>
          <a:prstGeom prst="rect">
            <a:avLst/>
          </a:prstGeom>
        </p:spPr>
      </p:pic>
      <p:pic>
        <p:nvPicPr>
          <p:cNvPr id="38" name="图片 37"/>
          <p:cNvPicPr/>
          <p:nvPr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0" y="6162074"/>
            <a:ext cx="720090" cy="695926"/>
          </a:xfrm>
          <a:prstGeom prst="rect">
            <a:avLst/>
          </a:prstGeom>
        </p:spPr>
      </p:pic>
      <p:sp>
        <p:nvSpPr>
          <p:cNvPr id="11" name="Title 6"/>
          <p:cNvSpPr txBox="1"/>
          <p:nvPr>
            <p:custDataLst>
              <p:tags r:id="rId8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altLang="zh-CN" sz="3200" b="1" spc="3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rPr>
              <a:t>Conserved element</a:t>
            </a:r>
            <a:endParaRPr lang="zh-CN" altLang="en-US" sz="3200" b="1" spc="150">
              <a:ln w="3175">
                <a:noFill/>
                <a:prstDash val="dash"/>
              </a:ln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任意多边形 5"/>
          <p:cNvSpPr/>
          <p:nvPr>
            <p:custDataLst>
              <p:tags r:id="rId9"/>
            </p:custDataLst>
          </p:nvPr>
        </p:nvSpPr>
        <p:spPr>
          <a:xfrm rot="7560000">
            <a:off x="1377894" y="2404312"/>
            <a:ext cx="559596" cy="15996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8828"/>
                </a:moveTo>
                <a:lnTo>
                  <a:pt x="389551" y="28828"/>
                </a:lnTo>
              </a:path>
            </a:pathLst>
          </a:custGeom>
          <a:noFill/>
          <a:ln w="57150">
            <a:solidFill>
              <a:schemeClr val="accent5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wrap="square" anchor="ctr">
            <a:normAutofit fontScale="25000" lnSpcReduction="20000"/>
          </a:bodyPr>
          <a:lstStyle/>
          <a:p>
            <a:pPr algn="ctr">
              <a:lnSpc>
                <a:spcPct val="120000"/>
              </a:lnSpc>
            </a:pPr>
            <a:endParaRPr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>
            <p:custDataLst>
              <p:tags r:id="rId10"/>
            </p:custDataLst>
          </p:nvPr>
        </p:nvSpPr>
        <p:spPr bwMode="auto">
          <a:xfrm>
            <a:off x="311150" y="3790315"/>
            <a:ext cx="5118100" cy="426085"/>
          </a:xfrm>
          <a:prstGeom prst="rect">
            <a:avLst/>
          </a:prstGeom>
          <a:noFill/>
        </p:spPr>
        <p:txBody>
          <a:bodyPr wrap="square" lIns="90000" tIns="46800" rIns="90000" bIns="0" anchor="b" anchorCtr="0"/>
          <a:lstStyle/>
          <a:p>
            <a:pPr algn="l">
              <a:lnSpc>
                <a:spcPct val="120000"/>
              </a:lnSpc>
            </a:pPr>
            <a:r>
              <a:rPr lang="en-US" altLang="zh-CN" sz="2800" b="1" spc="300">
                <a:solidFill>
                  <a:schemeClr val="accent2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H</a:t>
            </a:r>
            <a:r>
              <a:rPr lang="zh-CN" altLang="en-US" sz="2800" b="1" spc="300">
                <a:solidFill>
                  <a:schemeClr val="accent2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ousekeeping </a:t>
            </a:r>
            <a:endParaRPr lang="zh-CN" altLang="en-US" sz="2800" b="1" spc="300">
              <a:solidFill>
                <a:schemeClr val="accent2"/>
              </a:solidFill>
              <a:effectLst/>
              <a:latin typeface="Arial" panose="020B0604020202020204" pitchFamily="34" charset="0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zh-CN" altLang="en-US" sz="2800" b="1" spc="300">
                <a:solidFill>
                  <a:schemeClr val="accent2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genes</a:t>
            </a:r>
            <a:endParaRPr lang="zh-CN" altLang="en-US" sz="2800" b="1" spc="300">
              <a:solidFill>
                <a:schemeClr val="accent2"/>
              </a:solidFill>
              <a:effectLst/>
              <a:latin typeface="Arial" panose="020B0604020202020204" pitchFamily="34" charset="0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zh-CN" altLang="en-US" sz="2800" b="1" spc="300">
                <a:solidFill>
                  <a:schemeClr val="accent2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管家基因</a:t>
            </a:r>
            <a:endParaRPr lang="zh-CN" altLang="en-US" sz="2800" b="1" spc="300">
              <a:solidFill>
                <a:schemeClr val="accent2"/>
              </a:solidFill>
              <a:effectLst/>
              <a:latin typeface="Arial" panose="020B0604020202020204" pitchFamily="34" charset="0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>
            <p:custDataLst>
              <p:tags r:id="rId11"/>
            </p:custDataLst>
          </p:nvPr>
        </p:nvSpPr>
        <p:spPr bwMode="auto">
          <a:xfrm>
            <a:off x="1391285" y="1184910"/>
            <a:ext cx="3940810" cy="800735"/>
          </a:xfrm>
          <a:prstGeom prst="rect">
            <a:avLst/>
          </a:prstGeom>
          <a:noFill/>
        </p:spPr>
        <p:txBody>
          <a:bodyPr wrap="square" lIns="90000" tIns="0" rIns="90000" bIns="46800">
            <a:normAutofit fontScale="90000"/>
          </a:bodyPr>
          <a:lstStyle/>
          <a:p>
            <a:pPr algn="r" latinLnBrk="0">
              <a:lnSpc>
                <a:spcPct val="120000"/>
              </a:lnSpc>
            </a:pPr>
            <a:r>
              <a:rPr lang="en-US" altLang="zh-CN" sz="3200" b="1" spc="300">
                <a:solidFill>
                  <a:schemeClr val="accent2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Coding sequence</a:t>
            </a:r>
            <a:endParaRPr lang="en-US" altLang="zh-CN" sz="3200" b="1" spc="300">
              <a:solidFill>
                <a:schemeClr val="accent2"/>
              </a:solidFill>
              <a:effectLst/>
              <a:latin typeface="Arial" panose="020B0604020202020204" pitchFamily="34" charset="0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63195" y="1017270"/>
            <a:ext cx="1144905" cy="1143000"/>
            <a:chOff x="11168" y="4309"/>
            <a:chExt cx="2260" cy="2184"/>
          </a:xfrm>
        </p:grpSpPr>
        <p:sp>
          <p:nvSpPr>
            <p:cNvPr id="12" name="椭圆 11"/>
            <p:cNvSpPr/>
            <p:nvPr>
              <p:custDataLst>
                <p:tags r:id="rId12"/>
              </p:custDataLst>
            </p:nvPr>
          </p:nvSpPr>
          <p:spPr>
            <a:xfrm>
              <a:off x="11460" y="4521"/>
              <a:ext cx="1673" cy="167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square" anchor="ctr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pic>
          <p:nvPicPr>
            <p:cNvPr id="2" name="图片 1"/>
            <p:cNvPicPr/>
            <p:nvPr>
              <p:custDataLst>
                <p:tags r:id="rId13"/>
              </p:custDataLst>
            </p:nvPr>
          </p:nvPicPr>
          <p:blipFill>
            <a:blip r:embed="rId14" r:link="rId15" cstate="email"/>
            <a:stretch>
              <a:fillRect/>
            </a:stretch>
          </p:blipFill>
          <p:spPr>
            <a:xfrm>
              <a:off x="11168" y="4309"/>
              <a:ext cx="2261" cy="2185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>
            <a:off x="6331585" y="1036320"/>
            <a:ext cx="1144905" cy="1143000"/>
            <a:chOff x="11168" y="4309"/>
            <a:chExt cx="2260" cy="2184"/>
          </a:xfrm>
        </p:grpSpPr>
        <p:sp>
          <p:nvSpPr>
            <p:cNvPr id="16" name="椭圆 15"/>
            <p:cNvSpPr/>
            <p:nvPr>
              <p:custDataLst>
                <p:tags r:id="rId16"/>
              </p:custDataLst>
            </p:nvPr>
          </p:nvSpPr>
          <p:spPr>
            <a:xfrm>
              <a:off x="11460" y="4521"/>
              <a:ext cx="1673" cy="167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square" anchor="ctr">
              <a:normAutofit/>
            </a:bodyPr>
            <a:p>
              <a:pPr algn="ctr">
                <a:lnSpc>
                  <a:spcPct val="120000"/>
                </a:lnSpc>
              </a:pPr>
              <a:endParaRPr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pic>
          <p:nvPicPr>
            <p:cNvPr id="39" name="图片 38"/>
            <p:cNvPicPr/>
            <p:nvPr>
              <p:custDataLst>
                <p:tags r:id="rId17"/>
              </p:custDataLst>
            </p:nvPr>
          </p:nvPicPr>
          <p:blipFill>
            <a:blip r:embed="rId14" r:link="rId15" cstate="email"/>
            <a:stretch>
              <a:fillRect/>
            </a:stretch>
          </p:blipFill>
          <p:spPr>
            <a:xfrm>
              <a:off x="11168" y="4309"/>
              <a:ext cx="2261" cy="2185"/>
            </a:xfrm>
            <a:prstGeom prst="rect">
              <a:avLst/>
            </a:prstGeom>
          </p:spPr>
        </p:pic>
      </p:grpSp>
      <p:sp>
        <p:nvSpPr>
          <p:cNvPr id="40" name="文本框 39"/>
          <p:cNvSpPr txBox="1"/>
          <p:nvPr>
            <p:custDataLst>
              <p:tags r:id="rId18"/>
            </p:custDataLst>
          </p:nvPr>
        </p:nvSpPr>
        <p:spPr bwMode="auto">
          <a:xfrm>
            <a:off x="3662045" y="3790315"/>
            <a:ext cx="5118100" cy="426085"/>
          </a:xfrm>
          <a:prstGeom prst="rect">
            <a:avLst/>
          </a:prstGeom>
          <a:noFill/>
        </p:spPr>
        <p:txBody>
          <a:bodyPr wrap="square" lIns="90000" tIns="46800" rIns="90000" bIns="0" anchor="b" anchorCtr="0"/>
          <a:p>
            <a:pPr algn="l">
              <a:lnSpc>
                <a:spcPct val="120000"/>
              </a:lnSpc>
            </a:pPr>
            <a:r>
              <a:rPr lang="zh-CN" altLang="en-US" sz="2800" b="1" spc="300">
                <a:solidFill>
                  <a:schemeClr val="accent2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Non-housekeeping gene</a:t>
            </a:r>
            <a:r>
              <a:rPr lang="en-US" altLang="zh-CN" sz="2800" b="1" spc="300">
                <a:solidFill>
                  <a:schemeClr val="accent2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s</a:t>
            </a:r>
            <a:endParaRPr lang="en-US" altLang="zh-CN" sz="2800" b="1" spc="300">
              <a:solidFill>
                <a:schemeClr val="accent2"/>
              </a:solidFill>
              <a:effectLst/>
              <a:latin typeface="Arial" panose="020B0604020202020204" pitchFamily="34" charset="0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zh-CN" altLang="en-US" sz="2800" b="1" spc="300">
                <a:solidFill>
                  <a:schemeClr val="accent2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非管家基因</a:t>
            </a:r>
            <a:endParaRPr lang="zh-CN" altLang="en-US" sz="2800" b="1" spc="300">
              <a:solidFill>
                <a:schemeClr val="accent2"/>
              </a:solidFill>
              <a:effectLst/>
              <a:latin typeface="Arial" panose="020B0604020202020204" pitchFamily="34" charset="0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41" name="任意多边形 5"/>
          <p:cNvSpPr/>
          <p:nvPr>
            <p:custDataLst>
              <p:tags r:id="rId19"/>
            </p:custDataLst>
          </p:nvPr>
        </p:nvSpPr>
        <p:spPr>
          <a:xfrm rot="3360000">
            <a:off x="3604839" y="2446857"/>
            <a:ext cx="559596" cy="15996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8828"/>
                </a:moveTo>
                <a:lnTo>
                  <a:pt x="389551" y="28828"/>
                </a:lnTo>
              </a:path>
            </a:pathLst>
          </a:custGeom>
          <a:noFill/>
          <a:ln w="57150">
            <a:solidFill>
              <a:schemeClr val="accent5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wrap="square" anchor="ctr">
            <a:normAutofit fontScale="25000" lnSpcReduction="20000"/>
          </a:bodyPr>
          <a:p>
            <a:pPr algn="ctr">
              <a:lnSpc>
                <a:spcPct val="120000"/>
              </a:lnSpc>
            </a:pPr>
            <a:endParaRPr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2" name="文本框 41"/>
          <p:cNvSpPr txBox="1"/>
          <p:nvPr>
            <p:custDataLst>
              <p:tags r:id="rId20"/>
            </p:custDataLst>
          </p:nvPr>
        </p:nvSpPr>
        <p:spPr bwMode="auto">
          <a:xfrm>
            <a:off x="7013575" y="1276985"/>
            <a:ext cx="4639945" cy="746760"/>
          </a:xfrm>
          <a:prstGeom prst="rect">
            <a:avLst/>
          </a:prstGeom>
          <a:noFill/>
        </p:spPr>
        <p:txBody>
          <a:bodyPr wrap="square" lIns="90000" tIns="0" rIns="90000" bIns="46800">
            <a:normAutofit fontScale="80000"/>
          </a:bodyPr>
          <a:p>
            <a:pPr algn="r" latinLnBrk="0">
              <a:lnSpc>
                <a:spcPct val="120000"/>
              </a:lnSpc>
            </a:pPr>
            <a:r>
              <a:rPr lang="en-US" altLang="zh-CN" sz="3200" b="1" spc="300">
                <a:solidFill>
                  <a:schemeClr val="accent2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Non-coding </a:t>
            </a:r>
            <a:r>
              <a:rPr lang="en-US" altLang="zh-CN" sz="3200" b="1" spc="300">
                <a:solidFill>
                  <a:schemeClr val="accent2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sequence</a:t>
            </a:r>
            <a:endParaRPr lang="en-US" altLang="zh-CN" sz="3200" b="1" spc="300">
              <a:solidFill>
                <a:schemeClr val="accent2"/>
              </a:solidFill>
              <a:effectLst/>
              <a:latin typeface="Arial" panose="020B0604020202020204" pitchFamily="34" charset="0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</p:spTree>
    <p:custDataLst>
      <p:tags r:id="rId2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24" name="图片 23"/>
          <p:cNvPicPr/>
          <p:nvPr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11471910" y="6162074"/>
            <a:ext cx="720090" cy="695926"/>
          </a:xfrm>
          <a:prstGeom prst="rect">
            <a:avLst/>
          </a:prstGeom>
        </p:spPr>
      </p:pic>
      <p:pic>
        <p:nvPicPr>
          <p:cNvPr id="28" name="图片 27"/>
          <p:cNvPicPr/>
          <p:nvPr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0" y="6162074"/>
            <a:ext cx="720090" cy="695926"/>
          </a:xfrm>
          <a:prstGeom prst="rect">
            <a:avLst/>
          </a:prstGeom>
        </p:spPr>
      </p:pic>
      <p:sp>
        <p:nvSpPr>
          <p:cNvPr id="2" name="椭圆 1" hidden="1"/>
          <p:cNvSpPr/>
          <p:nvPr>
            <p:custDataLst>
              <p:tags r:id="rId8"/>
            </p:custDataLst>
          </p:nvPr>
        </p:nvSpPr>
        <p:spPr>
          <a:xfrm>
            <a:off x="11208568" y="495121"/>
            <a:ext cx="538480" cy="538480"/>
          </a:xfrm>
          <a:prstGeom prst="ellipse">
            <a:avLst/>
          </a:prstGeom>
          <a:solidFill>
            <a:schemeClr val="accent1"/>
          </a:solidFill>
          <a:ln w="635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en-US" altLang="zh-CN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cxnSp>
        <p:nvCxnSpPr>
          <p:cNvPr id="20" name="直接连接符 19" hidden="1"/>
          <p:cNvCxnSpPr/>
          <p:nvPr>
            <p:custDataLst>
              <p:tags r:id="rId9"/>
            </p:custDataLst>
          </p:nvPr>
        </p:nvCxnSpPr>
        <p:spPr>
          <a:xfrm flipH="1" flipV="1">
            <a:off x="5149178" y="5654834"/>
            <a:ext cx="597492" cy="0"/>
          </a:xfrm>
          <a:prstGeom prst="line">
            <a:avLst/>
          </a:prstGeom>
          <a:ln w="25400">
            <a:solidFill>
              <a:srgbClr val="0562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 hidden="1"/>
          <p:cNvCxnSpPr/>
          <p:nvPr>
            <p:custDataLst>
              <p:tags r:id="rId10"/>
            </p:custDataLst>
          </p:nvPr>
        </p:nvCxnSpPr>
        <p:spPr>
          <a:xfrm>
            <a:off x="5746669" y="4589569"/>
            <a:ext cx="635" cy="1241051"/>
          </a:xfrm>
          <a:prstGeom prst="line">
            <a:avLst/>
          </a:prstGeom>
          <a:ln w="25400">
            <a:solidFill>
              <a:srgbClr val="0562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 hidden="1"/>
          <p:cNvSpPr/>
          <p:nvPr>
            <p:custDataLst>
              <p:tags r:id="rId11"/>
            </p:custDataLst>
          </p:nvPr>
        </p:nvSpPr>
        <p:spPr>
          <a:xfrm>
            <a:off x="5360589" y="5478433"/>
            <a:ext cx="772160" cy="352800"/>
          </a:xfrm>
          <a:prstGeom prst="rect">
            <a:avLst/>
          </a:prstGeom>
          <a:solidFill>
            <a:srgbClr val="0562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rmAutofit lnSpcReduction="10000"/>
          </a:bodyPr>
          <a:lstStyle/>
          <a:p>
            <a:pPr algn="ctr" fontAlgn="ctr"/>
            <a:r>
              <a:rPr lang="en-US" altLang="zh-CN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</a:rPr>
              <a:t>10</a:t>
            </a:r>
            <a:endParaRPr lang="en-US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5" name="文本框 24" hidden="1"/>
          <p:cNvSpPr txBox="1"/>
          <p:nvPr>
            <p:custDataLst>
              <p:tags r:id="rId12"/>
            </p:custDataLst>
          </p:nvPr>
        </p:nvSpPr>
        <p:spPr>
          <a:xfrm>
            <a:off x="11226777" y="610473"/>
            <a:ext cx="502062" cy="307777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en-US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100</a:t>
            </a:r>
            <a:endParaRPr lang="en-US" altLang="zh-CN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4" name="矩形 3" hidden="1"/>
          <p:cNvSpPr/>
          <p:nvPr>
            <p:custDataLst>
              <p:tags r:id="rId13"/>
            </p:custDataLst>
          </p:nvPr>
        </p:nvSpPr>
        <p:spPr>
          <a:xfrm>
            <a:off x="1636395" y="1101725"/>
            <a:ext cx="1549412" cy="406403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5775" y="914400"/>
            <a:ext cx="8349615" cy="40297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69790" y="1185545"/>
            <a:ext cx="7378700" cy="42100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35390" y="1425575"/>
            <a:ext cx="3213100" cy="4330700"/>
          </a:xfrm>
          <a:prstGeom prst="rect">
            <a:avLst/>
          </a:prstGeom>
        </p:spPr>
      </p:pic>
      <p:sp>
        <p:nvSpPr>
          <p:cNvPr id="15" name="文本框 14"/>
          <p:cNvSpPr txBox="1"/>
          <p:nvPr>
            <p:custDataLst>
              <p:tags r:id="rId17"/>
            </p:custDataLst>
          </p:nvPr>
        </p:nvSpPr>
        <p:spPr bwMode="auto">
          <a:xfrm>
            <a:off x="402590" y="253365"/>
            <a:ext cx="8147050" cy="426085"/>
          </a:xfrm>
          <a:prstGeom prst="rect">
            <a:avLst/>
          </a:prstGeom>
          <a:noFill/>
        </p:spPr>
        <p:txBody>
          <a:bodyPr wrap="square" lIns="90000" tIns="46800" rIns="90000" bIns="0" anchor="b" anchorCtr="0"/>
          <a:p>
            <a:pPr algn="l">
              <a:lnSpc>
                <a:spcPct val="120000"/>
              </a:lnSpc>
            </a:pPr>
            <a:r>
              <a:rPr lang="zh-CN" altLang="en-US" sz="2800" b="1" spc="300">
                <a:solidFill>
                  <a:schemeClr val="accent2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Non-</a:t>
            </a:r>
            <a:r>
              <a:rPr lang="en-US" altLang="zh-CN" sz="2800" b="1" spc="300">
                <a:solidFill>
                  <a:schemeClr val="accent2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cod</a:t>
            </a:r>
            <a:r>
              <a:rPr lang="zh-CN" altLang="en-US" sz="2800" b="1" spc="300">
                <a:solidFill>
                  <a:schemeClr val="accent2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ing gene</a:t>
            </a:r>
            <a:r>
              <a:rPr lang="en-US" altLang="zh-CN" sz="2800" b="1" spc="300">
                <a:solidFill>
                  <a:schemeClr val="accent2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s</a:t>
            </a:r>
            <a:endParaRPr lang="zh-CN" altLang="en-US" sz="2800" b="1" spc="300">
              <a:solidFill>
                <a:schemeClr val="accent2"/>
              </a:solidFill>
              <a:effectLst/>
              <a:latin typeface="Arial" panose="020B0604020202020204" pitchFamily="34" charset="0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7490" y="1185545"/>
            <a:ext cx="8597900" cy="4933950"/>
          </a:xfrm>
          <a:prstGeom prst="rect">
            <a:avLst/>
          </a:prstGeom>
        </p:spPr>
      </p:pic>
    </p:spTree>
    <p:custDataLst>
      <p:tags r:id="rId1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10" name="图片 9"/>
          <p:cNvPicPr/>
          <p:nvPr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11471910" y="6162074"/>
            <a:ext cx="720090" cy="695926"/>
          </a:xfrm>
          <a:prstGeom prst="rect">
            <a:avLst/>
          </a:prstGeom>
        </p:spPr>
      </p:pic>
      <p:pic>
        <p:nvPicPr>
          <p:cNvPr id="11" name="图片 10"/>
          <p:cNvPicPr/>
          <p:nvPr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0" y="6162074"/>
            <a:ext cx="720090" cy="695926"/>
          </a:xfrm>
          <a:prstGeom prst="rect">
            <a:avLst/>
          </a:prstGeom>
        </p:spPr>
      </p:pic>
      <p:sp>
        <p:nvSpPr>
          <p:cNvPr id="2" name="矩形 1"/>
          <p:cNvSpPr/>
          <p:nvPr>
            <p:custDataLst>
              <p:tags r:id="rId8"/>
            </p:custDataLst>
          </p:nvPr>
        </p:nvSpPr>
        <p:spPr>
          <a:xfrm>
            <a:off x="5386070" y="1107440"/>
            <a:ext cx="6471285" cy="523049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phyloFit</a:t>
            </a:r>
            <a:endParaRPr kumimoji="1" lang="zh-CN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3" name="折角形 33"/>
          <p:cNvSpPr/>
          <p:nvPr>
            <p:custDataLst>
              <p:tags r:id="rId9"/>
            </p:custDataLst>
          </p:nvPr>
        </p:nvSpPr>
        <p:spPr>
          <a:xfrm>
            <a:off x="81986" y="1742504"/>
            <a:ext cx="5182845" cy="3960956"/>
          </a:xfrm>
          <a:prstGeom prst="foldedCorner">
            <a:avLst>
              <a:gd name="adj" fmla="val 16445"/>
            </a:avLst>
          </a:prstGeom>
          <a:solidFill>
            <a:schemeClr val="bg2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4" name="任意多边形 8"/>
          <p:cNvSpPr/>
          <p:nvPr>
            <p:custDataLst>
              <p:tags r:id="rId10"/>
            </p:custDataLst>
          </p:nvPr>
        </p:nvSpPr>
        <p:spPr>
          <a:xfrm>
            <a:off x="918565" y="1591374"/>
            <a:ext cx="462915" cy="664845"/>
          </a:xfrm>
          <a:custGeom>
            <a:avLst/>
            <a:gdLst>
              <a:gd name="connsiteX0" fmla="*/ 0 w 1500"/>
              <a:gd name="connsiteY0" fmla="*/ 0 h 1449"/>
              <a:gd name="connsiteX1" fmla="*/ 1500 w 1500"/>
              <a:gd name="connsiteY1" fmla="*/ 0 h 1449"/>
              <a:gd name="connsiteX2" fmla="*/ 1500 w 1500"/>
              <a:gd name="connsiteY2" fmla="*/ 1449 h 1449"/>
              <a:gd name="connsiteX3" fmla="*/ 768 w 1500"/>
              <a:gd name="connsiteY3" fmla="*/ 1098 h 1449"/>
              <a:gd name="connsiteX4" fmla="*/ 0 w 1500"/>
              <a:gd name="connsiteY4" fmla="*/ 1449 h 1449"/>
              <a:gd name="connsiteX5" fmla="*/ 0 w 1500"/>
              <a:gd name="connsiteY5" fmla="*/ 0 h 1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0" h="1449">
                <a:moveTo>
                  <a:pt x="0" y="0"/>
                </a:moveTo>
                <a:lnTo>
                  <a:pt x="1500" y="0"/>
                </a:lnTo>
                <a:lnTo>
                  <a:pt x="1500" y="1449"/>
                </a:lnTo>
                <a:lnTo>
                  <a:pt x="768" y="1098"/>
                </a:lnTo>
                <a:lnTo>
                  <a:pt x="0" y="14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5" name="Title 6"/>
          <p:cNvSpPr txBox="1"/>
          <p:nvPr>
            <p:custDataLst>
              <p:tags r:id="rId11"/>
            </p:custDataLst>
          </p:nvPr>
        </p:nvSpPr>
        <p:spPr>
          <a:xfrm>
            <a:off x="271145" y="2317750"/>
            <a:ext cx="4420870" cy="281241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0" rIns="72000" bIns="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indent="-285750">
              <a:lnSpc>
                <a:spcPct val="150000"/>
              </a:lnSpc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2800" spc="5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PhastCons</a:t>
            </a:r>
            <a:endParaRPr lang="zh-CN" altLang="en-US" sz="2800" spc="5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2800" spc="5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Genome Conservation Scores</a:t>
            </a:r>
            <a:endParaRPr lang="zh-CN" altLang="en-US" sz="2800" spc="5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2800" spc="5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phyloFit</a:t>
            </a:r>
            <a:endParaRPr lang="zh-CN" altLang="en-US" sz="2800" spc="5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itle 6"/>
          <p:cNvSpPr txBox="1"/>
          <p:nvPr>
            <p:custDataLst>
              <p:tags r:id="rId12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zh-CN" altLang="en-US" sz="3200" b="1" spc="150">
                <a:ln w="3175">
                  <a:noFill/>
                  <a:prstDash val="dash"/>
                </a:ln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单击此处添加大标题</a:t>
            </a:r>
            <a:endParaRPr lang="zh-CN" altLang="en-US" sz="3200" b="1" spc="150">
              <a:ln w="3175">
                <a:noFill/>
                <a:prstDash val="dash"/>
              </a:ln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578475" y="1280795"/>
            <a:ext cx="6086475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buFont typeface="Wingdings" panose="05000000000000000000" charset="0"/>
              <a:buChar char="p"/>
            </a:pPr>
            <a:r>
              <a:rPr lang="zh-CN" altLang="en-US" sz="2400"/>
              <a:t>hidden Markov model</a:t>
            </a:r>
            <a:endParaRPr lang="zh-CN" altLang="en-US" sz="2400"/>
          </a:p>
          <a:p>
            <a:pPr marL="342900" indent="-342900">
              <a:buFont typeface="Wingdings" panose="05000000000000000000" charset="0"/>
              <a:buChar char="p"/>
            </a:pPr>
            <a:r>
              <a:rPr lang="zh-CN" altLang="en-US" sz="2400">
                <a:sym typeface="+mn-ea"/>
              </a:rPr>
              <a:t>multiple alignment</a:t>
            </a:r>
            <a:endParaRPr lang="zh-CN" altLang="en-US" sz="2400"/>
          </a:p>
          <a:p>
            <a:pPr marL="342900" indent="-342900">
              <a:buFont typeface="Wingdings" panose="05000000000000000000" charset="0"/>
              <a:buChar char="p"/>
            </a:pPr>
            <a:r>
              <a:rPr lang="zh-CN" altLang="en-US" sz="2400"/>
              <a:t>estimates the probability that each nucleotide belongs to a conserved element</a:t>
            </a:r>
            <a:endParaRPr lang="zh-CN" altLang="en-US" sz="2400"/>
          </a:p>
          <a:p>
            <a:pPr marL="342900" indent="-342900">
              <a:buFont typeface="Wingdings" panose="05000000000000000000" charset="0"/>
              <a:buChar char="p"/>
            </a:pPr>
            <a:r>
              <a:rPr lang="zh-CN" altLang="en-US" sz="2400"/>
              <a:t>individual alignment column </a:t>
            </a:r>
            <a:r>
              <a:rPr lang="en-US" altLang="zh-CN" sz="2400"/>
              <a:t>&amp;</a:t>
            </a:r>
            <a:r>
              <a:rPr lang="zh-CN" altLang="en-US" sz="2400"/>
              <a:t> flanking columns</a:t>
            </a:r>
            <a:endParaRPr lang="zh-CN" altLang="en-US" sz="2400"/>
          </a:p>
          <a:p>
            <a:pPr marL="342900" indent="-342900">
              <a:buFont typeface="Wingdings" panose="05000000000000000000" charset="0"/>
              <a:buChar char="p"/>
            </a:pPr>
            <a:r>
              <a:rPr lang="zh-CN" altLang="en-US" sz="2400"/>
              <a:t>same parameters for each species set</a:t>
            </a:r>
            <a:endParaRPr lang="zh-CN" altLang="en-US" sz="2400"/>
          </a:p>
          <a:p>
            <a:pPr marL="342900" indent="-342900">
              <a:buFont typeface="Wingdings" panose="05000000000000000000" charset="0"/>
              <a:buChar char="p"/>
            </a:pPr>
            <a:r>
              <a:rPr lang="zh-CN" altLang="en-US" sz="2400">
                <a:sym typeface="+mn-ea"/>
              </a:rPr>
              <a:t>maximum likelihood</a:t>
            </a:r>
            <a:endParaRPr lang="zh-CN" altLang="en-US" sz="2400">
              <a:sym typeface="+mn-ea"/>
            </a:endParaRPr>
          </a:p>
          <a:p>
            <a:pPr marL="342900" indent="-342900">
              <a:buFont typeface="Wingdings" panose="05000000000000000000" charset="0"/>
              <a:buChar char="p"/>
            </a:pPr>
            <a:r>
              <a:rPr lang="zh-CN" altLang="en-US" sz="2400">
                <a:sym typeface="+mn-ea"/>
              </a:rPr>
              <a:t>tree topology and substitution model</a:t>
            </a:r>
            <a:endParaRPr lang="zh-CN" altLang="en-US" sz="2400"/>
          </a:p>
          <a:p>
            <a:pPr marL="342900" indent="-342900">
              <a:buFont typeface="Wingdings" panose="05000000000000000000" charset="0"/>
              <a:buChar char="p"/>
            </a:pPr>
            <a:r>
              <a:rPr lang="zh-CN" altLang="en-US" sz="2400"/>
              <a:t>fit one or more tree models to a multiple alignment of DNA sequences</a:t>
            </a:r>
            <a:endParaRPr lang="zh-CN" altLang="en-US" sz="2400"/>
          </a:p>
        </p:txBody>
      </p:sp>
    </p:spTree>
    <p:custDataLst>
      <p:tags r:id="rId1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K_DARK_LIGHT" val="1"/>
  <p:tag name="KSO_WM_SLIDE_BACKGROUND_MASK_FLAG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58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58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TEMPLATE_THUMBS_INDEX" val="1、4、7、9、11、14、15、16、17、18、21、24、29、33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58"/>
</p:tagLst>
</file>

<file path=ppt/tags/tag145.xml><?xml version="1.0" encoding="utf-8"?>
<p:tagLst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K_DARK_LIGHT" val="1"/>
  <p:tag name="KSO_WM_SLIDE_BACKGROUND_MASK_FLAG" val="1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K_DARK_LIGHT" val="1"/>
  <p:tag name="KSO_WM_SLIDE_BACKGROUND_MASK_FLAG" val="1"/>
</p:tagLst>
</file>

<file path=ppt/tags/tag149.xml><?xml version="1.0" encoding="utf-8"?>
<p:tagLst xmlns:p="http://schemas.openxmlformats.org/presentationml/2006/main">
  <p:tag name="KSO_WM_UNIT_ISCONTENTS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2"/>
  <p:tag name="KSO_WM_UNIT_ID" val="custom20204558_1*b*2"/>
  <p:tag name="KSO_WM_TEMPLATE_CATEGORY" val="custom"/>
  <p:tag name="KSO_WM_TEMPLATE_INDEX" val="20204558"/>
  <p:tag name="KSO_WM_UNIT_LAYERLEVEL" val="1"/>
  <p:tag name="KSO_WM_TAG_VERSION" val="1.0"/>
  <p:tag name="KSO_WM_BEAUTIFY_FLAG" val="#wm#"/>
  <p:tag name="KSO_WM_UNIT_PRESET_TEXT" val="汇报人姓名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ISCONTENTS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3"/>
  <p:tag name="KSO_WM_UNIT_ID" val="custom20204558_1*b*3"/>
  <p:tag name="KSO_WM_TEMPLATE_CATEGORY" val="custom"/>
  <p:tag name="KSO_WM_TEMPLATE_INDEX" val="20204558"/>
  <p:tag name="KSO_WM_UNIT_LAYERLEVEL" val="1"/>
  <p:tag name="KSO_WM_TAG_VERSION" val="1.0"/>
  <p:tag name="KSO_WM_BEAUTIFY_FLAG" val="#wm#"/>
  <p:tag name="KSO_WM_UNIT_PRESET_TEXT" val="2020/01/01"/>
</p:tagLst>
</file>

<file path=ppt/tags/tag151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4558"/>
  <p:tag name="KSO_WM_SLIDE_LAYOUT" val="a_b"/>
  <p:tag name="KSO_WM_SLIDE_LAYOUT_CNT" val="1_1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"/>
  <p:tag name="KSO_WM_UNIT_ID" val="custom20204558_3*l_i*1_1"/>
  <p:tag name="KSO_WM_TEMPLATE_CATEGORY" val="custom"/>
  <p:tag name="KSO_WM_TEMPLATE_INDEX" val="20204558"/>
  <p:tag name="KSO_WM_UNIT_LAYERLEVEL" val="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6"/>
  <p:tag name="KSO_WM_UNIT_TEXT_FILL_TYPE" val="1"/>
  <p:tag name="KSO_WM_UNIT_USESOURCEFORMAT_APPLY" val="1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2"/>
  <p:tag name="KSO_WM_UNIT_ID" val="custom20204558_3*l_i*1_2"/>
  <p:tag name="KSO_WM_TEMPLATE_CATEGORY" val="custom"/>
  <p:tag name="KSO_WM_TEMPLATE_INDEX" val="20204558"/>
  <p:tag name="KSO_WM_UNIT_LAYERLEVEL" val="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6"/>
  <p:tag name="KSO_WM_UNIT_TEXT_FILL_TYPE" val="1"/>
  <p:tag name="KSO_WM_UNIT_USESOURCEFORMAT_APPLY" val="1"/>
</p:tagLst>
</file>

<file path=ppt/tags/tag154.xml><?xml version="1.0" encoding="utf-8"?>
<p:tagLst xmlns:p="http://schemas.openxmlformats.org/presentationml/2006/main">
  <p:tag name="KSO_WM_UNIT_COLOR_SCHEME_SHAPE_ID" val="131"/>
  <p:tag name="KSO_WM_UNIT_COLOR_SCHEME_PARENT_PAGE" val="0_4"/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4558_3*l_h_a*1_1_1"/>
  <p:tag name="KSO_WM_TEMPLATE_CATEGORY" val="custom"/>
  <p:tag name="KSO_WM_TEMPLATE_INDEX" val="20204558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6"/>
  <p:tag name="KSO_WM_UNIT_TEXT_FILL_TYPE" val="1"/>
  <p:tag name="KSO_WM_UNIT_USESOURCEFORMAT_APPLY" val="1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custom20204558_3*l_h_i*1_1_1"/>
  <p:tag name="KSO_WM_TEMPLATE_CATEGORY" val="custom"/>
  <p:tag name="KSO_WM_TEMPLATE_INDEX" val="20204558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USESOURCEFORMAT_APPLY" val="1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custom20204558_3*l_h_i*1_1_1"/>
  <p:tag name="KSO_WM_TEMPLATE_CATEGORY" val="custom"/>
  <p:tag name="KSO_WM_TEMPLATE_INDEX" val="20204558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USESOURCEFORMAT_APPLY" val="1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custom20204558_3*l_h_i*1_2_1"/>
  <p:tag name="KSO_WM_TEMPLATE_CATEGORY" val="custom"/>
  <p:tag name="KSO_WM_TEMPLATE_INDEX" val="20204558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USESOURCEFORMAT_APPLY" val="1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custom20204558_3*l_h_i*1_2_1"/>
  <p:tag name="KSO_WM_TEMPLATE_CATEGORY" val="custom"/>
  <p:tag name="KSO_WM_TEMPLATE_INDEX" val="20204558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USESOURCEFORMAT_APPLY" val="1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custom20204558_3*l_h_i*1_3_1"/>
  <p:tag name="KSO_WM_TEMPLATE_CATEGORY" val="custom"/>
  <p:tag name="KSO_WM_TEMPLATE_INDEX" val="20204558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USESOURCEFORMAT_APPLY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custom20204558_3*l_h_i*1_3_1"/>
  <p:tag name="KSO_WM_TEMPLATE_CATEGORY" val="custom"/>
  <p:tag name="KSO_WM_TEMPLATE_INDEX" val="20204558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USESOURCEFORMAT_APPLY" val="1"/>
</p:tagLst>
</file>

<file path=ppt/tags/tag161.xml><?xml version="1.0" encoding="utf-8"?>
<p:tagLst xmlns:p="http://schemas.openxmlformats.org/presentationml/2006/main">
  <p:tag name="KSO_WM_UNIT_ISCONTENTSTITLE" val="1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4558_3*a*1"/>
  <p:tag name="KSO_WM_TEMPLATE_CATEGORY" val="custom"/>
  <p:tag name="KSO_WM_TEMPLATE_INDEX" val="20204558"/>
  <p:tag name="KSO_WM_UNIT_LAYERLEVEL" val="1"/>
  <p:tag name="KSO_WM_TAG_VERSION" val="1.0"/>
  <p:tag name="KSO_WM_BEAUTIFY_FLAG" val="#wm#"/>
  <p:tag name="KSO_WM_UNIT_PRESET_TEXT" val="目录"/>
  <p:tag name="KSO_WM_UNIT_TEXT_FILL_FORE_SCHEMECOLOR_INDEX" val="16"/>
  <p:tag name="KSO_WM_UNIT_TEXT_FILL_TYPE" val="1"/>
  <p:tag name="KSO_WM_UNIT_USESOURCEFORMAT_APPLY" val="1"/>
</p:tagLst>
</file>

<file path=ppt/tags/tag162.xml><?xml version="1.0" encoding="utf-8"?>
<p:tagLst xmlns:p="http://schemas.openxmlformats.org/presentationml/2006/main">
  <p:tag name="KSO_WM_UNIT_COLOR_SCHEME_SHAPE_ID" val="131"/>
  <p:tag name="KSO_WM_UNIT_COLOR_SCHEME_PARENT_PAGE" val="0_4"/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4558_3*l_h_a*1_1_1"/>
  <p:tag name="KSO_WM_TEMPLATE_CATEGORY" val="custom"/>
  <p:tag name="KSO_WM_TEMPLATE_INDEX" val="20204558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6"/>
  <p:tag name="KSO_WM_UNIT_TEXT_FILL_TYPE" val="1"/>
  <p:tag name="KSO_WM_UNIT_USESOURCEFORMAT_APPLY" val="1"/>
</p:tagLst>
</file>

<file path=ppt/tags/tag163.xml><?xml version="1.0" encoding="utf-8"?>
<p:tagLst xmlns:p="http://schemas.openxmlformats.org/presentationml/2006/main">
  <p:tag name="KSO_WM_UNIT_COLOR_SCHEME_SHAPE_ID" val="131"/>
  <p:tag name="KSO_WM_UNIT_COLOR_SCHEME_PARENT_PAGE" val="0_4"/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4558_3*l_h_a*1_1_1"/>
  <p:tag name="KSO_WM_TEMPLATE_CATEGORY" val="custom"/>
  <p:tag name="KSO_WM_TEMPLATE_INDEX" val="20204558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6"/>
  <p:tag name="KSO_WM_UNIT_TEXT_FILL_TYPE" val="1"/>
  <p:tag name="KSO_WM_UNIT_USESOURCEFORMAT_APPLY" val="1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K_DARK_LIGHT" val="1"/>
  <p:tag name="KSO_WM_SLIDE_BACKGROUND_MASK_FLAG" val="1"/>
</p:tagLst>
</file>

<file path=ppt/tags/tag165.xml><?xml version="1.0" encoding="utf-8"?>
<p:tagLst xmlns:p="http://schemas.openxmlformats.org/presentationml/2006/main">
  <p:tag name="KSO_WM_SLIDE_ID" val="custom20204558_3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3"/>
  <p:tag name="KSO_WM_SLIDE_INDEX" val="3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4558"/>
  <p:tag name="KSO_WM_SLIDE_LAYOUT" val="a_l"/>
  <p:tag name="KSO_WM_SLIDE_LAYOUT_CNT" val="1_1"/>
</p:tagLst>
</file>

<file path=ppt/tags/tag166.xml><?xml version="1.0" encoding="utf-8"?>
<p:tagLst xmlns:p="http://schemas.openxmlformats.org/presentationml/2006/main">
  <p:tag name="KSO_WM_UNIT_ISCONTENTSTITLE" val="0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558_7*a*1"/>
  <p:tag name="KSO_WM_TEMPLATE_CATEGORY" val="custom"/>
  <p:tag name="KSO_WM_TEMPLATE_INDEX" val="20204558"/>
  <p:tag name="KSO_WM_UNIT_LAYERLEVEL" val="1"/>
  <p:tag name="KSO_WM_TAG_VERSION" val="1.0"/>
  <p:tag name="KSO_WM_BEAUTIFY_FLAG" val="#wm#"/>
  <p:tag name="KSO_WM_UNIT_PRESET_TEXT" val="单击此处添加标题"/>
</p:tagLst>
</file>

<file path=ppt/tags/tag167.xml><?xml version="1.0" encoding="utf-8"?>
<p:tagLst xmlns:p="http://schemas.openxmlformats.org/presentationml/2006/main">
  <p:tag name="KSO_WM_UNIT_NOCLEAR" val="0"/>
  <p:tag name="KSO_WM_UNIT_VALUE" val="1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04558_7*e*1"/>
  <p:tag name="KSO_WM_TEMPLATE_CATEGORY" val="custom"/>
  <p:tag name="KSO_WM_TEMPLATE_INDEX" val="20204558"/>
  <p:tag name="KSO_WM_UNIT_LAYERLEVEL" val="1"/>
  <p:tag name="KSO_WM_TAG_VERSION" val="1.0"/>
  <p:tag name="KSO_WM_BEAUTIFY_FLAG" val="#wm#"/>
  <p:tag name="KSO_WM_UNIT_PRESET_TEXT" val="01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K_DARK_LIGHT" val="1"/>
  <p:tag name="KSO_WM_SLIDE_BACKGROUND_MASK_FLAG" val="1"/>
</p:tagLst>
</file>

<file path=ppt/tags/tag169.xml><?xml version="1.0" encoding="utf-8"?>
<p:tagLst xmlns:p="http://schemas.openxmlformats.org/presentationml/2006/main">
  <p:tag name="KSO_WM_SLIDE_ID" val="custom20204558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4558"/>
  <p:tag name="KSO_WM_SLIDE_LAYOUT" val="a_b_e"/>
  <p:tag name="KSO_WM_SLIDE_LAYOUT_CNT" val="1_1_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ustom20204558_8*i*1"/>
  <p:tag name="KSO_WM_TEMPLATE_CATEGORY" val="custom"/>
  <p:tag name="KSO_WM_TEMPLATE_INDEX" val="20204558"/>
  <p:tag name="KSO_WM_UNIT_BK_DARK_LIGHT" val="1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4558_8*i*1"/>
  <p:tag name="KSO_WM_TEMPLATE_CATEGORY" val="custom"/>
  <p:tag name="KSO_WM_TEMPLATE_INDEX" val="20204558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04558_8*i*2"/>
  <p:tag name="KSO_WM_TEMPLATE_CATEGORY" val="custom"/>
  <p:tag name="KSO_WM_TEMPLATE_INDEX" val="20204558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true,&quot;IsBottom&quot;:false,&quot;IsAbs&quot;:true}}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04558_8*i*3"/>
  <p:tag name="KSO_WM_TEMPLATE_CATEGORY" val="custom"/>
  <p:tag name="KSO_WM_TEMPLATE_INDEX" val="20204558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558_8*a*1"/>
  <p:tag name="KSO_WM_TEMPLATE_CATEGORY" val="custom"/>
  <p:tag name="KSO_WM_TEMPLATE_INDEX" val="20204558"/>
  <p:tag name="KSO_WM_UNIT_LAYERLEVEL" val="1"/>
  <p:tag name="KSO_WM_TAG_VERSION" val="1.0"/>
  <p:tag name="KSO_WM_BEAUTIFY_FLAG" val="#wm#"/>
  <p:tag name="KSO_WM_UNIT_PRESET_TEXT" val="单击此处添加大标题"/>
</p:tagLst>
</file>

<file path=ppt/tags/tag175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3},&quot;minSize&quot;:{&quot;size1&quot;:13.3},&quot;maxSize&quot;:{&quot;size1&quot;:13.3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425,&quot;right&quot;:1.692,&quot;bottom&quot;:0.425},&quot;edge&quot;:{&quot;left&quot;:true,&quot;top&quot;:true,&quot;right&quot;:true,&quot;bottom&quot;:false}},{&quot;direction&quot;:0,&quot;horizontalAlign&quot;:-1,&quot;verticalAlign&quot;:-1,&quot;type&quot;:0,&quot;diagramDirection&quot;:0,&quot;canSetOverLayout&quot;:0,&quot;isOverLayout&quot;:0,&quot;margin&quot;:{&quot;left&quot;:2.12,&quot;top&quot;:1.69,&quot;right&quot;:2.12,&quot;bottom&quot;:2.96},&quot;edge&quot;:{&quot;left&quot;:true,&quot;top&quot;:false,&quot;right&quot;:true,&quot;bottom&quot;:true}}]}"/>
  <p:tag name="KSO_WM_SLIDE_BACKGROUND" val="[&quot;general&quot;,&quot;navigation&quot;]"/>
  <p:tag name="KSO_WM_SLIDE_RATIO" val="1.777778"/>
  <p:tag name="KSO_WM_SLIDE_ID" val="custom20204558_8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0"/>
  <p:tag name="KSO_WM_SLIDE_INDEX" val="8"/>
  <p:tag name="KSO_WM_SLIDE_SIZE" val="960*539"/>
  <p:tag name="KSO_WM_SLIDE_POSITION" val="0*0"/>
  <p:tag name="KSO_WM_TAG_VERSION" val="1.0"/>
  <p:tag name="KSO_WM_BEAUTIFY_FLAG" val="#wm#"/>
  <p:tag name="KSO_WM_TEMPLATE_CATEGORY" val="custom"/>
  <p:tag name="KSO_WM_TEMPLATE_INDEX" val="20204558"/>
  <p:tag name="KSO_WM_SLIDE_LAYOUT" val="a_f_i"/>
  <p:tag name="KSO_WM_SLIDE_LAYOUT_CNT" val="1_1_1"/>
</p:tagLst>
</file>

<file path=ppt/tags/tag176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SUBTYPE" val="h"/>
  <p:tag name="KSO_WM_UNIT_TYPE" val="i"/>
  <p:tag name="KSO_WM_UNIT_INDEX" val="1"/>
  <p:tag name="KSO_WM_UNIT_ID" val="custom20204558_30*i*1"/>
  <p:tag name="KSO_WM_TEMPLATE_CATEGORY" val="custom"/>
  <p:tag name="KSO_WM_TEMPLATE_INDEX" val="20204558"/>
  <p:tag name="KSO_WM_UNIT_BK_DARK_LIGHT" val="1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77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i"/>
  <p:tag name="KSO_WM_UNIT_INDEX" val="1"/>
  <p:tag name="KSO_WM_UNIT_ID" val="custom20204558_30*i*1"/>
  <p:tag name="KSO_WM_TEMPLATE_CATEGORY" val="custom"/>
  <p:tag name="KSO_WM_TEMPLATE_INDEX" val="20204558"/>
  <p:tag name="KSO_WM_UNIT_LAYERLEVEL" val="1"/>
  <p:tag name="KSO_WM_TAG_VERSION" val="1.0"/>
  <p:tag name="KSO_WM_BEAUTIFY_FLAG" val="#wm#"/>
  <p:tag name="KSO_WM_UNIT_USESOURCEFORMAT_APPLY" val="1"/>
</p:tagLst>
</file>

<file path=ppt/tags/tag178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i"/>
  <p:tag name="KSO_WM_UNIT_INDEX" val="2"/>
  <p:tag name="KSO_WM_UNIT_ID" val="custom20204558_30*i*2"/>
  <p:tag name="KSO_WM_TEMPLATE_CATEGORY" val="custom"/>
  <p:tag name="KSO_WM_TEMPLATE_INDEX" val="20204558"/>
  <p:tag name="KSO_WM_UNIT_LAYERLEVEL" val="1"/>
  <p:tag name="KSO_WM_TAG_VERSION" val="1.0"/>
  <p:tag name="KSO_WM_BEAUTIFY_FLAG" val="#wm#"/>
  <p:tag name="KSO_WM_UNIT_USESOURCEFORMAT_APPLY" val="1"/>
</p:tagLst>
</file>

<file path=ppt/tags/tag179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a"/>
  <p:tag name="KSO_WM_UNIT_INDEX" val="1"/>
  <p:tag name="KSO_WM_UNIT_ID" val="custom20204558_30*a*1"/>
  <p:tag name="KSO_WM_TEMPLATE_CATEGORY" val="custom"/>
  <p:tag name="KSO_WM_TEMPLATE_INDEX" val="20204558"/>
  <p:tag name="KSO_WM_UNIT_LAYERLEVEL" val="1"/>
  <p:tag name="KSO_WM_TAG_VERSION" val="1.0"/>
  <p:tag name="KSO_WM_BEAUTIFY_FLAG" val="#wm#"/>
  <p:tag name="KSO_WM_UNIT_PRESET_TEXT" val="单击此处添加大标题"/>
  <p:tag name="KSO_WM_UNIT_TEXT_FILL_FORE_SCHEMECOLOR_INDEX" val="14"/>
  <p:tag name="KSO_WM_UNIT_TEXT_FILL_TYPE" val="1"/>
  <p:tag name="KSO_WM_UNIT_USESOURCEFORMAT_APPLY" val="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COLOR_SCHEME_SHAPE_ID" val="54"/>
  <p:tag name="KSO_WM_UNIT_COLOR_SCHEME_PARENT_PAGE" val="0_4"/>
  <p:tag name="KSO_WM_UNIT_DECOLORIZATION" val="1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1_5_1"/>
  <p:tag name="KSO_WM_UNIT_ID" val="custom20204558_30*n_h_h_i*1_1_5_1"/>
  <p:tag name="KSO_WM_TEMPLATE_CATEGORY" val="custom"/>
  <p:tag name="KSO_WM_TEMPLATE_INDEX" val="20204558"/>
  <p:tag name="KSO_WM_UNIT_LAYERLEVEL" val="1_1_1_1"/>
  <p:tag name="KSO_WM_TAG_VERSION" val="1.0"/>
  <p:tag name="KSO_WM_BEAUTIFY_FLAG" val="#wm#"/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181.xml><?xml version="1.0" encoding="utf-8"?>
<p:tagLst xmlns:p="http://schemas.openxmlformats.org/presentationml/2006/main">
  <p:tag name="KSO_WM_UNIT_COLOR_SCHEME_SHAPE_ID" val="106"/>
  <p:tag name="KSO_WM_UNIT_COLOR_SCHEME_PARENT_PAGE" val="0_4"/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a"/>
  <p:tag name="KSO_WM_UNIT_INDEX" val="1_1_2_1"/>
  <p:tag name="KSO_WM_UNIT_ID" val="custom20204558_30*n_h_h_a*1_1_2_1"/>
  <p:tag name="KSO_WM_TEMPLATE_CATEGORY" val="custom"/>
  <p:tag name="KSO_WM_TEMPLATE_INDEX" val="20204558"/>
  <p:tag name="KSO_WM_UNIT_LAYERLEVEL" val="1_1_1_1"/>
  <p:tag name="KSO_WM_TAG_VERSION" val="1.0"/>
  <p:tag name="KSO_WM_BEAUTIFY_FLAG" val="#wm#"/>
  <p:tag name="KSO_WM_UNIT_PRESET_TEXT" val="添加标题"/>
  <p:tag name="KSO_WM_UNIT_TEXT_FILL_FORE_SCHEMECOLOR_INDEX" val="6"/>
  <p:tag name="KSO_WM_UNIT_TEXT_FILL_TYPE" val="1"/>
  <p:tag name="KSO_WM_UNIT_USESOURCEFORMAT_APPLY" val="1"/>
</p:tagLst>
</file>

<file path=ppt/tags/tag182.xml><?xml version="1.0" encoding="utf-8"?>
<p:tagLst xmlns:p="http://schemas.openxmlformats.org/presentationml/2006/main">
  <p:tag name="KSO_WM_UNIT_COLOR_SCHEME_SHAPE_ID" val="107"/>
  <p:tag name="KSO_WM_UNIT_COLOR_SCHEME_PARENT_PAGE" val="0_4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1_2_1"/>
  <p:tag name="KSO_WM_UNIT_ID" val="custom20204558_30*n_h_h_f*1_1_2_1"/>
  <p:tag name="KSO_WM_TEMPLATE_CATEGORY" val="custom"/>
  <p:tag name="KSO_WM_TEMPLATE_INDEX" val="20204558"/>
  <p:tag name="KSO_WM_UNIT_LAYERLEVEL" val="1_1_1_1"/>
  <p:tag name="KSO_WM_TAG_VERSION" val="1.0"/>
  <p:tag name="KSO_WM_BEAUTIFY_FLAG" val="#wm#"/>
  <p:tag name="KSO_WM_UNIT_PRESET_TEXT" val="单击此处添加文本具体内容"/>
  <p:tag name="KSO_WM_UNIT_TEXT_FILL_FORE_SCHEMECOLOR_INDEX" val="13"/>
  <p:tag name="KSO_WM_UNIT_TEXT_FILL_TYPE" val="1"/>
  <p:tag name="KSO_WM_UNIT_USESOURCEFORMAT_APPLY" val="1"/>
</p:tagLst>
</file>

<file path=ppt/tags/tag183.xml><?xml version="1.0" encoding="utf-8"?>
<p:tagLst xmlns:p="http://schemas.openxmlformats.org/presentationml/2006/main">
  <p:tag name="KSO_WM_UNIT_COLOR_SCHEME_SHAPE_ID" val="85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1_3_2"/>
  <p:tag name="KSO_WM_UNIT_ID" val="custom20204558_30*n_h_h_i*1_1_3_2"/>
  <p:tag name="KSO_WM_TEMPLATE_CATEGORY" val="custom"/>
  <p:tag name="KSO_WM_TEMPLATE_INDEX" val="20204558"/>
  <p:tag name="KSO_WM_UNIT_LAYERLEVEL" val="1_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K_DARK_LIGHT" val="1"/>
  <p:tag name="KSO_WM_SLIDE_BACKGROUND_MASK_FLAG" val="1"/>
</p:tagLst>
</file>

<file path=ppt/tags/tag185.xml><?xml version="1.0" encoding="utf-8"?>
<p:tagLst xmlns:p="http://schemas.openxmlformats.org/presentationml/2006/main">
  <p:tag name="KSO_WM_UNIT_COLOR_SCHEME_SHAPE_ID" val="85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1_3_2"/>
  <p:tag name="KSO_WM_UNIT_ID" val="custom20204558_30*n_h_h_i*1_1_3_2"/>
  <p:tag name="KSO_WM_TEMPLATE_CATEGORY" val="custom"/>
  <p:tag name="KSO_WM_TEMPLATE_INDEX" val="20204558"/>
  <p:tag name="KSO_WM_UNIT_LAYERLEVEL" val="1_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K_DARK_LIGHT" val="1"/>
  <p:tag name="KSO_WM_SLIDE_BACKGROUND_MASK_FLAG" val="1"/>
</p:tagLst>
</file>

<file path=ppt/tags/tag187.xml><?xml version="1.0" encoding="utf-8"?>
<p:tagLst xmlns:p="http://schemas.openxmlformats.org/presentationml/2006/main">
  <p:tag name="KSO_WM_UNIT_COLOR_SCHEME_SHAPE_ID" val="106"/>
  <p:tag name="KSO_WM_UNIT_COLOR_SCHEME_PARENT_PAGE" val="0_4"/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a"/>
  <p:tag name="KSO_WM_UNIT_INDEX" val="1_1_2_1"/>
  <p:tag name="KSO_WM_UNIT_ID" val="custom20204558_30*n_h_h_a*1_1_2_1"/>
  <p:tag name="KSO_WM_TEMPLATE_CATEGORY" val="custom"/>
  <p:tag name="KSO_WM_TEMPLATE_INDEX" val="20204558"/>
  <p:tag name="KSO_WM_UNIT_LAYERLEVEL" val="1_1_1_1"/>
  <p:tag name="KSO_WM_TAG_VERSION" val="1.0"/>
  <p:tag name="KSO_WM_BEAUTIFY_FLAG" val="#wm#"/>
  <p:tag name="KSO_WM_UNIT_PRESET_TEXT" val="添加标题"/>
  <p:tag name="KSO_WM_UNIT_TEXT_FILL_FORE_SCHEMECOLOR_INDEX" val="6"/>
  <p:tag name="KSO_WM_UNIT_TEXT_FILL_TYPE" val="1"/>
  <p:tag name="KSO_WM_UNIT_USESOURCEFORMAT_APPLY" val="1"/>
</p:tagLst>
</file>

<file path=ppt/tags/tag188.xml><?xml version="1.0" encoding="utf-8"?>
<p:tagLst xmlns:p="http://schemas.openxmlformats.org/presentationml/2006/main">
  <p:tag name="KSO_WM_UNIT_COLOR_SCHEME_SHAPE_ID" val="54"/>
  <p:tag name="KSO_WM_UNIT_COLOR_SCHEME_PARENT_PAGE" val="0_4"/>
  <p:tag name="KSO_WM_UNIT_DECOLORIZATION" val="1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1_5_1"/>
  <p:tag name="KSO_WM_UNIT_ID" val="custom20204558_30*n_h_h_i*1_1_5_1"/>
  <p:tag name="KSO_WM_TEMPLATE_CATEGORY" val="custom"/>
  <p:tag name="KSO_WM_TEMPLATE_INDEX" val="20204558"/>
  <p:tag name="KSO_WM_UNIT_LAYERLEVEL" val="1_1_1_1"/>
  <p:tag name="KSO_WM_TAG_VERSION" val="1.0"/>
  <p:tag name="KSO_WM_BEAUTIFY_FLAG" val="#wm#"/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189.xml><?xml version="1.0" encoding="utf-8"?>
<p:tagLst xmlns:p="http://schemas.openxmlformats.org/presentationml/2006/main">
  <p:tag name="KSO_WM_UNIT_COLOR_SCHEME_SHAPE_ID" val="107"/>
  <p:tag name="KSO_WM_UNIT_COLOR_SCHEME_PARENT_PAGE" val="0_4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1_2_1"/>
  <p:tag name="KSO_WM_UNIT_ID" val="custom20204558_30*n_h_h_f*1_1_2_1"/>
  <p:tag name="KSO_WM_TEMPLATE_CATEGORY" val="custom"/>
  <p:tag name="KSO_WM_TEMPLATE_INDEX" val="20204558"/>
  <p:tag name="KSO_WM_UNIT_LAYERLEVEL" val="1_1_1_1"/>
  <p:tag name="KSO_WM_TAG_VERSION" val="1.0"/>
  <p:tag name="KSO_WM_BEAUTIFY_FLAG" val="#wm#"/>
  <p:tag name="KSO_WM_UNIT_PRESET_TEXT" val="单击此处添加文本具体内容"/>
  <p:tag name="KSO_WM_UNIT_TEXT_FILL_FORE_SCHEMECOLOR_INDEX" val="13"/>
  <p:tag name="KSO_WM_UNIT_TEXT_FILL_TYPE" val="1"/>
  <p:tag name="KSO_WM_UNIT_USESOURCEFORMAT_APPLY" val="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3},&quot;minSize&quot;:{&quot;size1&quot;:13.3},&quot;maxSize&quot;:{&quot;size1&quot;:13.3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425,&quot;right&quot;:1.692,&quot;bottom&quot;:0.425},&quot;edge&quot;:{&quot;left&quot;:true,&quot;top&quot;:true,&quot;right&quot;:true,&quot;bottom&quot;:false}},{&quot;direction&quot;:0,&quot;horizontalAlign&quot;:-1,&quot;verticalAlign&quot;:-1,&quot;type&quot;:0,&quot;diagramDirection&quot;:0,&quot;canSetOverLayout&quot;:0,&quot;isOverLayout&quot;:0,&quot;margin&quot;:{&quot;left&quot;:1.69,&quot;top&quot;:1.27,&quot;right&quot;:1.69,&quot;bottom&quot;:2.54},&quot;edge&quot;:{&quot;left&quot;:true,&quot;top&quot;:false,&quot;right&quot;:true,&quot;bottom&quot;:true}}]}"/>
  <p:tag name="KSO_WM_SLIDE_CAN_ADD_NAVIGATION" val="1"/>
  <p:tag name="KSO_WM_SLIDE_BACKGROUND" val="[&quot;navigation&quot;]"/>
  <p:tag name="KSO_WM_SLIDE_RATIO" val="1.777778"/>
  <p:tag name="KSO_WM_SLIDE_COLORSCHEME_VERSION" val="3.2"/>
  <p:tag name="KSO_WM_SLIDE_ID" val="custom20204558_30"/>
  <p:tag name="KSO_WM_TEMPLATE_SUBCATEGORY" val="0"/>
  <p:tag name="KSO_WM_TEMPLATE_MASTER_TYPE" val="1"/>
  <p:tag name="KSO_WM_TEMPLATE_COLOR_TYPE" val="1"/>
  <p:tag name="KSO_WM_SLIDE_TYPE" val="text"/>
  <p:tag name="KSO_WM_SLIDE_SUBTYPE" val="diag"/>
  <p:tag name="KSO_WM_SLIDE_ITEM_CNT" val="5"/>
  <p:tag name="KSO_WM_SLIDE_INDEX" val="30"/>
  <p:tag name="KSO_WM_SLIDE_SIZE" val="852.69*338.263"/>
  <p:tag name="KSO_WM_SLIDE_POSITION" val="53.4736*130.916"/>
  <p:tag name="KSO_WM_DIAGRAM_GROUP_CODE" val="n1-1"/>
  <p:tag name="KSO_WM_SLIDE_DIAGTYPE" val="n"/>
  <p:tag name="KSO_WM_TAG_VERSION" val="1.0"/>
  <p:tag name="KSO_WM_BEAUTIFY_FLAG" val="#wm#"/>
  <p:tag name="KSO_WM_TEMPLATE_CATEGORY" val="custom"/>
  <p:tag name="KSO_WM_TEMPLATE_INDEX" val="20204558"/>
  <p:tag name="KSO_WM_SLIDE_LAYOUT" val="a_i_n"/>
  <p:tag name="KSO_WM_SLIDE_LAYOUT_CNT" val="1_1_1"/>
</p:tagLst>
</file>

<file path=ppt/tags/tag19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SUBTYPE" val="h"/>
  <p:tag name="KSO_WM_UNIT_TYPE" val="i"/>
  <p:tag name="KSO_WM_UNIT_INDEX" val="1"/>
  <p:tag name="KSO_WM_UNIT_ID" val="custom20204558_30*i*1"/>
  <p:tag name="KSO_WM_TEMPLATE_CATEGORY" val="custom"/>
  <p:tag name="KSO_WM_TEMPLATE_INDEX" val="20204558"/>
  <p:tag name="KSO_WM_UNIT_BK_DARK_LIGHT" val="1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92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i"/>
  <p:tag name="KSO_WM_UNIT_INDEX" val="1"/>
  <p:tag name="KSO_WM_UNIT_ID" val="custom20204558_30*i*1"/>
  <p:tag name="KSO_WM_TEMPLATE_CATEGORY" val="custom"/>
  <p:tag name="KSO_WM_TEMPLATE_INDEX" val="20204558"/>
  <p:tag name="KSO_WM_UNIT_LAYERLEVEL" val="1"/>
  <p:tag name="KSO_WM_TAG_VERSION" val="1.0"/>
  <p:tag name="KSO_WM_BEAUTIFY_FLAG" val="#wm#"/>
  <p:tag name="KSO_WM_UNIT_USESOURCEFORMAT_APPLY" val="1"/>
</p:tagLst>
</file>

<file path=ppt/tags/tag193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i"/>
  <p:tag name="KSO_WM_UNIT_INDEX" val="2"/>
  <p:tag name="KSO_WM_UNIT_ID" val="custom20204558_30*i*2"/>
  <p:tag name="KSO_WM_TEMPLATE_CATEGORY" val="custom"/>
  <p:tag name="KSO_WM_TEMPLATE_INDEX" val="20204558"/>
  <p:tag name="KSO_WM_UNIT_LAYERLEVEL" val="1"/>
  <p:tag name="KSO_WM_TAG_VERSION" val="1.0"/>
  <p:tag name="KSO_WM_BEAUTIFY_FLAG" val="#wm#"/>
  <p:tag name="KSO_WM_UNIT_USESOURCEFORMAT_APPLY" val="1"/>
</p:tagLst>
</file>

<file path=ppt/tags/tag194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a"/>
  <p:tag name="KSO_WM_UNIT_INDEX" val="1"/>
  <p:tag name="KSO_WM_UNIT_ID" val="custom20204558_30*a*1"/>
  <p:tag name="KSO_WM_TEMPLATE_CATEGORY" val="custom"/>
  <p:tag name="KSO_WM_TEMPLATE_INDEX" val="20204558"/>
  <p:tag name="KSO_WM_UNIT_LAYERLEVEL" val="1"/>
  <p:tag name="KSO_WM_TAG_VERSION" val="1.0"/>
  <p:tag name="KSO_WM_BEAUTIFY_FLAG" val="#wm#"/>
  <p:tag name="KSO_WM_UNIT_PRESET_TEXT" val="单击此处添加大标题"/>
  <p:tag name="KSO_WM_UNIT_TEXT_FILL_FORE_SCHEMECOLOR_INDEX" val="14"/>
  <p:tag name="KSO_WM_UNIT_TEXT_FILL_TYPE" val="1"/>
  <p:tag name="KSO_WM_UNIT_USESOURCEFORMAT_APPLY" val="1"/>
</p:tagLst>
</file>

<file path=ppt/tags/tag195.xml><?xml version="1.0" encoding="utf-8"?>
<p:tagLst xmlns:p="http://schemas.openxmlformats.org/presentationml/2006/main">
  <p:tag name="KSO_WM_UNIT_COLOR_SCHEME_SHAPE_ID" val="106"/>
  <p:tag name="KSO_WM_UNIT_COLOR_SCHEME_PARENT_PAGE" val="0_4"/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a"/>
  <p:tag name="KSO_WM_UNIT_INDEX" val="1_1_2_1"/>
  <p:tag name="KSO_WM_UNIT_ID" val="custom20204558_30*n_h_h_a*1_1_2_1"/>
  <p:tag name="KSO_WM_TEMPLATE_CATEGORY" val="custom"/>
  <p:tag name="KSO_WM_TEMPLATE_INDEX" val="20204558"/>
  <p:tag name="KSO_WM_UNIT_LAYERLEVEL" val="1_1_1_1"/>
  <p:tag name="KSO_WM_TAG_VERSION" val="1.0"/>
  <p:tag name="KSO_WM_BEAUTIFY_FLAG" val="#wm#"/>
  <p:tag name="KSO_WM_UNIT_PRESET_TEXT" val="添加标题"/>
  <p:tag name="KSO_WM_UNIT_TEXT_FILL_FORE_SCHEMECOLOR_INDEX" val="6"/>
  <p:tag name="KSO_WM_UNIT_TEXT_FILL_TYPE" val="1"/>
  <p:tag name="KSO_WM_UNIT_USESOURCEFORMAT_APPLY" val="1"/>
</p:tagLst>
</file>

<file path=ppt/tags/tag196.xml><?xml version="1.0" encoding="utf-8"?>
<p:tagLst xmlns:p="http://schemas.openxmlformats.org/presentationml/2006/main">
  <p:tag name="KSO_WM_UNIT_COLOR_SCHEME_SHAPE_ID" val="85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1_3_2"/>
  <p:tag name="KSO_WM_UNIT_ID" val="custom20204558_30*n_h_h_i*1_1_3_2"/>
  <p:tag name="KSO_WM_TEMPLATE_CATEGORY" val="custom"/>
  <p:tag name="KSO_WM_TEMPLATE_INDEX" val="20204558"/>
  <p:tag name="KSO_WM_UNIT_LAYERLEVEL" val="1_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K_DARK_LIGHT" val="1"/>
  <p:tag name="KSO_WM_SLIDE_BACKGROUND_MASK_FLAG" val="1"/>
</p:tagLst>
</file>

<file path=ppt/tags/tag198.xml><?xml version="1.0" encoding="utf-8"?>
<p:tagLst xmlns:p="http://schemas.openxmlformats.org/presentationml/2006/main">
  <p:tag name="KSO_WM_UNIT_COLOR_SCHEME_SHAPE_ID" val="85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1_3_2"/>
  <p:tag name="KSO_WM_UNIT_ID" val="custom20204558_30*n_h_h_i*1_1_3_2"/>
  <p:tag name="KSO_WM_TEMPLATE_CATEGORY" val="custom"/>
  <p:tag name="KSO_WM_TEMPLATE_INDEX" val="20204558"/>
  <p:tag name="KSO_WM_UNIT_LAYERLEVEL" val="1_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K_DARK_LIGHT" val="1"/>
  <p:tag name="KSO_WM_SLIDE_BACKGROUND_MASK_FLAG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K_DARK_LIGHT" val="1"/>
  <p:tag name="KSO_WM_SLIDE_BACKGROUND_MASK_FLAG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COLOR_SCHEME_SHAPE_ID" val="106"/>
  <p:tag name="KSO_WM_UNIT_COLOR_SCHEME_PARENT_PAGE" val="0_4"/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a"/>
  <p:tag name="KSO_WM_UNIT_INDEX" val="1_1_2_1"/>
  <p:tag name="KSO_WM_UNIT_ID" val="custom20204558_30*n_h_h_a*1_1_2_1"/>
  <p:tag name="KSO_WM_TEMPLATE_CATEGORY" val="custom"/>
  <p:tag name="KSO_WM_TEMPLATE_INDEX" val="20204558"/>
  <p:tag name="KSO_WM_UNIT_LAYERLEVEL" val="1_1_1_1"/>
  <p:tag name="KSO_WM_TAG_VERSION" val="1.0"/>
  <p:tag name="KSO_WM_BEAUTIFY_FLAG" val="#wm#"/>
  <p:tag name="KSO_WM_UNIT_PRESET_TEXT" val="添加标题"/>
  <p:tag name="KSO_WM_UNIT_TEXT_FILL_FORE_SCHEMECOLOR_INDEX" val="6"/>
  <p:tag name="KSO_WM_UNIT_TEXT_FILL_TYPE" val="1"/>
  <p:tag name="KSO_WM_UNIT_USESOURCEFORMAT_APPLY" val="1"/>
</p:tagLst>
</file>

<file path=ppt/tags/tag201.xml><?xml version="1.0" encoding="utf-8"?>
<p:tagLst xmlns:p="http://schemas.openxmlformats.org/presentationml/2006/main">
  <p:tag name="KSO_WM_UNIT_COLOR_SCHEME_SHAPE_ID" val="107"/>
  <p:tag name="KSO_WM_UNIT_COLOR_SCHEME_PARENT_PAGE" val="0_4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1_2_1"/>
  <p:tag name="KSO_WM_UNIT_ID" val="custom20204558_30*n_h_h_f*1_1_2_1"/>
  <p:tag name="KSO_WM_TEMPLATE_CATEGORY" val="custom"/>
  <p:tag name="KSO_WM_TEMPLATE_INDEX" val="20204558"/>
  <p:tag name="KSO_WM_UNIT_LAYERLEVEL" val="1_1_1_1"/>
  <p:tag name="KSO_WM_TAG_VERSION" val="1.0"/>
  <p:tag name="KSO_WM_BEAUTIFY_FLAG" val="#wm#"/>
  <p:tag name="KSO_WM_UNIT_PRESET_TEXT" val="单击此处添加文本具体内容"/>
  <p:tag name="KSO_WM_UNIT_TEXT_FILL_FORE_SCHEMECOLOR_INDEX" val="13"/>
  <p:tag name="KSO_WM_UNIT_TEXT_FILL_TYPE" val="1"/>
  <p:tag name="KSO_WM_UNIT_USESOURCEFORMAT_APPLY" val="1"/>
</p:tagLst>
</file>

<file path=ppt/tags/tag202.xml><?xml version="1.0" encoding="utf-8"?>
<p:tagLst xmlns:p="http://schemas.openxmlformats.org/presentationml/2006/main">
  <p:tag name="KSO_WM_UNIT_COLOR_SCHEME_SHAPE_ID" val="107"/>
  <p:tag name="KSO_WM_UNIT_COLOR_SCHEME_PARENT_PAGE" val="0_4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1_2_1"/>
  <p:tag name="KSO_WM_UNIT_ID" val="custom20204558_30*n_h_h_f*1_1_2_1"/>
  <p:tag name="KSO_WM_TEMPLATE_CATEGORY" val="custom"/>
  <p:tag name="KSO_WM_TEMPLATE_INDEX" val="20204558"/>
  <p:tag name="KSO_WM_UNIT_LAYERLEVEL" val="1_1_1_1"/>
  <p:tag name="KSO_WM_TAG_VERSION" val="1.0"/>
  <p:tag name="KSO_WM_BEAUTIFY_FLAG" val="#wm#"/>
  <p:tag name="KSO_WM_UNIT_PRESET_TEXT" val="单击此处添加文本具体内容"/>
  <p:tag name="KSO_WM_UNIT_TEXT_FILL_FORE_SCHEMECOLOR_INDEX" val="13"/>
  <p:tag name="KSO_WM_UNIT_TEXT_FILL_TYPE" val="1"/>
  <p:tag name="KSO_WM_UNIT_USESOURCEFORMAT_APPLY" val="1"/>
</p:tagLst>
</file>

<file path=ppt/tags/tag203.xml><?xml version="1.0" encoding="utf-8"?>
<p:tagLst xmlns:p="http://schemas.openxmlformats.org/presentationml/2006/main">
  <p:tag name="KSO_WM_UNIT_COLOR_SCHEME_SHAPE_ID" val="107"/>
  <p:tag name="KSO_WM_UNIT_COLOR_SCHEME_PARENT_PAGE" val="0_4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1_2_1"/>
  <p:tag name="KSO_WM_UNIT_ID" val="custom20204558_30*n_h_h_f*1_1_2_1"/>
  <p:tag name="KSO_WM_TEMPLATE_CATEGORY" val="custom"/>
  <p:tag name="KSO_WM_TEMPLATE_INDEX" val="20204558"/>
  <p:tag name="KSO_WM_UNIT_LAYERLEVEL" val="1_1_1_1"/>
  <p:tag name="KSO_WM_TAG_VERSION" val="1.0"/>
  <p:tag name="KSO_WM_BEAUTIFY_FLAG" val="#wm#"/>
  <p:tag name="KSO_WM_UNIT_PRESET_TEXT" val="单击此处添加文本具体内容"/>
  <p:tag name="KSO_WM_UNIT_TEXT_FILL_FORE_SCHEMECOLOR_INDEX" val="13"/>
  <p:tag name="KSO_WM_UNIT_TEXT_FILL_TYPE" val="1"/>
  <p:tag name="KSO_WM_UNIT_USESOURCEFORMAT_APPLY" val="1"/>
</p:tagLst>
</file>

<file path=ppt/tags/tag204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3},&quot;minSize&quot;:{&quot;size1&quot;:13.3},&quot;maxSize&quot;:{&quot;size1&quot;:13.3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425,&quot;right&quot;:1.692,&quot;bottom&quot;:0.425},&quot;edge&quot;:{&quot;left&quot;:true,&quot;top&quot;:true,&quot;right&quot;:true,&quot;bottom&quot;:false}},{&quot;direction&quot;:0,&quot;horizontalAlign&quot;:-1,&quot;verticalAlign&quot;:-1,&quot;type&quot;:0,&quot;diagramDirection&quot;:0,&quot;canSetOverLayout&quot;:0,&quot;isOverLayout&quot;:0,&quot;margin&quot;:{&quot;left&quot;:1.69,&quot;top&quot;:1.27,&quot;right&quot;:1.69,&quot;bottom&quot;:2.54},&quot;edge&quot;:{&quot;left&quot;:true,&quot;top&quot;:false,&quot;right&quot;:true,&quot;bottom&quot;:true}}]}"/>
  <p:tag name="KSO_WM_SLIDE_CAN_ADD_NAVIGATION" val="1"/>
  <p:tag name="KSO_WM_SLIDE_BACKGROUND" val="[&quot;navigation&quot;]"/>
  <p:tag name="KSO_WM_SLIDE_RATIO" val="1.777778"/>
  <p:tag name="KSO_WM_SLIDE_COLORSCHEME_VERSION" val="3.2"/>
  <p:tag name="KSO_WM_SLIDE_ID" val="custom20204558_30"/>
  <p:tag name="KSO_WM_TEMPLATE_SUBCATEGORY" val="0"/>
  <p:tag name="KSO_WM_TEMPLATE_MASTER_TYPE" val="1"/>
  <p:tag name="KSO_WM_TEMPLATE_COLOR_TYPE" val="1"/>
  <p:tag name="KSO_WM_SLIDE_TYPE" val="text"/>
  <p:tag name="KSO_WM_SLIDE_SUBTYPE" val="diag"/>
  <p:tag name="KSO_WM_SLIDE_ITEM_CNT" val="5"/>
  <p:tag name="KSO_WM_SLIDE_INDEX" val="30"/>
  <p:tag name="KSO_WM_SLIDE_SIZE" val="852.69*338.263"/>
  <p:tag name="KSO_WM_SLIDE_POSITION" val="53.4736*130.916"/>
  <p:tag name="KSO_WM_DIAGRAM_GROUP_CODE" val="n1-1"/>
  <p:tag name="KSO_WM_SLIDE_DIAGTYPE" val="n"/>
  <p:tag name="KSO_WM_TAG_VERSION" val="1.0"/>
  <p:tag name="KSO_WM_BEAUTIFY_FLAG" val="#wm#"/>
  <p:tag name="KSO_WM_TEMPLATE_CATEGORY" val="custom"/>
  <p:tag name="KSO_WM_TEMPLATE_INDEX" val="20204558"/>
  <p:tag name="KSO_WM_SLIDE_LAYOUT" val="a_i_n"/>
  <p:tag name="KSO_WM_SLIDE_LAYOUT_CNT" val="1_1_1"/>
</p:tagLst>
</file>

<file path=ppt/tags/tag205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SUBTYPE" val="h"/>
  <p:tag name="KSO_WM_UNIT_TYPE" val="i"/>
  <p:tag name="KSO_WM_UNIT_INDEX" val="1"/>
  <p:tag name="KSO_WM_UNIT_ID" val="custom20204558_30*i*1"/>
  <p:tag name="KSO_WM_TEMPLATE_CATEGORY" val="custom"/>
  <p:tag name="KSO_WM_TEMPLATE_INDEX" val="20204558"/>
  <p:tag name="KSO_WM_UNIT_BK_DARK_LIGHT" val="1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06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i"/>
  <p:tag name="KSO_WM_UNIT_INDEX" val="1"/>
  <p:tag name="KSO_WM_UNIT_ID" val="custom20204558_30*i*1"/>
  <p:tag name="KSO_WM_TEMPLATE_CATEGORY" val="custom"/>
  <p:tag name="KSO_WM_TEMPLATE_INDEX" val="20204558"/>
  <p:tag name="KSO_WM_UNIT_LAYERLEVEL" val="1"/>
  <p:tag name="KSO_WM_TAG_VERSION" val="1.0"/>
  <p:tag name="KSO_WM_BEAUTIFY_FLAG" val="#wm#"/>
  <p:tag name="KSO_WM_UNIT_USESOURCEFORMAT_APPLY" val="1"/>
</p:tagLst>
</file>

<file path=ppt/tags/tag207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i"/>
  <p:tag name="KSO_WM_UNIT_INDEX" val="2"/>
  <p:tag name="KSO_WM_UNIT_ID" val="custom20204558_30*i*2"/>
  <p:tag name="KSO_WM_TEMPLATE_CATEGORY" val="custom"/>
  <p:tag name="KSO_WM_TEMPLATE_INDEX" val="20204558"/>
  <p:tag name="KSO_WM_UNIT_LAYERLEVEL" val="1"/>
  <p:tag name="KSO_WM_TAG_VERSION" val="1.0"/>
  <p:tag name="KSO_WM_BEAUTIFY_FLAG" val="#wm#"/>
  <p:tag name="KSO_WM_UNIT_USESOURCEFORMAT_APPLY" val="1"/>
</p:tagLst>
</file>

<file path=ppt/tags/tag208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a"/>
  <p:tag name="KSO_WM_UNIT_INDEX" val="1"/>
  <p:tag name="KSO_WM_UNIT_ID" val="custom20204558_30*a*1"/>
  <p:tag name="KSO_WM_TEMPLATE_CATEGORY" val="custom"/>
  <p:tag name="KSO_WM_TEMPLATE_INDEX" val="20204558"/>
  <p:tag name="KSO_WM_UNIT_LAYERLEVEL" val="1"/>
  <p:tag name="KSO_WM_TAG_VERSION" val="1.0"/>
  <p:tag name="KSO_WM_BEAUTIFY_FLAG" val="#wm#"/>
  <p:tag name="KSO_WM_UNIT_PRESET_TEXT" val="单击此处添加大标题"/>
  <p:tag name="KSO_WM_UNIT_TEXT_FILL_FORE_SCHEMECOLOR_INDEX" val="14"/>
  <p:tag name="KSO_WM_UNIT_TEXT_FILL_TYPE" val="1"/>
  <p:tag name="KSO_WM_UNIT_USESOURCEFORMAT_APPLY" val="1"/>
</p:tagLst>
</file>

<file path=ppt/tags/tag209.xml><?xml version="1.0" encoding="utf-8"?>
<p:tagLst xmlns:p="http://schemas.openxmlformats.org/presentationml/2006/main">
  <p:tag name="KSO_WM_UNIT_COLOR_SCHEME_SHAPE_ID" val="54"/>
  <p:tag name="KSO_WM_UNIT_COLOR_SCHEME_PARENT_PAGE" val="0_4"/>
  <p:tag name="KSO_WM_UNIT_DECOLORIZATION" val="1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1_5_1"/>
  <p:tag name="KSO_WM_UNIT_ID" val="custom20204558_30*n_h_h_i*1_1_5_1"/>
  <p:tag name="KSO_WM_TEMPLATE_CATEGORY" val="custom"/>
  <p:tag name="KSO_WM_TEMPLATE_INDEX" val="20204558"/>
  <p:tag name="KSO_WM_UNIT_LAYERLEVEL" val="1_1_1_1"/>
  <p:tag name="KSO_WM_TAG_VERSION" val="1.0"/>
  <p:tag name="KSO_WM_BEAUTIFY_FLAG" val="#wm#"/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COLOR_SCHEME_SHAPE_ID" val="106"/>
  <p:tag name="KSO_WM_UNIT_COLOR_SCHEME_PARENT_PAGE" val="0_4"/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a"/>
  <p:tag name="KSO_WM_UNIT_INDEX" val="1_1_2_1"/>
  <p:tag name="KSO_WM_UNIT_ID" val="custom20204558_30*n_h_h_a*1_1_2_1"/>
  <p:tag name="KSO_WM_TEMPLATE_CATEGORY" val="custom"/>
  <p:tag name="KSO_WM_TEMPLATE_INDEX" val="20204558"/>
  <p:tag name="KSO_WM_UNIT_LAYERLEVEL" val="1_1_1_1"/>
  <p:tag name="KSO_WM_TAG_VERSION" val="1.0"/>
  <p:tag name="KSO_WM_BEAUTIFY_FLAG" val="#wm#"/>
  <p:tag name="KSO_WM_UNIT_PRESET_TEXT" val="添加标题"/>
  <p:tag name="KSO_WM_UNIT_TEXT_FILL_FORE_SCHEMECOLOR_INDEX" val="6"/>
  <p:tag name="KSO_WM_UNIT_TEXT_FILL_TYPE" val="1"/>
  <p:tag name="KSO_WM_UNIT_USESOURCEFORMAT_APPLY" val="1"/>
</p:tagLst>
</file>

<file path=ppt/tags/tag211.xml><?xml version="1.0" encoding="utf-8"?>
<p:tagLst xmlns:p="http://schemas.openxmlformats.org/presentationml/2006/main">
  <p:tag name="KSO_WM_UNIT_COLOR_SCHEME_SHAPE_ID" val="107"/>
  <p:tag name="KSO_WM_UNIT_COLOR_SCHEME_PARENT_PAGE" val="0_4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1_2_1"/>
  <p:tag name="KSO_WM_UNIT_ID" val="custom20204558_30*n_h_h_f*1_1_2_1"/>
  <p:tag name="KSO_WM_TEMPLATE_CATEGORY" val="custom"/>
  <p:tag name="KSO_WM_TEMPLATE_INDEX" val="20204558"/>
  <p:tag name="KSO_WM_UNIT_LAYERLEVEL" val="1_1_1_1"/>
  <p:tag name="KSO_WM_TAG_VERSION" val="1.0"/>
  <p:tag name="KSO_WM_BEAUTIFY_FLAG" val="#wm#"/>
  <p:tag name="KSO_WM_UNIT_PRESET_TEXT" val="单击此处添加文本具体内容"/>
  <p:tag name="KSO_WM_UNIT_TEXT_FILL_FORE_SCHEMECOLOR_INDEX" val="13"/>
  <p:tag name="KSO_WM_UNIT_TEXT_FILL_TYPE" val="1"/>
  <p:tag name="KSO_WM_UNIT_USESOURCEFORMAT_APPLY" val="1"/>
</p:tagLst>
</file>

<file path=ppt/tags/tag212.xml><?xml version="1.0" encoding="utf-8"?>
<p:tagLst xmlns:p="http://schemas.openxmlformats.org/presentationml/2006/main">
  <p:tag name="KSO_WM_UNIT_COLOR_SCHEME_SHAPE_ID" val="85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1_3_2"/>
  <p:tag name="KSO_WM_UNIT_ID" val="custom20204558_30*n_h_h_i*1_1_3_2"/>
  <p:tag name="KSO_WM_TEMPLATE_CATEGORY" val="custom"/>
  <p:tag name="KSO_WM_TEMPLATE_INDEX" val="20204558"/>
  <p:tag name="KSO_WM_UNIT_LAYERLEVEL" val="1_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K_DARK_LIGHT" val="1"/>
  <p:tag name="KSO_WM_SLIDE_BACKGROUND_MASK_FLAG" val="1"/>
</p:tagLst>
</file>

<file path=ppt/tags/tag214.xml><?xml version="1.0" encoding="utf-8"?>
<p:tagLst xmlns:p="http://schemas.openxmlformats.org/presentationml/2006/main">
  <p:tag name="KSO_WM_UNIT_COLOR_SCHEME_SHAPE_ID" val="85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1_3_2"/>
  <p:tag name="KSO_WM_UNIT_ID" val="custom20204558_30*n_h_h_i*1_1_3_2"/>
  <p:tag name="KSO_WM_TEMPLATE_CATEGORY" val="custom"/>
  <p:tag name="KSO_WM_TEMPLATE_INDEX" val="20204558"/>
  <p:tag name="KSO_WM_UNIT_LAYERLEVEL" val="1_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K_DARK_LIGHT" val="1"/>
  <p:tag name="KSO_WM_SLIDE_BACKGROUND_MASK_FLAG" val="1"/>
</p:tagLst>
</file>

<file path=ppt/tags/tag216.xml><?xml version="1.0" encoding="utf-8"?>
<p:tagLst xmlns:p="http://schemas.openxmlformats.org/presentationml/2006/main">
  <p:tag name="KSO_WM_UNIT_COLOR_SCHEME_SHAPE_ID" val="106"/>
  <p:tag name="KSO_WM_UNIT_COLOR_SCHEME_PARENT_PAGE" val="0_4"/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a"/>
  <p:tag name="KSO_WM_UNIT_INDEX" val="1_1_2_1"/>
  <p:tag name="KSO_WM_UNIT_ID" val="custom20204558_30*n_h_h_a*1_1_2_1"/>
  <p:tag name="KSO_WM_TEMPLATE_CATEGORY" val="custom"/>
  <p:tag name="KSO_WM_TEMPLATE_INDEX" val="20204558"/>
  <p:tag name="KSO_WM_UNIT_LAYERLEVEL" val="1_1_1_1"/>
  <p:tag name="KSO_WM_TAG_VERSION" val="1.0"/>
  <p:tag name="KSO_WM_BEAUTIFY_FLAG" val="#wm#"/>
  <p:tag name="KSO_WM_UNIT_PRESET_TEXT" val="添加标题"/>
  <p:tag name="KSO_WM_UNIT_TEXT_FILL_FORE_SCHEMECOLOR_INDEX" val="6"/>
  <p:tag name="KSO_WM_UNIT_TEXT_FILL_TYPE" val="1"/>
  <p:tag name="KSO_WM_UNIT_USESOURCEFORMAT_APPLY" val="1"/>
</p:tagLst>
</file>

<file path=ppt/tags/tag217.xml><?xml version="1.0" encoding="utf-8"?>
<p:tagLst xmlns:p="http://schemas.openxmlformats.org/presentationml/2006/main">
  <p:tag name="KSO_WM_UNIT_COLOR_SCHEME_SHAPE_ID" val="54"/>
  <p:tag name="KSO_WM_UNIT_COLOR_SCHEME_PARENT_PAGE" val="0_4"/>
  <p:tag name="KSO_WM_UNIT_DECOLORIZATION" val="1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1_5_1"/>
  <p:tag name="KSO_WM_UNIT_ID" val="custom20204558_30*n_h_h_i*1_1_5_1"/>
  <p:tag name="KSO_WM_TEMPLATE_CATEGORY" val="custom"/>
  <p:tag name="KSO_WM_TEMPLATE_INDEX" val="20204558"/>
  <p:tag name="KSO_WM_UNIT_LAYERLEVEL" val="1_1_1_1"/>
  <p:tag name="KSO_WM_TAG_VERSION" val="1.0"/>
  <p:tag name="KSO_WM_BEAUTIFY_FLAG" val="#wm#"/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218.xml><?xml version="1.0" encoding="utf-8"?>
<p:tagLst xmlns:p="http://schemas.openxmlformats.org/presentationml/2006/main">
  <p:tag name="KSO_WM_UNIT_COLOR_SCHEME_SHAPE_ID" val="107"/>
  <p:tag name="KSO_WM_UNIT_COLOR_SCHEME_PARENT_PAGE" val="0_4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1_2_1"/>
  <p:tag name="KSO_WM_UNIT_ID" val="custom20204558_30*n_h_h_f*1_1_2_1"/>
  <p:tag name="KSO_WM_TEMPLATE_CATEGORY" val="custom"/>
  <p:tag name="KSO_WM_TEMPLATE_INDEX" val="20204558"/>
  <p:tag name="KSO_WM_UNIT_LAYERLEVEL" val="1_1_1_1"/>
  <p:tag name="KSO_WM_TAG_VERSION" val="1.0"/>
  <p:tag name="KSO_WM_BEAUTIFY_FLAG" val="#wm#"/>
  <p:tag name="KSO_WM_UNIT_PRESET_TEXT" val="单击此处添加文本具体内容"/>
  <p:tag name="KSO_WM_UNIT_TEXT_FILL_FORE_SCHEMECOLOR_INDEX" val="13"/>
  <p:tag name="KSO_WM_UNIT_TEXT_FILL_TYPE" val="1"/>
  <p:tag name="KSO_WM_UNIT_USESOURCEFORMAT_APPLY" val="1"/>
</p:tagLst>
</file>

<file path=ppt/tags/tag219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3},&quot;minSize&quot;:{&quot;size1&quot;:13.3},&quot;maxSize&quot;:{&quot;size1&quot;:13.3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425,&quot;right&quot;:1.692,&quot;bottom&quot;:0.425},&quot;edge&quot;:{&quot;left&quot;:true,&quot;top&quot;:true,&quot;right&quot;:true,&quot;bottom&quot;:false}},{&quot;direction&quot;:0,&quot;horizontalAlign&quot;:-1,&quot;verticalAlign&quot;:-1,&quot;type&quot;:0,&quot;diagramDirection&quot;:0,&quot;canSetOverLayout&quot;:0,&quot;isOverLayout&quot;:0,&quot;margin&quot;:{&quot;left&quot;:1.69,&quot;top&quot;:1.27,&quot;right&quot;:1.69,&quot;bottom&quot;:2.54},&quot;edge&quot;:{&quot;left&quot;:true,&quot;top&quot;:false,&quot;right&quot;:true,&quot;bottom&quot;:true}}]}"/>
  <p:tag name="KSO_WM_SLIDE_CAN_ADD_NAVIGATION" val="1"/>
  <p:tag name="KSO_WM_SLIDE_BACKGROUND" val="[&quot;navigation&quot;]"/>
  <p:tag name="KSO_WM_SLIDE_RATIO" val="1.777778"/>
  <p:tag name="KSO_WM_SLIDE_COLORSCHEME_VERSION" val="3.2"/>
  <p:tag name="KSO_WM_SLIDE_ID" val="custom20204558_30"/>
  <p:tag name="KSO_WM_TEMPLATE_SUBCATEGORY" val="0"/>
  <p:tag name="KSO_WM_TEMPLATE_MASTER_TYPE" val="1"/>
  <p:tag name="KSO_WM_TEMPLATE_COLOR_TYPE" val="1"/>
  <p:tag name="KSO_WM_SLIDE_TYPE" val="text"/>
  <p:tag name="KSO_WM_SLIDE_SUBTYPE" val="diag"/>
  <p:tag name="KSO_WM_SLIDE_ITEM_CNT" val="5"/>
  <p:tag name="KSO_WM_SLIDE_INDEX" val="30"/>
  <p:tag name="KSO_WM_SLIDE_SIZE" val="852.69*338.263"/>
  <p:tag name="KSO_WM_SLIDE_POSITION" val="53.4736*130.916"/>
  <p:tag name="KSO_WM_DIAGRAM_GROUP_CODE" val="n1-1"/>
  <p:tag name="KSO_WM_SLIDE_DIAGTYPE" val="n"/>
  <p:tag name="KSO_WM_TAG_VERSION" val="1.0"/>
  <p:tag name="KSO_WM_BEAUTIFY_FLAG" val="#wm#"/>
  <p:tag name="KSO_WM_TEMPLATE_CATEGORY" val="custom"/>
  <p:tag name="KSO_WM_TEMPLATE_INDEX" val="20204558"/>
  <p:tag name="KSO_WM_SLIDE_LAYOUT" val="a_i_n"/>
  <p:tag name="KSO_WM_SLIDE_LAYOUT_CNT" val="1_1_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DIAGRAM_GROUP_CODE" val="ζ1-2"/>
  <p:tag name="KSO_WM_UNIT_SUBTYPE" val="h"/>
  <p:tag name="KSO_WM_UNIT_TYPE" val="i"/>
  <p:tag name="KSO_WM_UNIT_INDEX" val="1"/>
  <p:tag name="KSO_WM_UNIT_ID" val="custom20204558_33*i*1"/>
  <p:tag name="KSO_WM_TEMPLATE_CATEGORY" val="custom"/>
  <p:tag name="KSO_WM_TEMPLATE_INDEX" val="20204558"/>
  <p:tag name="KSO_WM_UNIT_BK_DARK_LIGHT" val="1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2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DIAGRAM_GROUP_CODE" val="ζ1-2"/>
  <p:tag name="KSO_WM_UNIT_TYPE" val="i"/>
  <p:tag name="KSO_WM_UNIT_INDEX" val="1"/>
  <p:tag name="KSO_WM_UNIT_ID" val="custom20204558_33*i*1"/>
  <p:tag name="KSO_WM_TEMPLATE_CATEGORY" val="custom"/>
  <p:tag name="KSO_WM_TEMPLATE_INDEX" val="20204558"/>
  <p:tag name="KSO_WM_UNIT_LAYERLEVEL" val="1"/>
  <p:tag name="KSO_WM_TAG_VERSION" val="1.0"/>
  <p:tag name="KSO_WM_BEAUTIFY_FLAG" val="#wm#"/>
  <p:tag name="KSO_WM_UNIT_USESOURCEFORMAT_APPLY" val="1"/>
</p:tagLst>
</file>

<file path=ppt/tags/tag222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DIAGRAM_GROUP_CODE" val="ζ1-2"/>
  <p:tag name="KSO_WM_UNIT_TYPE" val="i"/>
  <p:tag name="KSO_WM_UNIT_INDEX" val="2"/>
  <p:tag name="KSO_WM_UNIT_ID" val="custom20204558_33*i*2"/>
  <p:tag name="KSO_WM_TEMPLATE_CATEGORY" val="custom"/>
  <p:tag name="KSO_WM_TEMPLATE_INDEX" val="20204558"/>
  <p:tag name="KSO_WM_UNIT_LAYERLEVEL" val="1"/>
  <p:tag name="KSO_WM_TAG_VERSION" val="1.0"/>
  <p:tag name="KSO_WM_BEAUTIFY_FLAG" val="#wm#"/>
  <p:tag name="KSO_WM_UNIT_USESOURCEFORMAT_APPLY" val="1"/>
</p:tagLst>
</file>

<file path=ppt/tags/tag223.xml><?xml version="1.0" encoding="utf-8"?>
<p:tagLst xmlns:p="http://schemas.openxmlformats.org/presentationml/2006/main">
  <p:tag name="KSO_WM_UNIT_CHART_DATALABELS_SIMULATE_UNIT_BACKGROUND" val="0"/>
  <p:tag name="KSO_WM_UNIT_CHART_DATALABELS_COLOR_ROWS" val="0"/>
  <p:tag name="KSO_WM_UNIT_CHART_SIMULATE_DIRECTION" val="4"/>
  <p:tag name="KSO_WM_UNIT_CHART_DATALABELS_SIZE_RATIO" val="1.53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ζ1-2"/>
  <p:tag name="KSO_WM_UNIT_TYPE" val="i"/>
  <p:tag name="KSO_WM_UNIT_INDEX" val="3"/>
  <p:tag name="KSO_WM_UNIT_ID" val="custom20204558_33*i*3"/>
  <p:tag name="KSO_WM_TEMPLATE_CATEGORY" val="custom"/>
  <p:tag name="KSO_WM_TEMPLATE_INDEX" val="20204558"/>
  <p:tag name="KSO_WM_UNIT_LAYERLEVEL" val="1"/>
  <p:tag name="KSO_WM_TAG_VERSION" val="1.0"/>
  <p:tag name="KSO_WM_BEAUTIFY_FLAG" val="#wm#"/>
</p:tagLst>
</file>

<file path=ppt/tags/tag224.xml><?xml version="1.0" encoding="utf-8"?>
<p:tagLst xmlns:p="http://schemas.openxmlformats.org/presentationml/2006/main">
  <p:tag name="KSO_WM_UNIT_CHART_COMPARISON_LINE_HORIZONTAL" val="0"/>
  <p:tag name="KSO_WM_UNIT_CHART_COMPONENT_FLAG" val="0"/>
  <p:tag name="KSO_WM_UNIT_CHART_COLOR_TABLE_INDEX" val="0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ζ1-2"/>
  <p:tag name="KSO_WM_UNIT_TYPE" val="i"/>
  <p:tag name="KSO_WM_UNIT_INDEX" val="4"/>
  <p:tag name="KSO_WM_UNIT_ID" val="custom20204558_33*i*4"/>
  <p:tag name="KSO_WM_TEMPLATE_CATEGORY" val="custom"/>
  <p:tag name="KSO_WM_TEMPLATE_INDEX" val="20204558"/>
  <p:tag name="KSO_WM_UNIT_LAYERLEVEL" val="1"/>
  <p:tag name="KSO_WM_TAG_VERSION" val="1.0"/>
  <p:tag name="KSO_WM_BEAUTIFY_FLAG" val="#wm#"/>
</p:tagLst>
</file>

<file path=ppt/tags/tag225.xml><?xml version="1.0" encoding="utf-8"?>
<p:tagLst xmlns:p="http://schemas.openxmlformats.org/presentationml/2006/main">
  <p:tag name="KSO_WM_UNIT_CHART_COMPARISON_LINE_VERTICAL" val="1"/>
  <p:tag name="KSO_WM_UNIT_CHART_COMPONENT_FLAG" val="0"/>
  <p:tag name="KSO_WM_UNIT_CHART_COLOR_TABLE_INDEX" val="0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ζ1-2"/>
  <p:tag name="KSO_WM_UNIT_TYPE" val="i"/>
  <p:tag name="KSO_WM_UNIT_INDEX" val="5"/>
  <p:tag name="KSO_WM_UNIT_ID" val="custom20204558_33*i*5"/>
  <p:tag name="KSO_WM_TEMPLATE_CATEGORY" val="custom"/>
  <p:tag name="KSO_WM_TEMPLATE_INDEX" val="20204558"/>
  <p:tag name="KSO_WM_UNIT_LAYERLEVEL" val="1"/>
  <p:tag name="KSO_WM_TAG_VERSION" val="1.0"/>
  <p:tag name="KSO_WM_BEAUTIFY_FLAG" val="#wm#"/>
</p:tagLst>
</file>

<file path=ppt/tags/tag226.xml><?xml version="1.0" encoding="utf-8"?>
<p:tagLst xmlns:p="http://schemas.openxmlformats.org/presentationml/2006/main">
  <p:tag name="KSO_WM_UNIT_CHART_COMPARISON_MODE" val="1"/>
  <p:tag name="KSO_WM_UNIT_CHART_COMPONENT_FLAG" val="0"/>
  <p:tag name="KSO_WM_UNIT_CHART_COMPARISON_CATEGORY_INDEXES" val="-1*-1"/>
  <p:tag name="KSO_WM_UNIT_CHART_COLOR_TABLE_INDEX" val="0"/>
  <p:tag name="KSO_WM_UNIT_USESOURCEFORMAT_APPLY" val="1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ζ1-2"/>
  <p:tag name="KSO_WM_UNIT_TYPE" val="f"/>
  <p:tag name="KSO_WM_UNIT_INDEX" val="1"/>
  <p:tag name="KSO_WM_UNIT_ID" val="custom20204558_33*f*1"/>
  <p:tag name="KSO_WM_TEMPLATE_CATEGORY" val="custom"/>
  <p:tag name="KSO_WM_TEMPLATE_INDEX" val="20204558"/>
  <p:tag name="KSO_WM_UNIT_LAYERLEVEL" val="1"/>
  <p:tag name="KSO_WM_TAG_VERSION" val="1.0"/>
  <p:tag name="KSO_WM_BEAUTIFY_FLAG" val="#wm#"/>
  <p:tag name="KSO_WM_UNIT_PRESET_TEXT" val="10"/>
</p:tagLst>
</file>

<file path=ppt/tags/tag227.xml><?xml version="1.0" encoding="utf-8"?>
<p:tagLst xmlns:p="http://schemas.openxmlformats.org/presentationml/2006/main">
  <p:tag name="KSO_WM_UNIT_CHART_DATALABELS_SIMULATE_UNIT_TEXT" val="0"/>
  <p:tag name="KSO_WM_UNIT_CHART_SIMULATE_DIRECTION" val="4"/>
  <p:tag name="KSO_WM_UNIT_TEXT_FILL_FORE_SCHEMECOLOR_INDEX" val="14"/>
  <p:tag name="KSO_WM_UNIT_TEXT_FILL_TYPE" val="1"/>
  <p:tag name="KSO_WM_UNIT_USESOURCEFORMAT_APPLY" val="1"/>
  <p:tag name="KSO_WM_UNIT_NOCLEAR" val="0"/>
  <p:tag name="KSO_WM_UNIT_VALUE" val="1"/>
  <p:tag name="KSO_WM_UNIT_HIGHLIGHT" val="0"/>
  <p:tag name="KSO_WM_UNIT_COMPATIBLE" val="0"/>
  <p:tag name="KSO_WM_UNIT_DIAGRAM_ISNUMVISUAL" val="0"/>
  <p:tag name="KSO_WM_UNIT_DIAGRAM_ISREFERUNIT" val="0"/>
  <p:tag name="KSO_WM_DIAGRAM_GROUP_CODE" val="ζ1-2"/>
  <p:tag name="KSO_WM_UNIT_TYPE" val="f"/>
  <p:tag name="KSO_WM_UNIT_INDEX" val="3"/>
  <p:tag name="KSO_WM_UNIT_ID" val="custom20204558_33*f*3"/>
  <p:tag name="KSO_WM_TEMPLATE_CATEGORY" val="custom"/>
  <p:tag name="KSO_WM_TEMPLATE_INDEX" val="20204558"/>
  <p:tag name="KSO_WM_UNIT_LAYERLEVEL" val="1"/>
  <p:tag name="KSO_WM_TAG_VERSION" val="1.0"/>
  <p:tag name="KSO_WM_BEAUTIFY_FLAG" val="#wm#"/>
  <p:tag name="KSO_WM_UNIT_PRESET_TEXT" val="100"/>
</p:tagLst>
</file>

<file path=ppt/tags/tag228.xml><?xml version="1.0" encoding="utf-8"?>
<p:tagLst xmlns:p="http://schemas.openxmlformats.org/presentationml/2006/main">
  <p:tag name="KSO_WM_UNIT_CHART_EMPHASIZE_BODY" val="0"/>
  <p:tag name="KSO_WM_UNIT_CHART_COMPONENT_FLAG" val="0"/>
  <p:tag name="KSO_WM_UNIT_HIGHLIGHT" val="0"/>
  <p:tag name="KSO_WM_UNIT_COMPATIBLE" val="0"/>
  <p:tag name="KSO_WM_UNIT_DIAGRAM_ISNUMVISUAL" val="0"/>
  <p:tag name="KSO_WM_UNIT_DIAGRAM_ISREFERUNIT" val="0"/>
  <p:tag name="KSO_WM_DIAGRAM_GROUP_CODE" val="ζ1-2"/>
  <p:tag name="KSO_WM_UNIT_TYPE" val="i"/>
  <p:tag name="KSO_WM_UNIT_INDEX" val="6"/>
  <p:tag name="KSO_WM_UNIT_ID" val="custom20204558_33*i*6"/>
  <p:tag name="KSO_WM_TEMPLATE_CATEGORY" val="custom"/>
  <p:tag name="KSO_WM_TEMPLATE_INDEX" val="20204558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29.xml><?xml version="1.0" encoding="utf-8"?>
<p:tagLst xmlns:p="http://schemas.openxmlformats.org/presentationml/2006/main">
  <p:tag name="KSO_WM_UNIT_COLOR_SCHEME_SHAPE_ID" val="106"/>
  <p:tag name="KSO_WM_UNIT_COLOR_SCHEME_PARENT_PAGE" val="0_4"/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a"/>
  <p:tag name="KSO_WM_UNIT_INDEX" val="1_1_2_1"/>
  <p:tag name="KSO_WM_UNIT_ID" val="custom20204558_30*n_h_h_a*1_1_2_1"/>
  <p:tag name="KSO_WM_TEMPLATE_CATEGORY" val="custom"/>
  <p:tag name="KSO_WM_TEMPLATE_INDEX" val="20204558"/>
  <p:tag name="KSO_WM_UNIT_LAYERLEVEL" val="1_1_1_1"/>
  <p:tag name="KSO_WM_TAG_VERSION" val="1.0"/>
  <p:tag name="KSO_WM_BEAUTIFY_FLAG" val="#wm#"/>
  <p:tag name="KSO_WM_UNIT_PRESET_TEXT" val="添加标题"/>
  <p:tag name="KSO_WM_UNIT_TEXT_FILL_FORE_SCHEMECOLOR_INDEX" val="6"/>
  <p:tag name="KSO_WM_UNIT_TEXT_FILL_TYPE" val="1"/>
  <p:tag name="KSO_WM_UNIT_USESOURCEFORMAT_APPLY" val="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3},&quot;minSize&quot;:{&quot;size1&quot;:13.3},&quot;maxSize&quot;:{&quot;size1&quot;:13.3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425,&quot;right&quot;:1.692,&quot;bottom&quot;:0.425},&quot;edge&quot;:{&quot;left&quot;:true,&quot;top&quot;:true,&quot;right&quot;:true,&quot;bottom&quot;:false}},{&quot;direction&quot;:0,&quot;horizontalAlign&quot;:-1,&quot;verticalAlign&quot;:-1,&quot;type&quot;:0,&quot;diagramDirection&quot;:0,&quot;canSetOverLayout&quot;:0,&quot;isOverLayout&quot;:0,&quot;margin&quot;:{&quot;left&quot;:2.12,&quot;top&quot;:1.69,&quot;right&quot;:2.12,&quot;bottom&quot;:2.96},&quot;edge&quot;:{&quot;left&quot;:true,&quot;top&quot;:false,&quot;right&quot;:true,&quot;bottom&quot;:true}}]}"/>
  <p:tag name="KSO_WM_SLIDE_CAN_ADD_NAVIGATION" val="1"/>
  <p:tag name="KSO_WM_SLIDE_BACKGROUND" val="[&quot;general&quot;,&quot;navigation&quot;]"/>
  <p:tag name="KSO_WM_SLIDE_RATIO" val="1.777778"/>
  <p:tag name="KSO_WM_SLIDE_ID" val="custom20204558_32"/>
  <p:tag name="KSO_WM_TEMPLATE_SUBCATEGORY" val="11"/>
  <p:tag name="KSO_WM_TEMPLATE_MASTER_TYPE" val="1"/>
  <p:tag name="KSO_WM_TEMPLATE_COLOR_TYPE" val="1"/>
  <p:tag name="KSO_WM_SLIDE_TYPE" val="text"/>
  <p:tag name="KSO_WM_SLIDE_SUBTYPE" val="diag"/>
  <p:tag name="KSO_WM_SLIDE_ITEM_CNT" val="1"/>
  <p:tag name="KSO_WM_SLIDE_INDEX" val="32"/>
  <p:tag name="KSO_WM_SLIDE_SIZE" val="751.5*372.426"/>
  <p:tag name="KSO_WM_SLIDE_POSITION" val="126*118.974"/>
  <p:tag name="KSO_WM_DIAGRAM_GROUP_CODE" val="ζ1-1"/>
  <p:tag name="KSO_WM_SLIDE_DIAGTYPE" val="ζ"/>
  <p:tag name="KSO_WM_TAG_VERSION" val="1.0"/>
  <p:tag name="KSO_WM_BEAUTIFY_FLAG" val="#wm#"/>
  <p:tag name="KSO_WM_TEMPLATE_CATEGORY" val="custom"/>
  <p:tag name="KSO_WM_TEMPLATE_INDEX" val="20204558"/>
  <p:tag name="KSO_WM_SLIDE_LAYOUT" val="a_f_i_ζ"/>
  <p:tag name="KSO_WM_SLIDE_LAYOUT_CNT" val="1_7_1_1"/>
</p:tagLst>
</file>

<file path=ppt/tags/tag23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ustom20204558_9*i*1"/>
  <p:tag name="KSO_WM_TEMPLATE_CATEGORY" val="custom"/>
  <p:tag name="KSO_WM_TEMPLATE_INDEX" val="20204558"/>
  <p:tag name="KSO_WM_UNIT_BK_DARK_LIGHT" val="1"/>
  <p:tag name="KSO_WM_UNIT_LAYERLEVEL" val="1"/>
  <p:tag name="KSO_WM_TAG_VERSION" val="1.0"/>
  <p:tag name="KSO_WM_BEAUTIFY_FLAG" val="#wm#"/>
</p:tagLst>
</file>

<file path=ppt/tags/tag232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4558_9*i*1"/>
  <p:tag name="KSO_WM_TEMPLATE_CATEGORY" val="custom"/>
  <p:tag name="KSO_WM_TEMPLATE_INDEX" val="20204558"/>
  <p:tag name="KSO_WM_UNIT_LAYERLEVEL" val="1"/>
  <p:tag name="KSO_WM_TAG_VERSION" val="1.0"/>
  <p:tag name="KSO_WM_BEAUTIFY_FLAG" val="#wm#"/>
</p:tagLst>
</file>

<file path=ppt/tags/tag233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04558_9*i*2"/>
  <p:tag name="KSO_WM_TEMPLATE_CATEGORY" val="custom"/>
  <p:tag name="KSO_WM_TEMPLATE_INDEX" val="20204558"/>
  <p:tag name="KSO_WM_UNIT_LAYERLEVEL" val="1"/>
  <p:tag name="KSO_WM_TAG_VERSION" val="1.0"/>
  <p:tag name="KSO_WM_BEAUTIFY_FLAG" val="#wm#"/>
</p:tagLst>
</file>

<file path=ppt/tags/tag234.xml><?xml version="1.0" encoding="utf-8"?>
<p:tagLst xmlns:p="http://schemas.openxmlformats.org/presentationml/2006/main"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true,&quot;IsBottom&quot;:false,&quot;IsAbs&quot;:true}}"/>
  <p:tag name="KSO_WM_UNIT_HIGHLIGHT" val="0"/>
  <p:tag name="KSO_WM_UNIT_COMPATIBLE" val="0"/>
  <p:tag name="KSO_WM_UNIT_DIAGRAM_ISNUMVISUAL" val="0"/>
  <p:tag name="KSO_WM_UNIT_DIAGRAM_ISREFERUNIT" val="0"/>
  <p:tag name="KSO_WM_UNIT_TYPE" val="h_i"/>
  <p:tag name="KSO_WM_UNIT_INDEX" val="2_1"/>
  <p:tag name="KSO_WM_UNIT_ID" val="custom20204558_9*h_i*2_1"/>
  <p:tag name="KSO_WM_TEMPLATE_CATEGORY" val="custom"/>
  <p:tag name="KSO_WM_TEMPLATE_INDEX" val="20204558"/>
  <p:tag name="KSO_WM_UNIT_LAYERLEVEL" val="1_1"/>
  <p:tag name="KSO_WM_TAG_VERSION" val="1.0"/>
  <p:tag name="KSO_WM_BEAUTIFY_FLAG" val="#wm#"/>
</p:tagLst>
</file>

<file path=ppt/tags/tag235.xml><?xml version="1.0" encoding="utf-8"?>
<p:tagLst xmlns:p="http://schemas.openxmlformats.org/presentationml/2006/main">
  <p:tag name="KSO_WM_UNIT_TEXTBOXSTYLE_SHAPETYPE" val="1"/>
  <p:tag name="KSO_WM_UNIT_TEXTBOXSTYLE_ADJUSTLEFT" val="0_-29.09998"/>
  <p:tag name="KSO_WM_UNIT_TEXTBOXSTYLE_ADJUSTTOP" val="0_-63.95001"/>
  <p:tag name="KSO_WM_UNIT_TEXTBOXSTYLE_ADJUSTWIDTH" val="100_58.19998"/>
  <p:tag name="KSO_WM_UNIT_TEXTBOXSTYLE_ADJUSTHEIGTH" val="100_109.65"/>
  <p:tag name="KSO_WM_UNIT_BLOCK" val="0"/>
  <p:tag name="KSO_WM_UNIT_SM_LIMIT_TYPE" val="2"/>
  <p:tag name="KSO_WM_UNIT_DECORATE_INFO" val="{&quot;DecorateInfoX&quot;:{&quot;IsLeft&quot;:false,&quot;IsRight&quot;:true,&quot;IsAbs&quot;:true},&quot;DecorateInfoY&quot;:{&quot;IsTop&quot;:true,&quot;IsBottom&quot;:false,&quot;IsAbs&quot;:true}}"/>
  <p:tag name="KSO_WM_UNIT_HIGHLIGHT" val="0"/>
  <p:tag name="KSO_WM_UNIT_COMPATIBLE" val="0"/>
  <p:tag name="KSO_WM_UNIT_DIAGRAM_ISNUMVISUAL" val="0"/>
  <p:tag name="KSO_WM_UNIT_DIAGRAM_ISREFERUNIT" val="0"/>
  <p:tag name="KSO_WM_UNIT_TYPE" val="h_i"/>
  <p:tag name="KSO_WM_UNIT_INDEX" val="1_1"/>
  <p:tag name="KSO_WM_UNIT_ID" val="custom20204558_9*h_i*1_1"/>
  <p:tag name="KSO_WM_TEMPLATE_CATEGORY" val="custom"/>
  <p:tag name="KSO_WM_TEMPLATE_INDEX" val="20204558"/>
  <p:tag name="KSO_WM_UNIT_LAYERLEVEL" val="1_1"/>
  <p:tag name="KSO_WM_TAG_VERSION" val="1.0"/>
  <p:tag name="KSO_WM_BEAUTIFY_FLAG" val="#wm#"/>
</p:tagLst>
</file>

<file path=ppt/tags/tag236.xml><?xml version="1.0" encoding="utf-8"?>
<p:tagLst xmlns:p="http://schemas.openxmlformats.org/presentationml/2006/main">
  <p:tag name="KSO_WM_UNIT_TEXTBOXSTYLE_SHAPETYPE" val="1"/>
  <p:tag name="KSO_WM_UNIT_TEXTBOXSTYLE_ADJUSTLEFT" val="10_-35.445"/>
  <p:tag name="KSO_WM_UNIT_TEXTBOXSTYLE_ADJUSTTOP" val="0_-63.95001"/>
  <p:tag name="KSO_WM_UNIT_BLOCK" val="0"/>
  <p:tag name="KSO_WM_UNIT_SM_LIMIT_TYPE" val="1"/>
  <p:tag name="KSO_WM_UNIT_DECORATE_INFO" val="{&quot;DecorateInfoX&quot;:{&quot;IsLeft&quot;:true,&quot;IsRight&quot;:false,&quot;IsAbs&quot;:true},&quot;DecorateInfoY&quot;:{&quot;IsTop&quot;:true,&quot;IsBottom&quot;:false,&quot;IsAbs&quot;:true}}"/>
  <p:tag name="KSO_WM_UNIT_HIGHLIGHT" val="0"/>
  <p:tag name="KSO_WM_UNIT_COMPATIBLE" val="0"/>
  <p:tag name="KSO_WM_UNIT_DIAGRAM_ISNUMVISUAL" val="0"/>
  <p:tag name="KSO_WM_UNIT_DIAGRAM_ISREFERUNIT" val="0"/>
  <p:tag name="KSO_WM_UNIT_TYPE" val="h_i"/>
  <p:tag name="KSO_WM_UNIT_INDEX" val="1_2"/>
  <p:tag name="KSO_WM_UNIT_ID" val="custom20204558_9*h_i*1_2"/>
  <p:tag name="KSO_WM_TEMPLATE_CATEGORY" val="custom"/>
  <p:tag name="KSO_WM_TEMPLATE_INDEX" val="20204558"/>
  <p:tag name="KSO_WM_UNIT_LAYERLEVEL" val="1_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UNIT_DEFAULT_FONT" val="16;20;2"/>
  <p:tag name="KSO_WM_UNIT_BLOCK" val="0"/>
  <p:tag name="KSO_WM_UNIT_NOCLEAR" val="0"/>
  <p:tag name="KSO_WM_UNIT_VALUE" val="85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custom20204558_9*h_f*1_1"/>
  <p:tag name="KSO_WM_TEMPLATE_CATEGORY" val="custom"/>
  <p:tag name="KSO_WM_TEMPLATE_INDEX" val="20204558"/>
  <p:tag name="KSO_WM_UNIT_LAYERLEVEL" val="1_1"/>
  <p:tag name="KSO_WM_TAG_VERSION" val="1.0"/>
  <p:tag name="KSO_WM_BEAUTIFY_FLAG" val="#wm#"/>
  <p:tag name="KSO_WM_UNIT_PRESET_TEXT" val="单击此处输入你的正文，文字是您思想的提炼;&#13;为了最终演示发布的良好效果，请尽量言简意赅的阐述观点；根据需要可酌情增减文字……"/>
</p:tagLst>
</file>

<file path=ppt/tags/tag238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558_9*a*1"/>
  <p:tag name="KSO_WM_TEMPLATE_CATEGORY" val="custom"/>
  <p:tag name="KSO_WM_TEMPLATE_INDEX" val="20204558"/>
  <p:tag name="KSO_WM_UNIT_LAYERLEVEL" val="1"/>
  <p:tag name="KSO_WM_TAG_VERSION" val="1.0"/>
  <p:tag name="KSO_WM_BEAUTIFY_FLAG" val="#wm#"/>
  <p:tag name="KSO_WM_UNIT_PRESET_TEXT" val="单击此处添加大标题"/>
</p:tagLst>
</file>

<file path=ppt/tags/tag239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5},&quot;minSize&quot;:{&quot;size1&quot;:13.5},&quot;maxSize&quot;:{&quot;size1&quot;:13.5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43,&quot;right&quot;:1.69,&quot;bottom&quot;:0.43},&quot;edge&quot;:{&quot;left&quot;:true,&quot;top&quot;:true,&quot;right&quot;:true,&quot;bottom&quot;:false}},{&quot;direction&quot;:1,&quot;horizontalAlign&quot;:-1,&quot;verticalAlign&quot;:-1,&quot;type&quot;:0,&quot;diagramDirection&quot;:0,&quot;canSetOverLayout&quot;:0,&quot;isOverLayout&quot;:0,&quot;normalSize&quot;:{&quot;size1&quot;:53.6},&quot;minSize&quot;:{&quot;size1&quot;:40.3},&quot;maxSize&quot;:{&quot;size1&quot;:71.0},&quot;edge&quot;:{&quot;left&quot;:true,&quot;top&quot;:false,&quot;right&quot;:true,&quot;bottom&quot;:true},&quot;subLayout&quot;:[{&quot;direction&quot;:0,&quot;horizontalAlign&quot;:-1,&quot;verticalAlign&quot;:-1,&quot;type&quot;:0,&quot;diagramDirection&quot;:0,&quot;canSetOverLayout&quot;:0,&quot;isOverLayout&quot;:0,&quot;margin&quot;:{&quot;left&quot;:2.55,&quot;top&quot;:4.11,&quot;right&quot;:2.96,&quot;bottom&quot;:5.86},&quot;edge&quot;:{&quot;left&quot;:true,&quot;top&quot;:false,&quot;right&quot;:false,&quot;bottom&quot;:true}},{&quot;direction&quot;:0,&quot;horizontalAlign&quot;:-1,&quot;verticalAlign&quot;:-1,&quot;type&quot;:0,&quot;diagramDirection&quot;:0,&quot;canSetOverLayout&quot;:0,&quot;isOverLayout&quot;:0,&quot;margin&quot;:{&quot;left&quot;:0.026,&quot;top&quot;:2.269,&quot;right&quot;:2.13,&quot;bottom&quot;:4.04},&quot;edge&quot;:{&quot;left&quot;:false,&quot;top&quot;:false,&quot;right&quot;:true,&quot;bottom&quot;:true}}]}]}"/>
  <p:tag name="KSO_WM_SLIDE_BACKGROUND" val="[&quot;navigation&quot;]"/>
  <p:tag name="KSO_WM_SLIDE_RATIO" val="1.777778"/>
  <p:tag name="KSO_WM_SLIDE_ID" val="custom20204558_9"/>
  <p:tag name="KSO_WM_TEMPLATE_SUBCATEGORY" val="0"/>
  <p:tag name="KSO_WM_TEMPLATE_MASTER_TYPE" val="1"/>
  <p:tag name="KSO_WM_TEMPLATE_COLOR_TYPE" val="1"/>
  <p:tag name="KSO_WM_SLIDE_TYPE" val="text"/>
  <p:tag name="KSO_WM_SLIDE_SUBTYPE" val="picTxt"/>
  <p:tag name="KSO_WM_SLIDE_ITEM_CNT" val="0"/>
  <p:tag name="KSO_WM_SLIDE_INDEX" val="9"/>
  <p:tag name="KSO_WM_SLIDE_SIZE" val="864.095*311.886"/>
  <p:tag name="KSO_WM_SLIDE_POSITION" val="47.9556*125.305"/>
  <p:tag name="KSO_WM_TAG_VERSION" val="1.0"/>
  <p:tag name="KSO_WM_BEAUTIFY_FLAG" val="#wm#"/>
  <p:tag name="KSO_WM_TEMPLATE_CATEGORY" val="custom"/>
  <p:tag name="KSO_WM_TEMPLATE_INDEX" val="20204558"/>
  <p:tag name="KSO_WM_SLIDE_LAYOUT" val="a_i_h"/>
  <p:tag name="KSO_WM_SLIDE_LAYOUT_CNT" val="1_1_2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SUBTYPE" val="h"/>
  <p:tag name="KSO_WM_UNIT_TYPE" val="i"/>
  <p:tag name="KSO_WM_UNIT_INDEX" val="1"/>
  <p:tag name="KSO_WM_UNIT_ID" val="custom20204558_25*i*1"/>
  <p:tag name="KSO_WM_TEMPLATE_CATEGORY" val="custom"/>
  <p:tag name="KSO_WM_TEMPLATE_INDEX" val="20204558"/>
  <p:tag name="KSO_WM_UNIT_BK_DARK_LIGHT" val="1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4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i"/>
  <p:tag name="KSO_WM_UNIT_INDEX" val="1"/>
  <p:tag name="KSO_WM_UNIT_ID" val="custom20204558_25*i*1"/>
  <p:tag name="KSO_WM_TEMPLATE_CATEGORY" val="custom"/>
  <p:tag name="KSO_WM_TEMPLATE_INDEX" val="20204558"/>
  <p:tag name="KSO_WM_UNIT_LAYERLEVEL" val="1"/>
  <p:tag name="KSO_WM_TAG_VERSION" val="1.0"/>
  <p:tag name="KSO_WM_BEAUTIFY_FLAG" val="#wm#"/>
  <p:tag name="KSO_WM_UNIT_USESOURCEFORMAT_APPLY" val="1"/>
</p:tagLst>
</file>

<file path=ppt/tags/tag242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i"/>
  <p:tag name="KSO_WM_UNIT_INDEX" val="2"/>
  <p:tag name="KSO_WM_UNIT_ID" val="custom20204558_25*i*2"/>
  <p:tag name="KSO_WM_TEMPLATE_CATEGORY" val="custom"/>
  <p:tag name="KSO_WM_TEMPLATE_INDEX" val="20204558"/>
  <p:tag name="KSO_WM_UNIT_LAYERLEVEL" val="1"/>
  <p:tag name="KSO_WM_TAG_VERSION" val="1.0"/>
  <p:tag name="KSO_WM_BEAUTIFY_FLAG" val="#wm#"/>
  <p:tag name="KSO_WM_UNIT_USESOURCEFORMAT_APPLY" val="1"/>
</p:tagLst>
</file>

<file path=ppt/tags/tag243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a"/>
  <p:tag name="KSO_WM_UNIT_INDEX" val="1"/>
  <p:tag name="KSO_WM_UNIT_ID" val="custom20204558_25*a*1"/>
  <p:tag name="KSO_WM_TEMPLATE_CATEGORY" val="custom"/>
  <p:tag name="KSO_WM_TEMPLATE_INDEX" val="20204558"/>
  <p:tag name="KSO_WM_UNIT_LAYERLEVEL" val="1"/>
  <p:tag name="KSO_WM_TAG_VERSION" val="1.0"/>
  <p:tag name="KSO_WM_BEAUTIFY_FLAG" val="#wm#"/>
  <p:tag name="KSO_WM_UNIT_PRESET_TEXT" val="单击此处添加大标题"/>
  <p:tag name="KSO_WM_UNIT_TEXT_FILL_FORE_SCHEMECOLOR_INDEX" val="14"/>
  <p:tag name="KSO_WM_UNIT_TEXT_FILL_TYPE" val="1"/>
  <p:tag name="KSO_WM_UNIT_USESOURCEFORMAT_APPLY" val="1"/>
</p:tagLst>
</file>

<file path=ppt/tags/tag244.xml><?xml version="1.0" encoding="utf-8"?>
<p:tagLst xmlns:p="http://schemas.openxmlformats.org/presentationml/2006/main">
  <p:tag name="KSO_WM_UNIT_ISCONTENTS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1_1"/>
  <p:tag name="KSO_WM_UNIT_ID" val="custom20204558_25*m_h_a*1_1_1"/>
  <p:tag name="KSO_WM_TEMPLATE_CATEGORY" val="custom"/>
  <p:tag name="KSO_WM_TEMPLATE_INDEX" val="20204558"/>
  <p:tag name="KSO_WM_UNIT_LAYERLEVEL" val="1_1_1"/>
  <p:tag name="KSO_WM_TAG_VERSION" val="1.0"/>
  <p:tag name="KSO_WM_BEAUTIFY_FLAG" val="#wm#"/>
  <p:tag name="KSO_WM_UNIT_PRESET_TEXT" val="添加标题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1"/>
  <p:tag name="KSO_WM_UNIT_ID" val="custom20204558_25*m_h_i*1_1_1"/>
  <p:tag name="KSO_WM_TEMPLATE_CATEGORY" val="custom"/>
  <p:tag name="KSO_WM_TEMPLATE_INDEX" val="20204558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46.xml><?xml version="1.0" encoding="utf-8"?>
<p:tagLst xmlns:p="http://schemas.openxmlformats.org/presentationml/2006/main">
  <p:tag name="KSO_WM_UNIT_NOCLEAR" val="0"/>
  <p:tag name="KSO_WM_UNIT_VALUE" val="49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1_1"/>
  <p:tag name="KSO_WM_UNIT_ID" val="custom20204558_25*m_h_f*1_1_1"/>
  <p:tag name="KSO_WM_TEMPLATE_CATEGORY" val="custom"/>
  <p:tag name="KSO_WM_TEMPLATE_INDEX" val="20204558"/>
  <p:tag name="KSO_WM_UNIT_LAYERLEVEL" val="1_1_1"/>
  <p:tag name="KSO_WM_TAG_VERSION" val="1.0"/>
  <p:tag name="KSO_WM_BEAUTIFY_FLAG" val="#wm#"/>
  <p:tag name="KSO_WM_UNIT_PRESET_TEXT" val="单击此处添加文本具体内容"/>
  <p:tag name="KSO_WM_UNIT_TEXT_FILL_FORE_SCHEMECOLOR_INDEX" val="13"/>
  <p:tag name="KSO_WM_UNIT_TEXT_FILL_TYPE" val="1"/>
  <p:tag name="KSO_WM_UNIT_USESOURCEFORMAT_APPLY" val="1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1"/>
  <p:tag name="KSO_WM_UNIT_ID" val="custom20204558_25*m_i*1_1"/>
  <p:tag name="KSO_WM_TEMPLATE_CATEGORY" val="custom"/>
  <p:tag name="KSO_WM_TEMPLATE_INDEX" val="20204558"/>
  <p:tag name="KSO_WM_UNIT_LAYERLEVEL" val="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2"/>
  <p:tag name="KSO_WM_UNIT_ID" val="custom20204558_25*m_i*1_2"/>
  <p:tag name="KSO_WM_TEMPLATE_CATEGORY" val="custom"/>
  <p:tag name="KSO_WM_TEMPLATE_INDEX" val="20204558"/>
  <p:tag name="KSO_WM_UNIT_LAYERLEVEL" val="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3"/>
  <p:tag name="KSO_WM_UNIT_ID" val="custom20204558_25*m_i*1_3"/>
  <p:tag name="KSO_WM_TEMPLATE_CATEGORY" val="custom"/>
  <p:tag name="KSO_WM_TEMPLATE_INDEX" val="20204558"/>
  <p:tag name="KSO_WM_UNIT_LAYERLEVEL" val="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ISCONTENTS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2_1"/>
  <p:tag name="KSO_WM_UNIT_ID" val="custom20204558_25*m_h_a*1_2_1"/>
  <p:tag name="KSO_WM_TEMPLATE_CATEGORY" val="custom"/>
  <p:tag name="KSO_WM_TEMPLATE_INDEX" val="20204558"/>
  <p:tag name="KSO_WM_UNIT_LAYERLEVEL" val="1_1_1"/>
  <p:tag name="KSO_WM_TAG_VERSION" val="1.0"/>
  <p:tag name="KSO_WM_BEAUTIFY_FLAG" val="#wm#"/>
  <p:tag name="KSO_WM_UNIT_PRESET_TEXT" val="添加标题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1"/>
  <p:tag name="KSO_WM_UNIT_ID" val="custom20204558_25*m_h_i*1_2_1"/>
  <p:tag name="KSO_WM_TEMPLATE_CATEGORY" val="custom"/>
  <p:tag name="KSO_WM_TEMPLATE_INDEX" val="20204558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52.xml><?xml version="1.0" encoding="utf-8"?>
<p:tagLst xmlns:p="http://schemas.openxmlformats.org/presentationml/2006/main">
  <p:tag name="KSO_WM_UNIT_NOCLEAR" val="0"/>
  <p:tag name="KSO_WM_UNIT_VALUE" val="49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2_1"/>
  <p:tag name="KSO_WM_UNIT_ID" val="custom20204558_25*m_h_f*1_2_1"/>
  <p:tag name="KSO_WM_TEMPLATE_CATEGORY" val="custom"/>
  <p:tag name="KSO_WM_TEMPLATE_INDEX" val="20204558"/>
  <p:tag name="KSO_WM_UNIT_LAYERLEVEL" val="1_1_1"/>
  <p:tag name="KSO_WM_TAG_VERSION" val="1.0"/>
  <p:tag name="KSO_WM_BEAUTIFY_FLAG" val="#wm#"/>
  <p:tag name="KSO_WM_UNIT_PRESET_TEXT" val="单击此处添加文本具体内容"/>
  <p:tag name="KSO_WM_UNIT_TEXT_FILL_FORE_SCHEMECOLOR_INDEX" val="13"/>
  <p:tag name="KSO_WM_UNIT_TEXT_FILL_TYPE" val="1"/>
  <p:tag name="KSO_WM_UNIT_USESOURCEFORMAT_APPLY" val="1"/>
</p:tagLst>
</file>

<file path=ppt/tags/tag253.xml><?xml version="1.0" encoding="utf-8"?>
<p:tagLst xmlns:p="http://schemas.openxmlformats.org/presentationml/2006/main">
  <p:tag name="KSO_WM_UNIT_ISCONTENTS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3_1"/>
  <p:tag name="KSO_WM_UNIT_ID" val="custom20204558_25*m_h_a*1_3_1"/>
  <p:tag name="KSO_WM_TEMPLATE_CATEGORY" val="custom"/>
  <p:tag name="KSO_WM_TEMPLATE_INDEX" val="20204558"/>
  <p:tag name="KSO_WM_UNIT_LAYERLEVEL" val="1_1_1"/>
  <p:tag name="KSO_WM_TAG_VERSION" val="1.0"/>
  <p:tag name="KSO_WM_BEAUTIFY_FLAG" val="#wm#"/>
  <p:tag name="KSO_WM_UNIT_PRESET_TEXT" val="添加标题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1"/>
  <p:tag name="KSO_WM_UNIT_ID" val="custom20204558_25*m_h_i*1_3_1"/>
  <p:tag name="KSO_WM_TEMPLATE_CATEGORY" val="custom"/>
  <p:tag name="KSO_WM_TEMPLATE_INDEX" val="20204558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55.xml><?xml version="1.0" encoding="utf-8"?>
<p:tagLst xmlns:p="http://schemas.openxmlformats.org/presentationml/2006/main">
  <p:tag name="KSO_WM_UNIT_NOCLEAR" val="0"/>
  <p:tag name="KSO_WM_UNIT_VALUE" val="49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3_1"/>
  <p:tag name="KSO_WM_UNIT_ID" val="custom20204558_25*m_h_f*1_3_1"/>
  <p:tag name="KSO_WM_TEMPLATE_CATEGORY" val="custom"/>
  <p:tag name="KSO_WM_TEMPLATE_INDEX" val="20204558"/>
  <p:tag name="KSO_WM_UNIT_LAYERLEVEL" val="1_1_1"/>
  <p:tag name="KSO_WM_TAG_VERSION" val="1.0"/>
  <p:tag name="KSO_WM_BEAUTIFY_FLAG" val="#wm#"/>
  <p:tag name="KSO_WM_UNIT_PRESET_TEXT" val="单击此处添加文本具体内容"/>
  <p:tag name="KSO_WM_UNIT_TEXT_FILL_FORE_SCHEMECOLOR_INDEX" val="13"/>
  <p:tag name="KSO_WM_UNIT_TEXT_FILL_TYPE" val="1"/>
  <p:tag name="KSO_WM_UNIT_USESOURCEFORMAT_APPLY" val="1"/>
</p:tagLst>
</file>

<file path=ppt/tags/tag256.xml><?xml version="1.0" encoding="utf-8"?>
<p:tagLst xmlns:p="http://schemas.openxmlformats.org/presentationml/2006/main">
  <p:tag name="KSO_WM_UNIT_ISCONTENTS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4_1"/>
  <p:tag name="KSO_WM_UNIT_ID" val="custom20204558_25*m_h_a*1_4_1"/>
  <p:tag name="KSO_WM_TEMPLATE_CATEGORY" val="custom"/>
  <p:tag name="KSO_WM_TEMPLATE_INDEX" val="20204558"/>
  <p:tag name="KSO_WM_UNIT_LAYERLEVEL" val="1_1_1"/>
  <p:tag name="KSO_WM_TAG_VERSION" val="1.0"/>
  <p:tag name="KSO_WM_BEAUTIFY_FLAG" val="#wm#"/>
  <p:tag name="KSO_WM_UNIT_PRESET_TEXT" val="添加标题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1"/>
  <p:tag name="KSO_WM_UNIT_ID" val="custom20204558_25*m_h_i*1_4_1"/>
  <p:tag name="KSO_WM_TEMPLATE_CATEGORY" val="custom"/>
  <p:tag name="KSO_WM_TEMPLATE_INDEX" val="20204558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4"/>
  <p:tag name="KSO_WM_UNIT_ID" val="custom20204558_25*m_i*1_4"/>
  <p:tag name="KSO_WM_TEMPLATE_CATEGORY" val="custom"/>
  <p:tag name="KSO_WM_TEMPLATE_INDEX" val="20204558"/>
  <p:tag name="KSO_WM_UNIT_LAYERLEVEL" val="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59.xml><?xml version="1.0" encoding="utf-8"?>
<p:tagLst xmlns:p="http://schemas.openxmlformats.org/presentationml/2006/main">
  <p:tag name="KSO_WM_UNIT_ISCONTENTS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5_1"/>
  <p:tag name="KSO_WM_UNIT_ID" val="custom20204558_25*m_h_a*1_5_1"/>
  <p:tag name="KSO_WM_TEMPLATE_CATEGORY" val="custom"/>
  <p:tag name="KSO_WM_TEMPLATE_INDEX" val="20204558"/>
  <p:tag name="KSO_WM_UNIT_LAYERLEVEL" val="1_1_1"/>
  <p:tag name="KSO_WM_TAG_VERSION" val="1.0"/>
  <p:tag name="KSO_WM_BEAUTIFY_FLAG" val="#wm#"/>
  <p:tag name="KSO_WM_UNIT_PRESET_TEXT" val="添加标题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5_1"/>
  <p:tag name="KSO_WM_UNIT_ID" val="custom20204558_25*m_h_i*1_5_1"/>
  <p:tag name="KSO_WM_TEMPLATE_CATEGORY" val="custom"/>
  <p:tag name="KSO_WM_TEMPLATE_INDEX" val="20204558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4"/>
  <p:tag name="KSO_WM_UNIT_ID" val="custom20204558_25*m_i*1_4"/>
  <p:tag name="KSO_WM_TEMPLATE_CATEGORY" val="custom"/>
  <p:tag name="KSO_WM_TEMPLATE_INDEX" val="20204558"/>
  <p:tag name="KSO_WM_UNIT_LAYERLEVEL" val="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62.xml><?xml version="1.0" encoding="utf-8"?>
<p:tagLst xmlns:p="http://schemas.openxmlformats.org/presentationml/2006/main">
  <p:tag name="KSO_WM_UNIT_ISCONTENTS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5_1"/>
  <p:tag name="KSO_WM_UNIT_ID" val="custom20204558_25*m_h_a*1_5_1"/>
  <p:tag name="KSO_WM_TEMPLATE_CATEGORY" val="custom"/>
  <p:tag name="KSO_WM_TEMPLATE_INDEX" val="20204558"/>
  <p:tag name="KSO_WM_UNIT_LAYERLEVEL" val="1_1_1"/>
  <p:tag name="KSO_WM_TAG_VERSION" val="1.0"/>
  <p:tag name="KSO_WM_BEAUTIFY_FLAG" val="#wm#"/>
  <p:tag name="KSO_WM_UNIT_PRESET_TEXT" val="添加标题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5_1"/>
  <p:tag name="KSO_WM_UNIT_ID" val="custom20204558_25*m_h_i*1_5_1"/>
  <p:tag name="KSO_WM_TEMPLATE_CATEGORY" val="custom"/>
  <p:tag name="KSO_WM_TEMPLATE_INDEX" val="20204558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64.xml><?xml version="1.0" encoding="utf-8"?>
<p:tagLst xmlns:p="http://schemas.openxmlformats.org/presentationml/2006/main">
  <p:tag name="KSO_WM_UNIT_NOCLEAR" val="0"/>
  <p:tag name="KSO_WM_UNIT_VALUE" val="49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5_1"/>
  <p:tag name="KSO_WM_UNIT_ID" val="custom20204558_25*m_h_f*1_5_1"/>
  <p:tag name="KSO_WM_TEMPLATE_CATEGORY" val="custom"/>
  <p:tag name="KSO_WM_TEMPLATE_INDEX" val="20204558"/>
  <p:tag name="KSO_WM_UNIT_LAYERLEVEL" val="1_1_1"/>
  <p:tag name="KSO_WM_TAG_VERSION" val="1.0"/>
  <p:tag name="KSO_WM_BEAUTIFY_FLAG" val="#wm#"/>
  <p:tag name="KSO_WM_UNIT_PRESET_TEXT" val="单击此处添加文本具体内容"/>
  <p:tag name="KSO_WM_UNIT_TEXT_FILL_FORE_SCHEMECOLOR_INDEX" val="13"/>
  <p:tag name="KSO_WM_UNIT_TEXT_FILL_TYPE" val="1"/>
  <p:tag name="KSO_WM_UNIT_USESOURCEFORMAT_APPLY" val="1"/>
</p:tagLst>
</file>

<file path=ppt/tags/tag265.xml><?xml version="1.0" encoding="utf-8"?>
<p:tagLst xmlns:p="http://schemas.openxmlformats.org/presentationml/2006/main">
  <p:tag name="KSO_WM_UNIT_NOCLEAR" val="0"/>
  <p:tag name="KSO_WM_UNIT_VALUE" val="49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2_1"/>
  <p:tag name="KSO_WM_UNIT_ID" val="custom20204558_25*m_h_f*1_2_1"/>
  <p:tag name="KSO_WM_TEMPLATE_CATEGORY" val="custom"/>
  <p:tag name="KSO_WM_TEMPLATE_INDEX" val="20204558"/>
  <p:tag name="KSO_WM_UNIT_LAYERLEVEL" val="1_1_1"/>
  <p:tag name="KSO_WM_TAG_VERSION" val="1.0"/>
  <p:tag name="KSO_WM_BEAUTIFY_FLAG" val="#wm#"/>
  <p:tag name="KSO_WM_UNIT_PRESET_TEXT" val="单击此处添加文本具体内容"/>
  <p:tag name="KSO_WM_UNIT_TEXT_FILL_FORE_SCHEMECOLOR_INDEX" val="13"/>
  <p:tag name="KSO_WM_UNIT_TEXT_FILL_TYPE" val="1"/>
  <p:tag name="KSO_WM_UNIT_USESOURCEFORMAT_APPLY" val="1"/>
</p:tagLst>
</file>

<file path=ppt/tags/tag266.xml><?xml version="1.0" encoding="utf-8"?>
<p:tagLst xmlns:p="http://schemas.openxmlformats.org/presentationml/2006/main">
  <p:tag name="KSO_WM_UNIT_NOCLEAR" val="0"/>
  <p:tag name="KSO_WM_UNIT_VALUE" val="49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2_1"/>
  <p:tag name="KSO_WM_UNIT_ID" val="custom20204558_25*m_h_f*1_2_1"/>
  <p:tag name="KSO_WM_TEMPLATE_CATEGORY" val="custom"/>
  <p:tag name="KSO_WM_TEMPLATE_INDEX" val="20204558"/>
  <p:tag name="KSO_WM_UNIT_LAYERLEVEL" val="1_1_1"/>
  <p:tag name="KSO_WM_TAG_VERSION" val="1.0"/>
  <p:tag name="KSO_WM_BEAUTIFY_FLAG" val="#wm#"/>
  <p:tag name="KSO_WM_UNIT_PRESET_TEXT" val="单击此处添加文本具体内容"/>
  <p:tag name="KSO_WM_UNIT_TEXT_FILL_FORE_SCHEMECOLOR_INDEX" val="13"/>
  <p:tag name="KSO_WM_UNIT_TEXT_FILL_TYPE" val="1"/>
  <p:tag name="KSO_WM_UNIT_USESOURCEFORMAT_APPLY" val="1"/>
</p:tagLst>
</file>

<file path=ppt/tags/tag267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3},&quot;minSize&quot;:{&quot;size1&quot;:13.3},&quot;maxSize&quot;:{&quot;size1&quot;:13.3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425,&quot;right&quot;:1.692,&quot;bottom&quot;:0.425},&quot;edge&quot;:{&quot;left&quot;:true,&quot;top&quot;:true,&quot;right&quot;:true,&quot;bottom&quot;:false}},{&quot;direction&quot;:0,&quot;horizontalAlign&quot;:-1,&quot;verticalAlign&quot;:-1,&quot;type&quot;:0,&quot;diagramDirection&quot;:0,&quot;canSetOverLayout&quot;:0,&quot;isOverLayout&quot;:0,&quot;margin&quot;:{&quot;left&quot;:1.69,&quot;top&quot;:1.27,&quot;right&quot;:1.69,&quot;bottom&quot;:2.54},&quot;edge&quot;:{&quot;left&quot;:true,&quot;top&quot;:false,&quot;right&quot;:true,&quot;bottom&quot;:true}}]}"/>
  <p:tag name="KSO_WM_SLIDE_CAN_ADD_NAVIGATION" val="1"/>
  <p:tag name="KSO_WM_SLIDE_BACKGROUND" val="[&quot;navigation&quot;]"/>
  <p:tag name="KSO_WM_SLIDE_RATIO" val="1.777778"/>
  <p:tag name="KSO_WM_SLIDE_ID" val="custom20204558_25"/>
  <p:tag name="KSO_WM_TEMPLATE_SUBCATEGORY" val="0"/>
  <p:tag name="KSO_WM_TEMPLATE_MASTER_TYPE" val="1"/>
  <p:tag name="KSO_WM_TEMPLATE_COLOR_TYPE" val="1"/>
  <p:tag name="KSO_WM_SLIDE_TYPE" val="text"/>
  <p:tag name="KSO_WM_SLIDE_SUBTYPE" val="diag"/>
  <p:tag name="KSO_WM_SLIDE_ITEM_CNT" val="5"/>
  <p:tag name="KSO_WM_SLIDE_INDEX" val="25"/>
  <p:tag name="KSO_WM_SLIDE_SIZE" val="827.21*247.797"/>
  <p:tag name="KSO_WM_SLIDE_POSITION" val="66.2135*176.149"/>
  <p:tag name="KSO_WM_DIAGRAM_GROUP_CODE" val="m1-1"/>
  <p:tag name="KSO_WM_SLIDE_DIAGTYPE" val="m"/>
  <p:tag name="KSO_WM_TAG_VERSION" val="1.0"/>
  <p:tag name="KSO_WM_BEAUTIFY_FLAG" val="#wm#"/>
  <p:tag name="KSO_WM_TEMPLATE_CATEGORY" val="custom"/>
  <p:tag name="KSO_WM_TEMPLATE_INDEX" val="20204558"/>
  <p:tag name="KSO_WM_SLIDE_LAYOUT" val="a_i_m"/>
  <p:tag name="KSO_WM_SLIDE_LAYOUT_CNT" val="1_1_1"/>
</p:tagLst>
</file>

<file path=ppt/tags/tag268.xml><?xml version="1.0" encoding="utf-8"?>
<p:tagLst xmlns:p="http://schemas.openxmlformats.org/presentationml/2006/main">
  <p:tag name="KSO_WM_UNIT_ISCONTENTSTITLE" val="0"/>
  <p:tag name="KSO_WM_UNIT_NOCLEAR" val="1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558_34*a*1"/>
  <p:tag name="KSO_WM_TEMPLATE_CATEGORY" val="custom"/>
  <p:tag name="KSO_WM_TEMPLATE_INDEX" val="20204558"/>
  <p:tag name="KSO_WM_UNIT_LAYERLEVEL" val="1"/>
  <p:tag name="KSO_WM_TAG_VERSION" val="1.0"/>
  <p:tag name="KSO_WM_BEAUTIFY_FLAG" val="#wm#"/>
  <p:tag name="KSO_WM_UNIT_PRESET_TEXT" val="谢谢收看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4558_34*i*1"/>
  <p:tag name="KSO_WM_TEMPLATE_CATEGORY" val="custom"/>
  <p:tag name="KSO_WM_TEMPLATE_INDEX" val="20204558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SLIDE_ID" val="custom20204558_33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3"/>
  <p:tag name="KSO_WM_TAG_VERSION" val="1.0"/>
  <p:tag name="KSO_WM_BEAUTIFY_FLAG" val="#wm#"/>
  <p:tag name="KSO_WM_TEMPLATE_CATEGORY" val="custom"/>
  <p:tag name="KSO_WM_TEMPLATE_INDEX" val="20204558"/>
  <p:tag name="KSO_WM_SLIDE_LAYOUT" val="a_b"/>
  <p:tag name="KSO_WM_SLIDE_LAYOUT_CNT" val="1_1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K_DARK_LIGHT" val="1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K_DARK_LIGHT" val="1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K_DARK_LIGHT" val="1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K_DARK_LIGHT" val="1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K_DARK_LIGHT" val="1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K_DARK_LIGHT" val="1"/>
  <p:tag name="KSO_WM_SLIDE_BACKGROUND_MASK_FLAG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heme/theme1.xml><?xml version="1.0" encoding="utf-8"?>
<a:theme xmlns:a="http://schemas.openxmlformats.org/drawingml/2006/main" name="2_Office 主题​​">
  <a:themeElements>
    <a:clrScheme name="自定义 8">
      <a:dk1>
        <a:srgbClr val="000000"/>
      </a:dk1>
      <a:lt1>
        <a:srgbClr val="FFFFFF"/>
      </a:lt1>
      <a:dk2>
        <a:srgbClr val="243038"/>
      </a:dk2>
      <a:lt2>
        <a:srgbClr val="FFFFFF"/>
      </a:lt2>
      <a:accent1>
        <a:srgbClr val="60D38C"/>
      </a:accent1>
      <a:accent2>
        <a:srgbClr val="49C3A3"/>
      </a:accent2>
      <a:accent3>
        <a:srgbClr val="33B3BC"/>
      </a:accent3>
      <a:accent4>
        <a:srgbClr val="3C9DCA"/>
      </a:accent4>
      <a:accent5>
        <a:srgbClr val="647ECF"/>
      </a:accent5>
      <a:accent6>
        <a:srgbClr val="8C60D3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1453</Words>
  <Application>WPS 演示</Application>
  <PresentationFormat>宽屏</PresentationFormat>
  <Paragraphs>154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汉仪旗黑-85S</vt:lpstr>
      <vt:lpstr>黑体</vt:lpstr>
      <vt:lpstr>Segoe UI</vt:lpstr>
      <vt:lpstr>Arial Unicode MS</vt:lpstr>
      <vt:lpstr>Wingdings</vt:lpstr>
      <vt:lpstr>2_Office 主题​​</vt:lpstr>
      <vt:lpstr>Conserved element</vt:lpstr>
      <vt:lpstr>PowerPoint 演示文稿</vt:lpstr>
      <vt:lpstr>Conserved element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谢谢收看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千夜草</cp:lastModifiedBy>
  <cp:revision>27</cp:revision>
  <dcterms:created xsi:type="dcterms:W3CDTF">2019-06-19T02:08:00Z</dcterms:created>
  <dcterms:modified xsi:type="dcterms:W3CDTF">2020-01-10T00:24:22Z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2052-11.1.0.9329</vt:lpwstr>
  </property>
</Properties>
</file>