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4" r:id="rId2"/>
    <p:sldId id="333" r:id="rId3"/>
    <p:sldId id="402" r:id="rId4"/>
    <p:sldId id="411" r:id="rId5"/>
    <p:sldId id="409" r:id="rId6"/>
    <p:sldId id="408" r:id="rId7"/>
    <p:sldId id="406" r:id="rId8"/>
    <p:sldId id="404" r:id="rId9"/>
    <p:sldId id="403" r:id="rId10"/>
    <p:sldId id="35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6600"/>
    <a:srgbClr val="FF99CC"/>
    <a:srgbClr val="00B050"/>
    <a:srgbClr val="002060"/>
    <a:srgbClr val="005490"/>
    <a:srgbClr val="99FF99"/>
    <a:srgbClr val="006600"/>
    <a:srgbClr val="33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675" autoAdjust="0"/>
  </p:normalViewPr>
  <p:slideViewPr>
    <p:cSldViewPr snapToGrid="0" showGuides="1">
      <p:cViewPr varScale="1">
        <p:scale>
          <a:sx n="48" d="100"/>
          <a:sy n="48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78400-D04D-42CB-888D-BD5DCABC5D91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5610F-3A8D-496B-8C64-FB69F7E7B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0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10F-3A8D-496B-8C64-FB69F7E7B4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8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10F-3A8D-496B-8C64-FB69F7E7B4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05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10F-3A8D-496B-8C64-FB69F7E7B40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8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简单来讲</a:t>
            </a:r>
            <a:r>
              <a:rPr lang="en-US" altLang="zh-CN" dirty="0"/>
              <a:t>ASV</a:t>
            </a:r>
            <a:r>
              <a:rPr lang="zh-CN" altLang="en-US" dirty="0"/>
              <a:t>就是在去除了错误序列之后，将</a:t>
            </a:r>
            <a:r>
              <a:rPr lang="en-US" altLang="zh-CN" dirty="0"/>
              <a:t>Identity</a:t>
            </a:r>
            <a:r>
              <a:rPr lang="zh-CN" altLang="en-US" dirty="0"/>
              <a:t>的标准设为</a:t>
            </a:r>
            <a:r>
              <a:rPr lang="en-US" altLang="zh-CN" dirty="0"/>
              <a:t>100%</a:t>
            </a:r>
            <a:r>
              <a:rPr lang="zh-CN" altLang="en-US" dirty="0"/>
              <a:t>进行聚类。因为不存在测序错误的情况下，即你的数据全都是真实的，那么也就意味着只有相同序列才是来自于同一个物种的，所以此时的</a:t>
            </a:r>
            <a:r>
              <a:rPr lang="en-US" altLang="zh-CN" dirty="0"/>
              <a:t>identity</a:t>
            </a:r>
            <a:r>
              <a:rPr lang="zh-CN" altLang="en-US" dirty="0"/>
              <a:t>应该设置为</a:t>
            </a:r>
            <a:r>
              <a:rPr lang="en-US" altLang="zh-CN" dirty="0"/>
              <a:t>100%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10F-3A8D-496B-8C64-FB69F7E7B4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5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5610F-3A8D-496B-8C64-FB69F7E7B4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3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50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04AAA9-B43C-4835-AF17-C6DE8329D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4410"/>
          <a:stretch>
            <a:fillRect/>
          </a:stretch>
        </p:blipFill>
        <p:spPr>
          <a:xfrm rot="5400000">
            <a:off x="2667001" y="-2666999"/>
            <a:ext cx="6858000" cy="12191998"/>
          </a:xfrm>
          <a:custGeom>
            <a:avLst/>
            <a:gdLst>
              <a:gd name="connsiteX0" fmla="*/ 0 w 6858000"/>
              <a:gd name="connsiteY0" fmla="*/ 12191998 h 12191998"/>
              <a:gd name="connsiteX1" fmla="*/ 0 w 6858000"/>
              <a:gd name="connsiteY1" fmla="*/ 0 h 12191998"/>
              <a:gd name="connsiteX2" fmla="*/ 6858000 w 6858000"/>
              <a:gd name="connsiteY2" fmla="*/ 0 h 12191998"/>
              <a:gd name="connsiteX3" fmla="*/ 6858000 w 6858000"/>
              <a:gd name="connsiteY3" fmla="*/ 12191998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0" y="1219199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1998"/>
                </a:lnTo>
                <a:close/>
              </a:path>
            </a:pathLst>
          </a:cu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A663352-127F-4EE5-93B9-5D3526251FA1}"/>
              </a:ext>
            </a:extLst>
          </p:cNvPr>
          <p:cNvSpPr/>
          <p:nvPr userDrawn="1"/>
        </p:nvSpPr>
        <p:spPr>
          <a:xfrm>
            <a:off x="673100" y="4411527"/>
            <a:ext cx="11518900" cy="977900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0ED6DBA0-AE87-4E2F-BDEC-59B8A9D7AF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1863345"/>
            <a:ext cx="6400800" cy="18452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600" b="1">
                <a:solidFill>
                  <a:srgbClr val="B92507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极简学术答辩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A9FC2101-1E26-4938-BD04-7FA962C894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6450" y="4761968"/>
            <a:ext cx="3208667" cy="277019"/>
          </a:xfrm>
          <a:prstGeom prst="rect">
            <a:avLst/>
          </a:prstGeom>
        </p:spPr>
        <p:txBody>
          <a:bodyPr lIns="91440" tIns="0" rIns="9000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答辩人：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BE35FB1C-F6EB-4A32-810E-A21D96B9D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28342" y="4761968"/>
            <a:ext cx="3208667" cy="277019"/>
          </a:xfrm>
          <a:prstGeom prst="rect">
            <a:avLst/>
          </a:prstGeom>
        </p:spPr>
        <p:txBody>
          <a:bodyPr lIns="91440" tIns="0" rIns="9000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指导老师：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C74E439A-0A6D-4158-AA24-C3094F55B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0233" y="4761968"/>
            <a:ext cx="2611767" cy="277019"/>
          </a:xfrm>
          <a:prstGeom prst="rect">
            <a:avLst/>
          </a:prstGeom>
        </p:spPr>
        <p:txBody>
          <a:bodyPr lIns="91440" tIns="0" rIns="9000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日期：</a:t>
            </a:r>
          </a:p>
        </p:txBody>
      </p:sp>
      <p:sp>
        <p:nvSpPr>
          <p:cNvPr id="32" name="文本占位符 31">
            <a:extLst>
              <a:ext uri="{FF2B5EF4-FFF2-40B4-BE49-F238E27FC236}">
                <a16:creationId xmlns:a16="http://schemas.microsoft.com/office/drawing/2014/main" id="{0CFA8959-3C01-4CEB-A50F-B7348135A1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3726773"/>
            <a:ext cx="6099242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zh-CN" alt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Minimalist academic defense PPT template</a:t>
            </a:r>
          </a:p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7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rgbClr val="F5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8AC51F11-62DD-4BB4-95C7-BC025C71C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4410" b="61849"/>
          <a:stretch/>
        </p:blipFill>
        <p:spPr>
          <a:xfrm rot="16200000" flipV="1">
            <a:off x="-1103339" y="1109013"/>
            <a:ext cx="6858000" cy="4651322"/>
          </a:xfrm>
          <a:custGeom>
            <a:avLst/>
            <a:gdLst>
              <a:gd name="connsiteX0" fmla="*/ 0 w 6858000"/>
              <a:gd name="connsiteY0" fmla="*/ 12191998 h 12191998"/>
              <a:gd name="connsiteX1" fmla="*/ 0 w 6858000"/>
              <a:gd name="connsiteY1" fmla="*/ 0 h 12191998"/>
              <a:gd name="connsiteX2" fmla="*/ 6858000 w 6858000"/>
              <a:gd name="connsiteY2" fmla="*/ 0 h 12191998"/>
              <a:gd name="connsiteX3" fmla="*/ 6858000 w 6858000"/>
              <a:gd name="connsiteY3" fmla="*/ 12191998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0" y="1219199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1998"/>
                </a:lnTo>
                <a:close/>
              </a:path>
            </a:pathLst>
          </a:cu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9225C1-50AD-4861-96DF-089AE2F2A6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617576"/>
            <a:ext cx="14478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zh-CN" altLang="en-US" sz="4800" b="1" kern="1200" dirty="0">
                <a:solidFill>
                  <a:schemeClr val="accent1"/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目录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C503F9-0BD7-4589-946E-48195BC3DA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8200" y="899394"/>
            <a:ext cx="1447800" cy="2654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zh-CN" altLang="en-US" sz="20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3CBD540-A95C-4468-A0F3-DBC2E2D0C672}"/>
              </a:ext>
            </a:extLst>
          </p:cNvPr>
          <p:cNvSpPr>
            <a:spLocks/>
          </p:cNvSpPr>
          <p:nvPr userDrawn="1"/>
        </p:nvSpPr>
        <p:spPr>
          <a:xfrm>
            <a:off x="1859214" y="2209800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62BF1A5-4AED-4A3D-921F-8CF6C607DE48}"/>
              </a:ext>
            </a:extLst>
          </p:cNvPr>
          <p:cNvSpPr>
            <a:spLocks/>
          </p:cNvSpPr>
          <p:nvPr userDrawn="1"/>
        </p:nvSpPr>
        <p:spPr>
          <a:xfrm>
            <a:off x="7061497" y="2209800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582F12-0ACD-4675-9FEA-6B215F47C6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8277" y="2458699"/>
            <a:ext cx="4292677" cy="5588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8A158273-2CF2-429F-B5B9-AFB514E82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0560" y="2458699"/>
            <a:ext cx="4292677" cy="558800"/>
          </a:xfrm>
          <a:prstGeom prst="rect">
            <a:avLst/>
          </a:prstGeom>
        </p:spPr>
        <p:txBody>
          <a:bodyPr lIns="90000" tIns="46800" rIns="90000" bIns="46800"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EFD7E7CB-108F-467C-8E47-1D0964A5F7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6212" y="2412264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1.</a:t>
            </a:r>
            <a:endParaRPr lang="zh-CN" altLang="en-US" dirty="0"/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5ADAD93C-29F0-4B6A-9DD8-626EC6E7F0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5273" y="2412264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2.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1247F14B-FA30-461B-A987-5EC0CDFCB1CA}"/>
              </a:ext>
            </a:extLst>
          </p:cNvPr>
          <p:cNvSpPr>
            <a:spLocks/>
          </p:cNvSpPr>
          <p:nvPr userDrawn="1"/>
        </p:nvSpPr>
        <p:spPr>
          <a:xfrm>
            <a:off x="1859214" y="3492397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2B8ED03D-D216-42EE-8B04-393BC8F52858}"/>
              </a:ext>
            </a:extLst>
          </p:cNvPr>
          <p:cNvSpPr>
            <a:spLocks/>
          </p:cNvSpPr>
          <p:nvPr userDrawn="1"/>
        </p:nvSpPr>
        <p:spPr>
          <a:xfrm>
            <a:off x="7061497" y="3492397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59" name="文本占位符 58">
            <a:extLst>
              <a:ext uri="{FF2B5EF4-FFF2-40B4-BE49-F238E27FC236}">
                <a16:creationId xmlns:a16="http://schemas.microsoft.com/office/drawing/2014/main" id="{5EE2ABB9-AA5A-4B3F-ABC2-673938C4CC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08277" y="3741296"/>
            <a:ext cx="4292677" cy="55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0" name="文本占位符 59">
            <a:extLst>
              <a:ext uri="{FF2B5EF4-FFF2-40B4-BE49-F238E27FC236}">
                <a16:creationId xmlns:a16="http://schemas.microsoft.com/office/drawing/2014/main" id="{0AA49D5E-8A5B-41E0-8400-2825A3D682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10560" y="3741296"/>
            <a:ext cx="4292677" cy="55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5BEB987F-3D5B-4444-949C-3D59C9B09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86212" y="3694861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3.</a:t>
            </a:r>
            <a:endParaRPr lang="zh-CN" altLang="en-US" dirty="0"/>
          </a:p>
        </p:txBody>
      </p:sp>
      <p:sp>
        <p:nvSpPr>
          <p:cNvPr id="62" name="文本占位符 61">
            <a:extLst>
              <a:ext uri="{FF2B5EF4-FFF2-40B4-BE49-F238E27FC236}">
                <a16:creationId xmlns:a16="http://schemas.microsoft.com/office/drawing/2014/main" id="{1A2ECFCE-E059-4B45-8433-7863DE8CFC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95273" y="3694861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4.</a:t>
            </a:r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9334C0A3-9B34-49D7-9C8B-4139986241C5}"/>
              </a:ext>
            </a:extLst>
          </p:cNvPr>
          <p:cNvSpPr>
            <a:spLocks/>
          </p:cNvSpPr>
          <p:nvPr userDrawn="1"/>
        </p:nvSpPr>
        <p:spPr>
          <a:xfrm>
            <a:off x="1859214" y="4774994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DEFA114-C191-4583-99B2-D3977509F603}"/>
              </a:ext>
            </a:extLst>
          </p:cNvPr>
          <p:cNvSpPr>
            <a:spLocks/>
          </p:cNvSpPr>
          <p:nvPr userDrawn="1"/>
        </p:nvSpPr>
        <p:spPr>
          <a:xfrm>
            <a:off x="7061497" y="4774994"/>
            <a:ext cx="4990803" cy="1056599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65" name="文本占位符 64">
            <a:extLst>
              <a:ext uri="{FF2B5EF4-FFF2-40B4-BE49-F238E27FC236}">
                <a16:creationId xmlns:a16="http://schemas.microsoft.com/office/drawing/2014/main" id="{EC44BE00-F89B-4D5E-A3E7-D2208BFA3F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08277" y="5023893"/>
            <a:ext cx="4292677" cy="55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6" name="文本占位符 65">
            <a:extLst>
              <a:ext uri="{FF2B5EF4-FFF2-40B4-BE49-F238E27FC236}">
                <a16:creationId xmlns:a16="http://schemas.microsoft.com/office/drawing/2014/main" id="{4919950A-DE57-4784-8FD2-AF9089956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0560" y="5023893"/>
            <a:ext cx="4292677" cy="55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32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7" name="文本占位符 66">
            <a:extLst>
              <a:ext uri="{FF2B5EF4-FFF2-40B4-BE49-F238E27FC236}">
                <a16:creationId xmlns:a16="http://schemas.microsoft.com/office/drawing/2014/main" id="{3EE97953-814D-41BD-9302-2ECC948B59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6212" y="4977458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5.</a:t>
            </a:r>
            <a:endParaRPr lang="zh-CN" altLang="en-US" dirty="0"/>
          </a:p>
        </p:txBody>
      </p:sp>
      <p:sp>
        <p:nvSpPr>
          <p:cNvPr id="68" name="文本占位符 67">
            <a:extLst>
              <a:ext uri="{FF2B5EF4-FFF2-40B4-BE49-F238E27FC236}">
                <a16:creationId xmlns:a16="http://schemas.microsoft.com/office/drawing/2014/main" id="{E4A1975F-2316-41E7-9C56-C7A19A9DEF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95273" y="4977458"/>
            <a:ext cx="610669" cy="9221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4800" b="1" kern="1200" dirty="0">
                <a:solidFill>
                  <a:schemeClr val="bg1"/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07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360E067-D9FC-440B-B32C-1D7DABE99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4410"/>
          <a:stretch>
            <a:fillRect/>
          </a:stretch>
        </p:blipFill>
        <p:spPr>
          <a:xfrm rot="5400000">
            <a:off x="2667000" y="-2666998"/>
            <a:ext cx="6858000" cy="12191998"/>
          </a:xfrm>
          <a:custGeom>
            <a:avLst/>
            <a:gdLst>
              <a:gd name="connsiteX0" fmla="*/ 0 w 6858000"/>
              <a:gd name="connsiteY0" fmla="*/ 12191998 h 12191998"/>
              <a:gd name="connsiteX1" fmla="*/ 0 w 6858000"/>
              <a:gd name="connsiteY1" fmla="*/ 0 h 12191998"/>
              <a:gd name="connsiteX2" fmla="*/ 6858000 w 6858000"/>
              <a:gd name="connsiteY2" fmla="*/ 0 h 12191998"/>
              <a:gd name="connsiteX3" fmla="*/ 6858000 w 6858000"/>
              <a:gd name="connsiteY3" fmla="*/ 12191998 h 121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8">
                <a:moveTo>
                  <a:pt x="0" y="12191998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1998"/>
                </a:lnTo>
                <a:close/>
              </a:path>
            </a:pathLst>
          </a:cu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E0769B21-E654-49C3-AA99-95A2CEDBBC43}"/>
              </a:ext>
            </a:extLst>
          </p:cNvPr>
          <p:cNvSpPr/>
          <p:nvPr userDrawn="1"/>
        </p:nvSpPr>
        <p:spPr>
          <a:xfrm>
            <a:off x="0" y="2419943"/>
            <a:ext cx="11518900" cy="2424513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2B2F80A-F7DA-4111-B7CD-2FA19C039E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0645" y="1274783"/>
            <a:ext cx="778213" cy="15253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zh-CN" altLang="en-US" sz="10700" b="1" kern="1200" dirty="0">
                <a:solidFill>
                  <a:schemeClr val="bg1">
                    <a:alpha val="90000"/>
                  </a:schemeClr>
                </a:solidFill>
                <a:effectLst>
                  <a:outerShdw blurRad="101600" dist="38100" dir="8100000" sx="110000" sy="110000" algn="tr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0231DA5F-183F-463E-AF1E-BA2BE34E84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1946578"/>
            <a:ext cx="2858703" cy="412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lang="zh-CN" altLang="en-US" sz="2200" b="1" kern="1200" dirty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987D272-847A-4DD3-89E9-D3CBE0887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864" y="2857302"/>
            <a:ext cx="10635572" cy="11477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EB57C867-E473-49D0-8C25-390C0E7D67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1864" y="4042322"/>
            <a:ext cx="10635572" cy="4772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317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3E48D-A966-4EF8-927A-28E7244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5269"/>
            <a:ext cx="8308975" cy="424732"/>
          </a:xfrm>
          <a:prstGeom prst="rect">
            <a:avLst/>
          </a:prstGeom>
        </p:spPr>
        <p:txBody>
          <a:bodyPr lIns="91440" tIns="45720" rIns="91440" bIns="468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spc="100" dirty="0">
                <a:solidFill>
                  <a:schemeClr val="accent2"/>
                </a:solidFill>
                <a:effectLst/>
                <a:latin typeface="+mj-ea"/>
                <a:ea typeface="+mj-ea"/>
                <a:cs typeface="+mn-cs"/>
              </a:defRPr>
            </a:lvl1pPr>
          </a:lstStyle>
          <a:p>
            <a:pPr marL="0" lv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BD30E27-6BFE-449B-B0B0-D6375251C8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1932" y="6235700"/>
            <a:ext cx="6326968" cy="234842"/>
          </a:xfrm>
          <a:prstGeom prst="rect">
            <a:avLst/>
          </a:prstGeom>
        </p:spPr>
        <p:txBody>
          <a:bodyPr lIns="91440" tIns="45720" rIns="0" bIns="45720"/>
          <a:lstStyle>
            <a:lvl1pPr marL="0" indent="0" algn="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/>
              <a:t>请在此处输入参考文献或标明他人贡献；请在此处输入参考文献或标明他人贡献</a:t>
            </a:r>
          </a:p>
        </p:txBody>
      </p:sp>
    </p:spTree>
    <p:extLst>
      <p:ext uri="{BB962C8B-B14F-4D97-AF65-F5344CB8AC3E}">
        <p14:creationId xmlns:p14="http://schemas.microsoft.com/office/powerpoint/2010/main" val="20350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0B231EE-5FA4-4540-94B4-65686858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2"/>
          <a:stretch>
            <a:fillRect/>
          </a:stretch>
        </p:blipFill>
        <p:spPr>
          <a:xfrm rot="16200000">
            <a:off x="2667001" y="-2666999"/>
            <a:ext cx="6858000" cy="12191999"/>
          </a:xfrm>
          <a:custGeom>
            <a:avLst/>
            <a:gdLst>
              <a:gd name="connsiteX0" fmla="*/ 6858000 w 6858000"/>
              <a:gd name="connsiteY0" fmla="*/ 0 h 12191999"/>
              <a:gd name="connsiteX1" fmla="*/ 6858000 w 6858000"/>
              <a:gd name="connsiteY1" fmla="*/ 12191999 h 12191999"/>
              <a:gd name="connsiteX2" fmla="*/ 0 w 6858000"/>
              <a:gd name="connsiteY2" fmla="*/ 12191999 h 12191999"/>
              <a:gd name="connsiteX3" fmla="*/ 0 w 6858000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1999">
                <a:moveTo>
                  <a:pt x="6858000" y="0"/>
                </a:moveTo>
                <a:lnTo>
                  <a:pt x="6858000" y="12191999"/>
                </a:lnTo>
                <a:lnTo>
                  <a:pt x="0" y="1219199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0FE3570-9607-4464-967E-3D984EB7DFA2}"/>
              </a:ext>
            </a:extLst>
          </p:cNvPr>
          <p:cNvSpPr/>
          <p:nvPr userDrawn="1"/>
        </p:nvSpPr>
        <p:spPr>
          <a:xfrm>
            <a:off x="310745" y="1793676"/>
            <a:ext cx="11518900" cy="3287948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0" rIns="90000" bIns="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3724D22-25F8-4AD7-B1ED-989384E2E1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7849" y="3428843"/>
            <a:ext cx="9776298" cy="13953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lang="zh-CN" altLang="en-US" sz="80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敬请老师批评指正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79AB220B-967E-41D7-8DF7-B47C33FCAD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726" y="2249813"/>
            <a:ext cx="455254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THANKS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790247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6" r:id="rId4"/>
    <p:sldLayoutId id="2147483654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414789A-B57F-42F4-9FA9-7109C59E8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691" y="2085018"/>
            <a:ext cx="6400800" cy="1956433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eDNA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分析流程</a:t>
            </a:r>
          </a:p>
          <a:p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59B14A-3A45-40BB-8BA1-46E3DEB4A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日期：</a:t>
            </a:r>
            <a:r>
              <a:rPr lang="en-US" altLang="zh-CN">
                <a:solidFill>
                  <a:schemeClr val="bg1"/>
                </a:solidFill>
              </a:rPr>
              <a:t>2025.01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4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73DBA-DA30-4C01-A9A7-8FB3A81BEF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7849" y="3428843"/>
            <a:ext cx="9776298" cy="1107996"/>
          </a:xfrm>
        </p:spPr>
        <p:txBody>
          <a:bodyPr>
            <a:spAutoFit/>
          </a:bodyPr>
          <a:lstStyle/>
          <a:p>
            <a:r>
              <a:rPr lang="zh-CN" altLang="en-US" dirty="0"/>
              <a:t>敬请批评指正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F9641-614C-447E-A938-3FB0FA8361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spAutoFit/>
          </a:bodyPr>
          <a:lstStyle/>
          <a:p>
            <a:r>
              <a:rPr lang="en-US" altLang="zh-CN" dirty="0"/>
              <a:t>THANKS!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11B89F-FC75-4813-8C9E-72784654DBC7}"/>
              </a:ext>
            </a:extLst>
          </p:cNvPr>
          <p:cNvSpPr/>
          <p:nvPr/>
        </p:nvSpPr>
        <p:spPr>
          <a:xfrm>
            <a:off x="5492076" y="1386213"/>
            <a:ext cx="1207849" cy="1123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42A3D6-06B0-4C0B-821D-984B7261DBE9}"/>
              </a:ext>
            </a:extLst>
          </p:cNvPr>
          <p:cNvSpPr/>
          <p:nvPr/>
        </p:nvSpPr>
        <p:spPr>
          <a:xfrm>
            <a:off x="5492073" y="5415593"/>
            <a:ext cx="1207849" cy="112387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0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BF92BA-BA30-47A3-B6C8-22CE9D331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857302"/>
            <a:ext cx="11506200" cy="1147763"/>
          </a:xfrm>
        </p:spPr>
        <p:txBody>
          <a:bodyPr wrap="square">
            <a:spAutoFit/>
          </a:bodyPr>
          <a:lstStyle/>
          <a:p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主要流程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B821E9-9B6D-4E6F-8736-5D7A58C681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4042322"/>
            <a:ext cx="11506200" cy="498598"/>
          </a:xfrm>
        </p:spPr>
        <p:txBody>
          <a:bodyPr wrap="square">
            <a:spAutoFit/>
          </a:bodyPr>
          <a:lstStyle/>
          <a:p>
            <a:r>
              <a:rPr lang="en-US" altLang="zh-CN" sz="3600" dirty="0"/>
              <a:t>The Main Process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427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图片 168">
            <a:extLst>
              <a:ext uri="{FF2B5EF4-FFF2-40B4-BE49-F238E27FC236}">
                <a16:creationId xmlns:a16="http://schemas.microsoft.com/office/drawing/2014/main" id="{31A4ADF5-BF27-2F7A-2BCA-5A3CDDA10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5" y="1216457"/>
            <a:ext cx="8615385" cy="442507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9A02B01-149C-436B-96B7-D52F0784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11" y="384935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1.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数据的产生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7001920-4AE3-B3A8-C4DB-E517DFD916ED}"/>
              </a:ext>
            </a:extLst>
          </p:cNvPr>
          <p:cNvSpPr/>
          <p:nvPr/>
        </p:nvSpPr>
        <p:spPr>
          <a:xfrm flipH="1">
            <a:off x="9340449" y="1530061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828A8DD-9A9E-F979-B748-04A78265B71A}"/>
              </a:ext>
            </a:extLst>
          </p:cNvPr>
          <p:cNvSpPr/>
          <p:nvPr/>
        </p:nvSpPr>
        <p:spPr>
          <a:xfrm flipH="1">
            <a:off x="9437276" y="1530061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C2E87E3-8DAE-C5E5-BCB4-6DBCEFD9A44A}"/>
              </a:ext>
            </a:extLst>
          </p:cNvPr>
          <p:cNvSpPr/>
          <p:nvPr/>
        </p:nvSpPr>
        <p:spPr>
          <a:xfrm flipH="1">
            <a:off x="10612606" y="1530065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963302E-496D-13AC-7E6A-D4258DB4F143}"/>
              </a:ext>
            </a:extLst>
          </p:cNvPr>
          <p:cNvSpPr/>
          <p:nvPr/>
        </p:nvSpPr>
        <p:spPr>
          <a:xfrm flipH="1">
            <a:off x="11558737" y="1530061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603408C-FFC0-862A-5152-2327C09BD97C}"/>
              </a:ext>
            </a:extLst>
          </p:cNvPr>
          <p:cNvSpPr/>
          <p:nvPr/>
        </p:nvSpPr>
        <p:spPr>
          <a:xfrm flipH="1">
            <a:off x="9340449" y="1960332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A8E19E5-8D90-78F4-9C59-BEB41CDBA489}"/>
              </a:ext>
            </a:extLst>
          </p:cNvPr>
          <p:cNvSpPr/>
          <p:nvPr/>
        </p:nvSpPr>
        <p:spPr>
          <a:xfrm flipH="1">
            <a:off x="9437276" y="1960332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57D7E4C-637C-DD5F-F4D0-DC010E9F4A4A}"/>
              </a:ext>
            </a:extLst>
          </p:cNvPr>
          <p:cNvSpPr/>
          <p:nvPr/>
        </p:nvSpPr>
        <p:spPr>
          <a:xfrm flipH="1">
            <a:off x="10612606" y="1960336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BCA4625-C337-9370-149E-DCD569990AB3}"/>
              </a:ext>
            </a:extLst>
          </p:cNvPr>
          <p:cNvSpPr/>
          <p:nvPr/>
        </p:nvSpPr>
        <p:spPr>
          <a:xfrm flipH="1">
            <a:off x="11558737" y="1960332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7A34C80-6E66-C3F8-DB66-4DCAC34BFBB6}"/>
              </a:ext>
            </a:extLst>
          </p:cNvPr>
          <p:cNvSpPr/>
          <p:nvPr/>
        </p:nvSpPr>
        <p:spPr>
          <a:xfrm flipH="1">
            <a:off x="9340449" y="2397882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967F7A3-3F9D-4CFB-03AA-286FA86276D0}"/>
              </a:ext>
            </a:extLst>
          </p:cNvPr>
          <p:cNvSpPr/>
          <p:nvPr/>
        </p:nvSpPr>
        <p:spPr>
          <a:xfrm flipH="1">
            <a:off x="9437276" y="2397882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9EA6440-B8FC-23BF-C91E-D539B6CC05EE}"/>
              </a:ext>
            </a:extLst>
          </p:cNvPr>
          <p:cNvSpPr/>
          <p:nvPr/>
        </p:nvSpPr>
        <p:spPr>
          <a:xfrm flipH="1">
            <a:off x="10612606" y="2397886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13B000E-A34D-F8B1-EFDB-6D17EADF2589}"/>
              </a:ext>
            </a:extLst>
          </p:cNvPr>
          <p:cNvSpPr/>
          <p:nvPr/>
        </p:nvSpPr>
        <p:spPr>
          <a:xfrm flipH="1">
            <a:off x="11558737" y="2397882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3AC8DEA-ACC5-DF03-75DE-B1B97B114EF4}"/>
              </a:ext>
            </a:extLst>
          </p:cNvPr>
          <p:cNvSpPr/>
          <p:nvPr/>
        </p:nvSpPr>
        <p:spPr>
          <a:xfrm flipH="1">
            <a:off x="9340449" y="286346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44EF07C-9F5F-4DF0-89A5-FE0663591A29}"/>
              </a:ext>
            </a:extLst>
          </p:cNvPr>
          <p:cNvSpPr/>
          <p:nvPr/>
        </p:nvSpPr>
        <p:spPr>
          <a:xfrm flipH="1">
            <a:off x="10612606" y="2863468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53F7F5A-15E4-E64F-5CFA-BDCAF83A9456}"/>
              </a:ext>
            </a:extLst>
          </p:cNvPr>
          <p:cNvSpPr/>
          <p:nvPr/>
        </p:nvSpPr>
        <p:spPr>
          <a:xfrm flipH="1">
            <a:off x="11558737" y="2863464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E3D3C30-124F-DA28-E479-B2BCB7C286AB}"/>
              </a:ext>
            </a:extLst>
          </p:cNvPr>
          <p:cNvSpPr/>
          <p:nvPr/>
        </p:nvSpPr>
        <p:spPr>
          <a:xfrm flipH="1">
            <a:off x="9437276" y="2863464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793DAA5-13BB-9650-8F99-367E3964AFAC}"/>
              </a:ext>
            </a:extLst>
          </p:cNvPr>
          <p:cNvSpPr/>
          <p:nvPr/>
        </p:nvSpPr>
        <p:spPr>
          <a:xfrm flipH="1">
            <a:off x="9343181" y="328493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711BFE26-FE8D-5849-01C5-42A104BDD546}"/>
              </a:ext>
            </a:extLst>
          </p:cNvPr>
          <p:cNvSpPr/>
          <p:nvPr/>
        </p:nvSpPr>
        <p:spPr>
          <a:xfrm flipH="1">
            <a:off x="9440008" y="3284934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FE8015B-033A-70C3-F4DE-69958C83BF79}"/>
              </a:ext>
            </a:extLst>
          </p:cNvPr>
          <p:cNvSpPr/>
          <p:nvPr/>
        </p:nvSpPr>
        <p:spPr>
          <a:xfrm flipH="1">
            <a:off x="9340449" y="373203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8804976-04E0-C079-C2F5-56A55E8C71CF}"/>
              </a:ext>
            </a:extLst>
          </p:cNvPr>
          <p:cNvSpPr/>
          <p:nvPr/>
        </p:nvSpPr>
        <p:spPr>
          <a:xfrm flipH="1">
            <a:off x="9437276" y="3732034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3DB4731-FFE8-3379-4B50-8D52569752DE}"/>
              </a:ext>
            </a:extLst>
          </p:cNvPr>
          <p:cNvSpPr/>
          <p:nvPr/>
        </p:nvSpPr>
        <p:spPr>
          <a:xfrm flipH="1">
            <a:off x="9340449" y="416958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2D2F341-7C13-82E1-4C3F-7E971D1BFF8C}"/>
              </a:ext>
            </a:extLst>
          </p:cNvPr>
          <p:cNvSpPr/>
          <p:nvPr/>
        </p:nvSpPr>
        <p:spPr>
          <a:xfrm flipH="1">
            <a:off x="9437276" y="4169584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04844D4-CB82-3002-7A88-F2E01DF99BBF}"/>
              </a:ext>
            </a:extLst>
          </p:cNvPr>
          <p:cNvSpPr/>
          <p:nvPr/>
        </p:nvSpPr>
        <p:spPr>
          <a:xfrm flipH="1">
            <a:off x="9340449" y="4635166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578514F-380B-F987-54AD-CDB08C5C67DF}"/>
              </a:ext>
            </a:extLst>
          </p:cNvPr>
          <p:cNvSpPr/>
          <p:nvPr/>
        </p:nvSpPr>
        <p:spPr>
          <a:xfrm flipH="1">
            <a:off x="9437276" y="4635166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FBC30D63-9E35-27E2-1B62-C4C1504FCAE7}"/>
              </a:ext>
            </a:extLst>
          </p:cNvPr>
          <p:cNvSpPr/>
          <p:nvPr/>
        </p:nvSpPr>
        <p:spPr>
          <a:xfrm flipH="1">
            <a:off x="10615338" y="3284938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C33ABEC0-75CF-D6E2-939B-1516EF14592E}"/>
              </a:ext>
            </a:extLst>
          </p:cNvPr>
          <p:cNvSpPr/>
          <p:nvPr/>
        </p:nvSpPr>
        <p:spPr>
          <a:xfrm flipH="1">
            <a:off x="11561469" y="3284934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83AB58E-ACE9-30FA-A205-DDA7A450C89B}"/>
              </a:ext>
            </a:extLst>
          </p:cNvPr>
          <p:cNvSpPr/>
          <p:nvPr/>
        </p:nvSpPr>
        <p:spPr>
          <a:xfrm flipH="1">
            <a:off x="10612606" y="3732038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EE82BD91-C168-E523-5F23-02BCD97635A5}"/>
              </a:ext>
            </a:extLst>
          </p:cNvPr>
          <p:cNvSpPr/>
          <p:nvPr/>
        </p:nvSpPr>
        <p:spPr>
          <a:xfrm flipH="1">
            <a:off x="11558737" y="3732034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37BDBF1-4FEA-711F-EE1F-96E2DEB08857}"/>
              </a:ext>
            </a:extLst>
          </p:cNvPr>
          <p:cNvSpPr/>
          <p:nvPr/>
        </p:nvSpPr>
        <p:spPr>
          <a:xfrm flipH="1">
            <a:off x="10612606" y="4169588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BBC33E0-B82C-F96C-0270-183DC619A903}"/>
              </a:ext>
            </a:extLst>
          </p:cNvPr>
          <p:cNvSpPr/>
          <p:nvPr/>
        </p:nvSpPr>
        <p:spPr>
          <a:xfrm flipH="1">
            <a:off x="11558737" y="4169584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0C0C120-E8B9-83F5-8BC9-E7B0108CC028}"/>
              </a:ext>
            </a:extLst>
          </p:cNvPr>
          <p:cNvSpPr/>
          <p:nvPr/>
        </p:nvSpPr>
        <p:spPr>
          <a:xfrm flipH="1">
            <a:off x="10612606" y="4635170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C2C288A-6160-CB87-1F68-E0699480D59A}"/>
              </a:ext>
            </a:extLst>
          </p:cNvPr>
          <p:cNvSpPr/>
          <p:nvPr/>
        </p:nvSpPr>
        <p:spPr>
          <a:xfrm flipH="1">
            <a:off x="11558737" y="4635166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CAC8245-9107-88F9-833B-AD26C3BE7174}"/>
              </a:ext>
            </a:extLst>
          </p:cNvPr>
          <p:cNvSpPr/>
          <p:nvPr/>
        </p:nvSpPr>
        <p:spPr>
          <a:xfrm flipH="1">
            <a:off x="9723391" y="4633257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EBD85CFB-6B79-0BC8-C5AE-F80019015465}"/>
              </a:ext>
            </a:extLst>
          </p:cNvPr>
          <p:cNvSpPr/>
          <p:nvPr/>
        </p:nvSpPr>
        <p:spPr>
          <a:xfrm flipH="1">
            <a:off x="11116653" y="3284934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4" name="箭头: 右 153">
            <a:extLst>
              <a:ext uri="{FF2B5EF4-FFF2-40B4-BE49-F238E27FC236}">
                <a16:creationId xmlns:a16="http://schemas.microsoft.com/office/drawing/2014/main" id="{733776F2-7DAB-9B7B-B85D-14BFC3B432B7}"/>
              </a:ext>
            </a:extLst>
          </p:cNvPr>
          <p:cNvSpPr/>
          <p:nvPr/>
        </p:nvSpPr>
        <p:spPr>
          <a:xfrm>
            <a:off x="8005169" y="3022661"/>
            <a:ext cx="1038603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1E3FCAB5-B020-F660-9AFC-DD991EFDED21}"/>
              </a:ext>
            </a:extLst>
          </p:cNvPr>
          <p:cNvSpPr txBox="1"/>
          <p:nvPr/>
        </p:nvSpPr>
        <p:spPr>
          <a:xfrm>
            <a:off x="9859750" y="5096930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Reads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6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02B01-149C-436B-96B7-D52F0784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11" y="384935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2.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数据质控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7001920-4AE3-B3A8-C4DB-E517DFD916ED}"/>
              </a:ext>
            </a:extLst>
          </p:cNvPr>
          <p:cNvSpPr/>
          <p:nvPr/>
        </p:nvSpPr>
        <p:spPr>
          <a:xfrm flipH="1">
            <a:off x="1867835" y="1046515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828A8DD-9A9E-F979-B748-04A78265B71A}"/>
              </a:ext>
            </a:extLst>
          </p:cNvPr>
          <p:cNvSpPr/>
          <p:nvPr/>
        </p:nvSpPr>
        <p:spPr>
          <a:xfrm flipH="1">
            <a:off x="1774162" y="1046515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C2E87E3-8DAE-C5E5-BCB4-6DBCEFD9A44A}"/>
              </a:ext>
            </a:extLst>
          </p:cNvPr>
          <p:cNvSpPr/>
          <p:nvPr/>
        </p:nvSpPr>
        <p:spPr>
          <a:xfrm flipH="1">
            <a:off x="3658913" y="1046515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D963302E-496D-13AC-7E6A-D4258DB4F143}"/>
              </a:ext>
            </a:extLst>
          </p:cNvPr>
          <p:cNvSpPr/>
          <p:nvPr/>
        </p:nvSpPr>
        <p:spPr>
          <a:xfrm flipH="1">
            <a:off x="4605044" y="1046511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603408C-FFC0-862A-5152-2327C09BD97C}"/>
              </a:ext>
            </a:extLst>
          </p:cNvPr>
          <p:cNvSpPr/>
          <p:nvPr/>
        </p:nvSpPr>
        <p:spPr>
          <a:xfrm flipH="1">
            <a:off x="1865103" y="1493615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A8E19E5-8D90-78F4-9C59-BEB41CDBA489}"/>
              </a:ext>
            </a:extLst>
          </p:cNvPr>
          <p:cNvSpPr/>
          <p:nvPr/>
        </p:nvSpPr>
        <p:spPr>
          <a:xfrm flipH="1">
            <a:off x="1771430" y="1493615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57D7E4C-637C-DD5F-F4D0-DC010E9F4A4A}"/>
              </a:ext>
            </a:extLst>
          </p:cNvPr>
          <p:cNvSpPr/>
          <p:nvPr/>
        </p:nvSpPr>
        <p:spPr>
          <a:xfrm flipH="1">
            <a:off x="3656181" y="1493615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BCA4625-C337-9370-149E-DCD569990AB3}"/>
              </a:ext>
            </a:extLst>
          </p:cNvPr>
          <p:cNvSpPr/>
          <p:nvPr/>
        </p:nvSpPr>
        <p:spPr>
          <a:xfrm flipH="1">
            <a:off x="4602312" y="1493611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F7A34C80-6E66-C3F8-DB66-4DCAC34BFBB6}"/>
              </a:ext>
            </a:extLst>
          </p:cNvPr>
          <p:cNvSpPr/>
          <p:nvPr/>
        </p:nvSpPr>
        <p:spPr>
          <a:xfrm flipH="1">
            <a:off x="1865103" y="1931165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967F7A3-3F9D-4CFB-03AA-286FA86276D0}"/>
              </a:ext>
            </a:extLst>
          </p:cNvPr>
          <p:cNvSpPr/>
          <p:nvPr/>
        </p:nvSpPr>
        <p:spPr>
          <a:xfrm flipH="1">
            <a:off x="1771430" y="1931165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9EA6440-B8FC-23BF-C91E-D539B6CC05EE}"/>
              </a:ext>
            </a:extLst>
          </p:cNvPr>
          <p:cNvSpPr/>
          <p:nvPr/>
        </p:nvSpPr>
        <p:spPr>
          <a:xfrm flipH="1">
            <a:off x="3656181" y="1931165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C13B000E-A34D-F8B1-EFDB-6D17EADF2589}"/>
              </a:ext>
            </a:extLst>
          </p:cNvPr>
          <p:cNvSpPr/>
          <p:nvPr/>
        </p:nvSpPr>
        <p:spPr>
          <a:xfrm flipH="1">
            <a:off x="4602312" y="1931161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3AC8DEA-ACC5-DF03-75DE-B1B97B114EF4}"/>
              </a:ext>
            </a:extLst>
          </p:cNvPr>
          <p:cNvSpPr/>
          <p:nvPr/>
        </p:nvSpPr>
        <p:spPr>
          <a:xfrm flipH="1">
            <a:off x="1865103" y="2396747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44EF07C-9F5F-4DF0-89A5-FE0663591A29}"/>
              </a:ext>
            </a:extLst>
          </p:cNvPr>
          <p:cNvSpPr/>
          <p:nvPr/>
        </p:nvSpPr>
        <p:spPr>
          <a:xfrm flipH="1">
            <a:off x="3656181" y="2396747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853F7F5A-15E4-E64F-5CFA-BDCAF83A9456}"/>
              </a:ext>
            </a:extLst>
          </p:cNvPr>
          <p:cNvSpPr/>
          <p:nvPr/>
        </p:nvSpPr>
        <p:spPr>
          <a:xfrm flipH="1">
            <a:off x="4602312" y="2396743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E3D3C30-124F-DA28-E479-B2BCB7C286AB}"/>
              </a:ext>
            </a:extLst>
          </p:cNvPr>
          <p:cNvSpPr/>
          <p:nvPr/>
        </p:nvSpPr>
        <p:spPr>
          <a:xfrm flipH="1">
            <a:off x="1771430" y="2396747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D793DAA5-13BB-9650-8F99-367E3964AFAC}"/>
              </a:ext>
            </a:extLst>
          </p:cNvPr>
          <p:cNvSpPr/>
          <p:nvPr/>
        </p:nvSpPr>
        <p:spPr>
          <a:xfrm flipH="1">
            <a:off x="1867835" y="2818217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711BFE26-FE8D-5849-01C5-42A104BDD546}"/>
              </a:ext>
            </a:extLst>
          </p:cNvPr>
          <p:cNvSpPr/>
          <p:nvPr/>
        </p:nvSpPr>
        <p:spPr>
          <a:xfrm flipH="1">
            <a:off x="1774162" y="2818217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FE8015B-033A-70C3-F4DE-69958C83BF79}"/>
              </a:ext>
            </a:extLst>
          </p:cNvPr>
          <p:cNvSpPr/>
          <p:nvPr/>
        </p:nvSpPr>
        <p:spPr>
          <a:xfrm flipH="1">
            <a:off x="1865103" y="3265317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68804976-04E0-C079-C2F5-56A55E8C71CF}"/>
              </a:ext>
            </a:extLst>
          </p:cNvPr>
          <p:cNvSpPr/>
          <p:nvPr/>
        </p:nvSpPr>
        <p:spPr>
          <a:xfrm flipH="1">
            <a:off x="1771430" y="3265317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3DB4731-FFE8-3379-4B50-8D52569752DE}"/>
              </a:ext>
            </a:extLst>
          </p:cNvPr>
          <p:cNvSpPr/>
          <p:nvPr/>
        </p:nvSpPr>
        <p:spPr>
          <a:xfrm flipH="1">
            <a:off x="1865103" y="3702867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2D2F341-7C13-82E1-4C3F-7E971D1BFF8C}"/>
              </a:ext>
            </a:extLst>
          </p:cNvPr>
          <p:cNvSpPr/>
          <p:nvPr/>
        </p:nvSpPr>
        <p:spPr>
          <a:xfrm flipH="1">
            <a:off x="1771430" y="3702867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604844D4-CB82-3002-7A88-F2E01DF99BBF}"/>
              </a:ext>
            </a:extLst>
          </p:cNvPr>
          <p:cNvSpPr/>
          <p:nvPr/>
        </p:nvSpPr>
        <p:spPr>
          <a:xfrm flipH="1">
            <a:off x="1865103" y="4168449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7578514F-380B-F987-54AD-CDB08C5C67DF}"/>
              </a:ext>
            </a:extLst>
          </p:cNvPr>
          <p:cNvSpPr/>
          <p:nvPr/>
        </p:nvSpPr>
        <p:spPr>
          <a:xfrm flipH="1">
            <a:off x="1771430" y="4168449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FBC30D63-9E35-27E2-1B62-C4C1504FCAE7}"/>
              </a:ext>
            </a:extLst>
          </p:cNvPr>
          <p:cNvSpPr/>
          <p:nvPr/>
        </p:nvSpPr>
        <p:spPr>
          <a:xfrm flipH="1">
            <a:off x="3658913" y="2818217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C33ABEC0-75CF-D6E2-939B-1516EF14592E}"/>
              </a:ext>
            </a:extLst>
          </p:cNvPr>
          <p:cNvSpPr/>
          <p:nvPr/>
        </p:nvSpPr>
        <p:spPr>
          <a:xfrm flipH="1">
            <a:off x="4605044" y="2818213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283AB58E-ACE9-30FA-A205-DDA7A450C89B}"/>
              </a:ext>
            </a:extLst>
          </p:cNvPr>
          <p:cNvSpPr/>
          <p:nvPr/>
        </p:nvSpPr>
        <p:spPr>
          <a:xfrm flipH="1">
            <a:off x="3656181" y="3265317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EE82BD91-C168-E523-5F23-02BCD97635A5}"/>
              </a:ext>
            </a:extLst>
          </p:cNvPr>
          <p:cNvSpPr/>
          <p:nvPr/>
        </p:nvSpPr>
        <p:spPr>
          <a:xfrm flipH="1">
            <a:off x="4602312" y="3265313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37BDBF1-4FEA-711F-EE1F-96E2DEB08857}"/>
              </a:ext>
            </a:extLst>
          </p:cNvPr>
          <p:cNvSpPr/>
          <p:nvPr/>
        </p:nvSpPr>
        <p:spPr>
          <a:xfrm flipH="1">
            <a:off x="3656181" y="3702867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BBC33E0-B82C-F96C-0270-183DC619A903}"/>
              </a:ext>
            </a:extLst>
          </p:cNvPr>
          <p:cNvSpPr/>
          <p:nvPr/>
        </p:nvSpPr>
        <p:spPr>
          <a:xfrm flipH="1">
            <a:off x="4602312" y="3702863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0C0C120-E8B9-83F5-8BC9-E7B0108CC028}"/>
              </a:ext>
            </a:extLst>
          </p:cNvPr>
          <p:cNvSpPr/>
          <p:nvPr/>
        </p:nvSpPr>
        <p:spPr>
          <a:xfrm flipH="1">
            <a:off x="3656181" y="4168449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FC2C288A-6160-CB87-1F68-E0699480D59A}"/>
              </a:ext>
            </a:extLst>
          </p:cNvPr>
          <p:cNvSpPr/>
          <p:nvPr/>
        </p:nvSpPr>
        <p:spPr>
          <a:xfrm flipH="1">
            <a:off x="4602312" y="4168445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CAC8245-9107-88F9-833B-AD26C3BE7174}"/>
              </a:ext>
            </a:extLst>
          </p:cNvPr>
          <p:cNvSpPr/>
          <p:nvPr/>
        </p:nvSpPr>
        <p:spPr>
          <a:xfrm flipH="1">
            <a:off x="2248045" y="4166540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EBD85CFB-6B79-0BC8-C5AE-F80019015465}"/>
              </a:ext>
            </a:extLst>
          </p:cNvPr>
          <p:cNvSpPr/>
          <p:nvPr/>
        </p:nvSpPr>
        <p:spPr>
          <a:xfrm flipH="1">
            <a:off x="4160228" y="2818213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29E0D963-E667-EDAE-179A-510732729BAA}"/>
              </a:ext>
            </a:extLst>
          </p:cNvPr>
          <p:cNvSpPr/>
          <p:nvPr/>
        </p:nvSpPr>
        <p:spPr>
          <a:xfrm flipH="1">
            <a:off x="7018352" y="1046511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E6AA1708-BB37-2904-E364-7C7DFEA217BC}"/>
              </a:ext>
            </a:extLst>
          </p:cNvPr>
          <p:cNvSpPr/>
          <p:nvPr/>
        </p:nvSpPr>
        <p:spPr>
          <a:xfrm flipH="1">
            <a:off x="6924679" y="1046511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70FA29B-A1DF-B287-B4E4-E8519A02B9FC}"/>
              </a:ext>
            </a:extLst>
          </p:cNvPr>
          <p:cNvSpPr/>
          <p:nvPr/>
        </p:nvSpPr>
        <p:spPr>
          <a:xfrm flipH="1">
            <a:off x="8809430" y="1046511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07A1C1E9-6994-8B31-49D9-E0884B2F31CF}"/>
              </a:ext>
            </a:extLst>
          </p:cNvPr>
          <p:cNvSpPr/>
          <p:nvPr/>
        </p:nvSpPr>
        <p:spPr>
          <a:xfrm flipH="1">
            <a:off x="9755561" y="1046507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AFE581FF-F533-13A9-F23D-236DDFDA75DC}"/>
              </a:ext>
            </a:extLst>
          </p:cNvPr>
          <p:cNvSpPr/>
          <p:nvPr/>
        </p:nvSpPr>
        <p:spPr>
          <a:xfrm flipH="1">
            <a:off x="7015620" y="1493611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D9BCCD86-2586-90D5-EC2B-1A6774CBB698}"/>
              </a:ext>
            </a:extLst>
          </p:cNvPr>
          <p:cNvSpPr/>
          <p:nvPr/>
        </p:nvSpPr>
        <p:spPr>
          <a:xfrm flipH="1">
            <a:off x="6921947" y="1493611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9DA20B5C-E314-115E-C0BF-C67406C91599}"/>
              </a:ext>
            </a:extLst>
          </p:cNvPr>
          <p:cNvSpPr/>
          <p:nvPr/>
        </p:nvSpPr>
        <p:spPr>
          <a:xfrm flipH="1">
            <a:off x="8806698" y="1493611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DB6CEC0E-FEDF-07AA-B940-6072AFE50F4B}"/>
              </a:ext>
            </a:extLst>
          </p:cNvPr>
          <p:cNvSpPr/>
          <p:nvPr/>
        </p:nvSpPr>
        <p:spPr>
          <a:xfrm flipH="1">
            <a:off x="9752829" y="1493607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2EF31E00-4CD4-5435-BD61-540A09184397}"/>
              </a:ext>
            </a:extLst>
          </p:cNvPr>
          <p:cNvSpPr/>
          <p:nvPr/>
        </p:nvSpPr>
        <p:spPr>
          <a:xfrm flipH="1">
            <a:off x="7015620" y="1931161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C76E9A1E-1D19-FD8E-678D-768427185741}"/>
              </a:ext>
            </a:extLst>
          </p:cNvPr>
          <p:cNvSpPr/>
          <p:nvPr/>
        </p:nvSpPr>
        <p:spPr>
          <a:xfrm flipH="1">
            <a:off x="6921947" y="1931161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12CE9AB-C449-EF40-B0B9-EBE7A1F58987}"/>
              </a:ext>
            </a:extLst>
          </p:cNvPr>
          <p:cNvSpPr/>
          <p:nvPr/>
        </p:nvSpPr>
        <p:spPr>
          <a:xfrm flipH="1">
            <a:off x="8806698" y="1931161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F615827D-3F88-D476-3E69-8B762F4B1A3B}"/>
              </a:ext>
            </a:extLst>
          </p:cNvPr>
          <p:cNvSpPr/>
          <p:nvPr/>
        </p:nvSpPr>
        <p:spPr>
          <a:xfrm flipH="1">
            <a:off x="9752829" y="1931157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9DF218E5-E43B-6944-0E9A-A339210F9925}"/>
              </a:ext>
            </a:extLst>
          </p:cNvPr>
          <p:cNvSpPr/>
          <p:nvPr/>
        </p:nvSpPr>
        <p:spPr>
          <a:xfrm flipH="1">
            <a:off x="7015620" y="2396743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C340FB64-24D8-5870-0E2F-0CEFF78F7A55}"/>
              </a:ext>
            </a:extLst>
          </p:cNvPr>
          <p:cNvSpPr/>
          <p:nvPr/>
        </p:nvSpPr>
        <p:spPr>
          <a:xfrm flipH="1">
            <a:off x="8806698" y="2396743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B3397A76-1C87-E053-EE91-06AFE0CFF589}"/>
              </a:ext>
            </a:extLst>
          </p:cNvPr>
          <p:cNvSpPr/>
          <p:nvPr/>
        </p:nvSpPr>
        <p:spPr>
          <a:xfrm flipH="1">
            <a:off x="9752829" y="2396739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00CE58F8-1B15-298F-9955-B5D360FCF126}"/>
              </a:ext>
            </a:extLst>
          </p:cNvPr>
          <p:cNvSpPr/>
          <p:nvPr/>
        </p:nvSpPr>
        <p:spPr>
          <a:xfrm flipH="1">
            <a:off x="6921947" y="2396743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EE01EE7-A6A5-0D34-11AE-59892D022CD4}"/>
              </a:ext>
            </a:extLst>
          </p:cNvPr>
          <p:cNvSpPr/>
          <p:nvPr/>
        </p:nvSpPr>
        <p:spPr>
          <a:xfrm flipH="1">
            <a:off x="7018352" y="2818213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ED4F1DB0-D108-36B4-D087-C6FCBC0A5384}"/>
              </a:ext>
            </a:extLst>
          </p:cNvPr>
          <p:cNvSpPr/>
          <p:nvPr/>
        </p:nvSpPr>
        <p:spPr>
          <a:xfrm flipH="1">
            <a:off x="6924679" y="2818213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210ACDC4-3273-BF3E-3864-E58E36C9FDCD}"/>
              </a:ext>
            </a:extLst>
          </p:cNvPr>
          <p:cNvSpPr/>
          <p:nvPr/>
        </p:nvSpPr>
        <p:spPr>
          <a:xfrm flipH="1">
            <a:off x="7015620" y="3265313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85AE4071-3550-B8D5-B4A7-5367E3DB9E9B}"/>
              </a:ext>
            </a:extLst>
          </p:cNvPr>
          <p:cNvSpPr/>
          <p:nvPr/>
        </p:nvSpPr>
        <p:spPr>
          <a:xfrm flipH="1">
            <a:off x="6921947" y="3265313"/>
            <a:ext cx="187346" cy="28812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3C8BC2F7-B3EF-C9B9-8929-0AE45066EA11}"/>
              </a:ext>
            </a:extLst>
          </p:cNvPr>
          <p:cNvSpPr/>
          <p:nvPr/>
        </p:nvSpPr>
        <p:spPr>
          <a:xfrm flipH="1">
            <a:off x="7015620" y="3702863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61EAF4AE-1F9B-7C56-E257-B18CFA0B6F19}"/>
              </a:ext>
            </a:extLst>
          </p:cNvPr>
          <p:cNvSpPr/>
          <p:nvPr/>
        </p:nvSpPr>
        <p:spPr>
          <a:xfrm flipH="1">
            <a:off x="6921947" y="3702863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17536E6A-6884-05DC-5D0C-31CCB50A4D9A}"/>
              </a:ext>
            </a:extLst>
          </p:cNvPr>
          <p:cNvSpPr/>
          <p:nvPr/>
        </p:nvSpPr>
        <p:spPr>
          <a:xfrm flipH="1">
            <a:off x="7015620" y="4168445"/>
            <a:ext cx="1038603" cy="2881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E47374E8-7281-1A34-777A-864DB58AF514}"/>
              </a:ext>
            </a:extLst>
          </p:cNvPr>
          <p:cNvSpPr/>
          <p:nvPr/>
        </p:nvSpPr>
        <p:spPr>
          <a:xfrm flipH="1">
            <a:off x="6921947" y="4168445"/>
            <a:ext cx="187346" cy="288124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258B61C7-C576-A70C-EE88-7F66516D3FEA}"/>
              </a:ext>
            </a:extLst>
          </p:cNvPr>
          <p:cNvSpPr/>
          <p:nvPr/>
        </p:nvSpPr>
        <p:spPr>
          <a:xfrm flipH="1">
            <a:off x="8809430" y="2818213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B24E926A-A8E9-8086-3161-7C1B8B99E784}"/>
              </a:ext>
            </a:extLst>
          </p:cNvPr>
          <p:cNvSpPr/>
          <p:nvPr/>
        </p:nvSpPr>
        <p:spPr>
          <a:xfrm flipH="1">
            <a:off x="9755561" y="2818209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27224368-F704-3118-0C9F-6DCE230EDE97}"/>
              </a:ext>
            </a:extLst>
          </p:cNvPr>
          <p:cNvSpPr/>
          <p:nvPr/>
        </p:nvSpPr>
        <p:spPr>
          <a:xfrm flipH="1">
            <a:off x="8806698" y="3265313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5C047B0F-1F86-46F4-01C3-1FD5EAF12D16}"/>
              </a:ext>
            </a:extLst>
          </p:cNvPr>
          <p:cNvSpPr/>
          <p:nvPr/>
        </p:nvSpPr>
        <p:spPr>
          <a:xfrm flipH="1">
            <a:off x="9752829" y="3265309"/>
            <a:ext cx="187346" cy="2881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DFD16213-8560-4055-0E3B-9A87865DFE31}"/>
              </a:ext>
            </a:extLst>
          </p:cNvPr>
          <p:cNvSpPr/>
          <p:nvPr/>
        </p:nvSpPr>
        <p:spPr>
          <a:xfrm flipH="1">
            <a:off x="8806698" y="3702863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65A68308-11BE-C4EA-C0C6-8C247D18E9CE}"/>
              </a:ext>
            </a:extLst>
          </p:cNvPr>
          <p:cNvSpPr/>
          <p:nvPr/>
        </p:nvSpPr>
        <p:spPr>
          <a:xfrm flipH="1">
            <a:off x="9752829" y="3702859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37FD8ECC-730D-2B14-8650-3700437E97AD}"/>
              </a:ext>
            </a:extLst>
          </p:cNvPr>
          <p:cNvSpPr/>
          <p:nvPr/>
        </p:nvSpPr>
        <p:spPr>
          <a:xfrm flipH="1">
            <a:off x="8806698" y="4168445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EC7C96B3-98A7-0925-61F5-DEC8D6D292FC}"/>
              </a:ext>
            </a:extLst>
          </p:cNvPr>
          <p:cNvSpPr/>
          <p:nvPr/>
        </p:nvSpPr>
        <p:spPr>
          <a:xfrm flipH="1">
            <a:off x="9752829" y="4168441"/>
            <a:ext cx="187346" cy="2881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8EA156C6-CCCA-E812-4D7F-7DD8704FC5C7}"/>
              </a:ext>
            </a:extLst>
          </p:cNvPr>
          <p:cNvSpPr/>
          <p:nvPr/>
        </p:nvSpPr>
        <p:spPr>
          <a:xfrm flipH="1">
            <a:off x="7398562" y="4166536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8B9EDD82-DC29-7873-00AD-8C26EBBA8E1E}"/>
              </a:ext>
            </a:extLst>
          </p:cNvPr>
          <p:cNvSpPr/>
          <p:nvPr/>
        </p:nvSpPr>
        <p:spPr>
          <a:xfrm flipH="1">
            <a:off x="9310745" y="2818209"/>
            <a:ext cx="45719" cy="288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A9177285-930A-8191-63C8-E8A2DD93E6D4}"/>
              </a:ext>
            </a:extLst>
          </p:cNvPr>
          <p:cNvGrpSpPr/>
          <p:nvPr/>
        </p:nvGrpSpPr>
        <p:grpSpPr>
          <a:xfrm>
            <a:off x="7202966" y="3990983"/>
            <a:ext cx="820064" cy="786776"/>
            <a:chOff x="6021043" y="5538074"/>
            <a:chExt cx="1311661" cy="1277014"/>
          </a:xfrm>
        </p:grpSpPr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2C91EA1D-674B-8FF9-ED09-EA3E431D2D29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74A5572A-E1DD-A5BD-35B6-C9C031394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CB2004AC-7178-0DB2-1707-C29228C90554}"/>
              </a:ext>
            </a:extLst>
          </p:cNvPr>
          <p:cNvGrpSpPr/>
          <p:nvPr/>
        </p:nvGrpSpPr>
        <p:grpSpPr>
          <a:xfrm>
            <a:off x="9023930" y="2581698"/>
            <a:ext cx="820064" cy="786776"/>
            <a:chOff x="6021043" y="5538074"/>
            <a:chExt cx="1311661" cy="1277014"/>
          </a:xfrm>
        </p:grpSpPr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59E87B3C-58B2-B696-711E-8F5C33AB186A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5B0785B4-E5A1-1B72-4DF5-CA13EE86F9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箭头: 右 153">
            <a:extLst>
              <a:ext uri="{FF2B5EF4-FFF2-40B4-BE49-F238E27FC236}">
                <a16:creationId xmlns:a16="http://schemas.microsoft.com/office/drawing/2014/main" id="{733776F2-7DAB-9B7B-B85D-14BFC3B432B7}"/>
              </a:ext>
            </a:extLst>
          </p:cNvPr>
          <p:cNvSpPr/>
          <p:nvPr/>
        </p:nvSpPr>
        <p:spPr>
          <a:xfrm>
            <a:off x="5302858" y="2735887"/>
            <a:ext cx="1207938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85EE15FE-E7FB-A70B-B022-47B73C962423}"/>
              </a:ext>
            </a:extLst>
          </p:cNvPr>
          <p:cNvSpPr txBox="1"/>
          <p:nvPr/>
        </p:nvSpPr>
        <p:spPr>
          <a:xfrm>
            <a:off x="7612998" y="5479132"/>
            <a:ext cx="3775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测序质量分值用来评估碱基的错误检出率。利用边合成边测序（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SBS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）技术，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read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中的每个碱基会得到一个预估的碱基错误检出率。</a:t>
            </a:r>
          </a:p>
        </p:txBody>
      </p:sp>
      <p:sp>
        <p:nvSpPr>
          <p:cNvPr id="157" name="Rectangle 1">
            <a:extLst>
              <a:ext uri="{FF2B5EF4-FFF2-40B4-BE49-F238E27FC236}">
                <a16:creationId xmlns:a16="http://schemas.microsoft.com/office/drawing/2014/main" id="{0BF3D153-3275-82B7-0E50-50C7860DA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946" y="5305498"/>
            <a:ext cx="6285616" cy="15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@SIM:1:FCX:1:15:6329:1045:GATTACT+GTCTTAAC 1:N:0:ATCCGA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TCGCACTCAACGCCCTGCATATGACAAGACAGAATC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&lt;&gt;;##=&gt;&lt;9=AAAAAAAAAA9#:&lt;#&lt;;&lt;&lt;&lt;????#= 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882D4D97-E112-0BE2-BEFC-5C6D9900910B}"/>
              </a:ext>
            </a:extLst>
          </p:cNvPr>
          <p:cNvSpPr txBox="1"/>
          <p:nvPr/>
        </p:nvSpPr>
        <p:spPr>
          <a:xfrm>
            <a:off x="263174" y="5400940"/>
            <a:ext cx="946502" cy="13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序列名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序列信息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标识行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质量值</a:t>
            </a:r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1E3FCAB5-B020-F660-9AFC-DD991EFDED21}"/>
              </a:ext>
            </a:extLst>
          </p:cNvPr>
          <p:cNvSpPr txBox="1"/>
          <p:nvPr/>
        </p:nvSpPr>
        <p:spPr>
          <a:xfrm>
            <a:off x="2619898" y="4634031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Reads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8BA310A4-059C-C819-1790-EDA2D55E2B14}"/>
              </a:ext>
            </a:extLst>
          </p:cNvPr>
          <p:cNvSpPr txBox="1"/>
          <p:nvPr/>
        </p:nvSpPr>
        <p:spPr>
          <a:xfrm>
            <a:off x="230973" y="4902614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Fastq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7CEE83F6-24B7-2F4B-0FDD-2B6C97D48222}"/>
              </a:ext>
            </a:extLst>
          </p:cNvPr>
          <p:cNvSpPr txBox="1"/>
          <p:nvPr/>
        </p:nvSpPr>
        <p:spPr>
          <a:xfrm>
            <a:off x="7864088" y="4642738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Reads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1A0BF14E-3DA5-28D7-3E9F-D78555B5BAAE}"/>
              </a:ext>
            </a:extLst>
          </p:cNvPr>
          <p:cNvSpPr txBox="1"/>
          <p:nvPr/>
        </p:nvSpPr>
        <p:spPr>
          <a:xfrm>
            <a:off x="5427828" y="246393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7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02B01-149C-436B-96B7-D52F07845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447956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读段合并及样品拆分</a:t>
            </a:r>
          </a:p>
        </p:txBody>
      </p:sp>
      <p:grpSp>
        <p:nvGrpSpPr>
          <p:cNvPr id="2677" name="组合 2676">
            <a:extLst>
              <a:ext uri="{FF2B5EF4-FFF2-40B4-BE49-F238E27FC236}">
                <a16:creationId xmlns:a16="http://schemas.microsoft.com/office/drawing/2014/main" id="{150FCAE9-1E57-F9B4-F45A-64DFA27DAF4F}"/>
              </a:ext>
            </a:extLst>
          </p:cNvPr>
          <p:cNvGrpSpPr/>
          <p:nvPr/>
        </p:nvGrpSpPr>
        <p:grpSpPr>
          <a:xfrm>
            <a:off x="4932036" y="4355384"/>
            <a:ext cx="1163964" cy="2054660"/>
            <a:chOff x="4407444" y="2166608"/>
            <a:chExt cx="2041397" cy="3597001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1F2C8565-3FDD-EA95-E29A-ABA1888CEBB4}"/>
                </a:ext>
              </a:extLst>
            </p:cNvPr>
            <p:cNvGrpSpPr/>
            <p:nvPr/>
          </p:nvGrpSpPr>
          <p:grpSpPr>
            <a:xfrm flipV="1">
              <a:off x="5585911" y="3847417"/>
              <a:ext cx="862930" cy="1644808"/>
              <a:chOff x="2969947" y="1666245"/>
              <a:chExt cx="2107423" cy="4016903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D9E8250E-1F72-8192-7DCA-C0618F03ABE5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383" name="矩形 382">
                  <a:extLst>
                    <a:ext uri="{FF2B5EF4-FFF2-40B4-BE49-F238E27FC236}">
                      <a16:creationId xmlns:a16="http://schemas.microsoft.com/office/drawing/2014/main" id="{3FF8A8CB-7064-4866-12A4-6F72406ABBE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83778718-669C-5C55-0862-63892781B2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5" name="矩形 384">
                  <a:extLst>
                    <a:ext uri="{FF2B5EF4-FFF2-40B4-BE49-F238E27FC236}">
                      <a16:creationId xmlns:a16="http://schemas.microsoft.com/office/drawing/2014/main" id="{B4C9B5AC-0751-2B14-C512-E2EDCB1CDDD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6" name="矩形 385">
                  <a:extLst>
                    <a:ext uri="{FF2B5EF4-FFF2-40B4-BE49-F238E27FC236}">
                      <a16:creationId xmlns:a16="http://schemas.microsoft.com/office/drawing/2014/main" id="{A13D6223-6103-D26F-0697-D09508148F5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4896D69D-DBF9-AAB7-22CB-193430815B64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379" name="矩形 378">
                  <a:extLst>
                    <a:ext uri="{FF2B5EF4-FFF2-40B4-BE49-F238E27FC236}">
                      <a16:creationId xmlns:a16="http://schemas.microsoft.com/office/drawing/2014/main" id="{23B9909D-ADC0-0FA2-9E78-CB02344C8E3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0" name="矩形 379">
                  <a:extLst>
                    <a:ext uri="{FF2B5EF4-FFF2-40B4-BE49-F238E27FC236}">
                      <a16:creationId xmlns:a16="http://schemas.microsoft.com/office/drawing/2014/main" id="{5BDE24D4-D4A7-76A7-9336-6F7C92880FF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5620C0D7-B17F-2D8C-5041-EB76957D80E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2" name="矩形 381">
                  <a:extLst>
                    <a:ext uri="{FF2B5EF4-FFF2-40B4-BE49-F238E27FC236}">
                      <a16:creationId xmlns:a16="http://schemas.microsoft.com/office/drawing/2014/main" id="{49C4FE66-F3C4-7B0D-68F3-80E54678275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F84CF182-4392-7F06-5E5B-9E5F1E224979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4787D481-4749-B4DB-61F8-A3574B1CBE51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6" name="矩形 375">
                  <a:extLst>
                    <a:ext uri="{FF2B5EF4-FFF2-40B4-BE49-F238E27FC236}">
                      <a16:creationId xmlns:a16="http://schemas.microsoft.com/office/drawing/2014/main" id="{1110AB61-F2D8-BAB5-B3B7-D66A8119A2E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7" name="矩形 376">
                  <a:extLst>
                    <a:ext uri="{FF2B5EF4-FFF2-40B4-BE49-F238E27FC236}">
                      <a16:creationId xmlns:a16="http://schemas.microsoft.com/office/drawing/2014/main" id="{71EB1BAD-0BD6-4B52-3BDE-9BD69F9B763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1A96EC9B-C9A7-9B8E-77A3-7FCC0CB47E4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723AD5A3-420E-E3F7-61E7-0ECE56B50642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371" name="矩形 370">
                  <a:extLst>
                    <a:ext uri="{FF2B5EF4-FFF2-40B4-BE49-F238E27FC236}">
                      <a16:creationId xmlns:a16="http://schemas.microsoft.com/office/drawing/2014/main" id="{264C2DF6-23CF-8B34-A598-E59F72BA32D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2" name="矩形 371">
                  <a:extLst>
                    <a:ext uri="{FF2B5EF4-FFF2-40B4-BE49-F238E27FC236}">
                      <a16:creationId xmlns:a16="http://schemas.microsoft.com/office/drawing/2014/main" id="{2BADAD16-13B8-ED36-65F0-888923E13C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3" name="矩形 372">
                  <a:extLst>
                    <a:ext uri="{FF2B5EF4-FFF2-40B4-BE49-F238E27FC236}">
                      <a16:creationId xmlns:a16="http://schemas.microsoft.com/office/drawing/2014/main" id="{B1C0A10A-32CB-63CA-8E00-D704E85BC01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" name="矩形 373">
                  <a:extLst>
                    <a:ext uri="{FF2B5EF4-FFF2-40B4-BE49-F238E27FC236}">
                      <a16:creationId xmlns:a16="http://schemas.microsoft.com/office/drawing/2014/main" id="{59B86ADC-F344-4F2E-37D8-D8B0DE47BE2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FE20CF59-EEE6-8535-018F-5051CF05A3C3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367" name="矩形 366">
                  <a:extLst>
                    <a:ext uri="{FF2B5EF4-FFF2-40B4-BE49-F238E27FC236}">
                      <a16:creationId xmlns:a16="http://schemas.microsoft.com/office/drawing/2014/main" id="{25653B6A-8014-AD90-DBC9-2AF644FD200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8" name="矩形 367">
                  <a:extLst>
                    <a:ext uri="{FF2B5EF4-FFF2-40B4-BE49-F238E27FC236}">
                      <a16:creationId xmlns:a16="http://schemas.microsoft.com/office/drawing/2014/main" id="{73371FF8-AED4-12C4-7E3A-CD9451EB379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9" name="矩形 368">
                  <a:extLst>
                    <a:ext uri="{FF2B5EF4-FFF2-40B4-BE49-F238E27FC236}">
                      <a16:creationId xmlns:a16="http://schemas.microsoft.com/office/drawing/2014/main" id="{338CAEE4-0078-F330-4E4D-50E53E96E86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0" name="矩形 369">
                  <a:extLst>
                    <a:ext uri="{FF2B5EF4-FFF2-40B4-BE49-F238E27FC236}">
                      <a16:creationId xmlns:a16="http://schemas.microsoft.com/office/drawing/2014/main" id="{8CA20063-A37F-BCC0-A179-B1E57225846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7CDE001E-322D-04A0-87A4-48365C6E14F2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5DBAE441-29AC-DEB7-5306-8E09EB796EA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4" name="矩形 363">
                  <a:extLst>
                    <a:ext uri="{FF2B5EF4-FFF2-40B4-BE49-F238E27FC236}">
                      <a16:creationId xmlns:a16="http://schemas.microsoft.com/office/drawing/2014/main" id="{11538504-4443-2FB4-3D14-FBA45B62DF7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5" name="矩形 364">
                  <a:extLst>
                    <a:ext uri="{FF2B5EF4-FFF2-40B4-BE49-F238E27FC236}">
                      <a16:creationId xmlns:a16="http://schemas.microsoft.com/office/drawing/2014/main" id="{8FAA354B-D0B0-CB95-0158-6808AD2A37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39D3E33F-0585-8036-35B7-0B17B72587F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BAFF69AD-DB7E-F249-ED27-F18EFBF66FCD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359" name="矩形 358">
                  <a:extLst>
                    <a:ext uri="{FF2B5EF4-FFF2-40B4-BE49-F238E27FC236}">
                      <a16:creationId xmlns:a16="http://schemas.microsoft.com/office/drawing/2014/main" id="{CDEB7D55-8177-7479-F2F3-67D26F95A35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>
                  <a:extLst>
                    <a:ext uri="{FF2B5EF4-FFF2-40B4-BE49-F238E27FC236}">
                      <a16:creationId xmlns:a16="http://schemas.microsoft.com/office/drawing/2014/main" id="{D4569711-167A-7B38-0FC8-23D5762EED0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1" name="矩形 360">
                  <a:extLst>
                    <a:ext uri="{FF2B5EF4-FFF2-40B4-BE49-F238E27FC236}">
                      <a16:creationId xmlns:a16="http://schemas.microsoft.com/office/drawing/2014/main" id="{A3461B85-BE2A-55C5-BD92-EA49A674BE1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2" name="矩形 361">
                  <a:extLst>
                    <a:ext uri="{FF2B5EF4-FFF2-40B4-BE49-F238E27FC236}">
                      <a16:creationId xmlns:a16="http://schemas.microsoft.com/office/drawing/2014/main" id="{EF2B4AB0-ED1A-BE49-5CA0-280CD9F0F86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42858C32-16A0-76E4-827B-9AA9468736E7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355" name="矩形 354">
                  <a:extLst>
                    <a:ext uri="{FF2B5EF4-FFF2-40B4-BE49-F238E27FC236}">
                      <a16:creationId xmlns:a16="http://schemas.microsoft.com/office/drawing/2014/main" id="{4629BB34-5696-E736-7DF5-30C8C82460E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6" name="矩形 355">
                  <a:extLst>
                    <a:ext uri="{FF2B5EF4-FFF2-40B4-BE49-F238E27FC236}">
                      <a16:creationId xmlns:a16="http://schemas.microsoft.com/office/drawing/2014/main" id="{95F37615-4EBA-E0B6-AF6B-4A314734DBB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7" name="矩形 356">
                  <a:extLst>
                    <a:ext uri="{FF2B5EF4-FFF2-40B4-BE49-F238E27FC236}">
                      <a16:creationId xmlns:a16="http://schemas.microsoft.com/office/drawing/2014/main" id="{79149297-BD57-5F68-40A7-2BD9DC3A9DF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8" name="矩形 357">
                  <a:extLst>
                    <a:ext uri="{FF2B5EF4-FFF2-40B4-BE49-F238E27FC236}">
                      <a16:creationId xmlns:a16="http://schemas.microsoft.com/office/drawing/2014/main" id="{BBDC46D2-DCB6-0391-83EF-195122F3A14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F4BF79B9-EFF5-3B4B-D878-D793091729FD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351" name="矩形 350">
                  <a:extLst>
                    <a:ext uri="{FF2B5EF4-FFF2-40B4-BE49-F238E27FC236}">
                      <a16:creationId xmlns:a16="http://schemas.microsoft.com/office/drawing/2014/main" id="{6504F84A-B0C6-D9ED-B6EA-64A45614FAA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2" name="矩形 351">
                  <a:extLst>
                    <a:ext uri="{FF2B5EF4-FFF2-40B4-BE49-F238E27FC236}">
                      <a16:creationId xmlns:a16="http://schemas.microsoft.com/office/drawing/2014/main" id="{1ABB678C-E819-6DCE-2E2E-21D33C257AD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3" name="矩形 352">
                  <a:extLst>
                    <a:ext uri="{FF2B5EF4-FFF2-40B4-BE49-F238E27FC236}">
                      <a16:creationId xmlns:a16="http://schemas.microsoft.com/office/drawing/2014/main" id="{5DAEB806-0F28-3625-8C8F-245EC5B21BF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" name="矩形 353">
                  <a:extLst>
                    <a:ext uri="{FF2B5EF4-FFF2-40B4-BE49-F238E27FC236}">
                      <a16:creationId xmlns:a16="http://schemas.microsoft.com/office/drawing/2014/main" id="{25350F12-24F3-DFC1-D80C-CB1F837E6BA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9116EAB2-953A-52FB-AE8E-4B2D4C5077EB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347" name="矩形 346">
                  <a:extLst>
                    <a:ext uri="{FF2B5EF4-FFF2-40B4-BE49-F238E27FC236}">
                      <a16:creationId xmlns:a16="http://schemas.microsoft.com/office/drawing/2014/main" id="{385E1840-3CC1-7196-741C-A7E07526075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8" name="矩形 347">
                  <a:extLst>
                    <a:ext uri="{FF2B5EF4-FFF2-40B4-BE49-F238E27FC236}">
                      <a16:creationId xmlns:a16="http://schemas.microsoft.com/office/drawing/2014/main" id="{3A255A60-048D-8A24-BAB4-33DA5BB9B3A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" name="矩形 348">
                  <a:extLst>
                    <a:ext uri="{FF2B5EF4-FFF2-40B4-BE49-F238E27FC236}">
                      <a16:creationId xmlns:a16="http://schemas.microsoft.com/office/drawing/2014/main" id="{F2FC929B-70E8-3FA9-A3D7-0E58E79B41C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" name="矩形 349">
                  <a:extLst>
                    <a:ext uri="{FF2B5EF4-FFF2-40B4-BE49-F238E27FC236}">
                      <a16:creationId xmlns:a16="http://schemas.microsoft.com/office/drawing/2014/main" id="{8D07CB2F-5A2E-8FBC-28F5-010056C1628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E9D6CFDD-7DD3-AB80-FF1E-622EFC081DEE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343" name="矩形 342">
                  <a:extLst>
                    <a:ext uri="{FF2B5EF4-FFF2-40B4-BE49-F238E27FC236}">
                      <a16:creationId xmlns:a16="http://schemas.microsoft.com/office/drawing/2014/main" id="{3D6024FA-B2F1-449C-31A7-DF682140EEF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" name="矩形 343">
                  <a:extLst>
                    <a:ext uri="{FF2B5EF4-FFF2-40B4-BE49-F238E27FC236}">
                      <a16:creationId xmlns:a16="http://schemas.microsoft.com/office/drawing/2014/main" id="{390D2B34-18BD-2BAD-69A7-8E1FD5E2954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AD5A70D0-3DE8-EC52-9830-A8663A6C52F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6" name="矩形 345">
                  <a:extLst>
                    <a:ext uri="{FF2B5EF4-FFF2-40B4-BE49-F238E27FC236}">
                      <a16:creationId xmlns:a16="http://schemas.microsoft.com/office/drawing/2014/main" id="{8EA02A9C-2015-41DE-3FC1-6CAD5DD88C2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id="{996C16E7-6374-9CF4-C883-495A63A4C2FE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339" name="矩形 338">
                  <a:extLst>
                    <a:ext uri="{FF2B5EF4-FFF2-40B4-BE49-F238E27FC236}">
                      <a16:creationId xmlns:a16="http://schemas.microsoft.com/office/drawing/2014/main" id="{386C976B-5822-0C8C-D405-A32ACE3E84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0" name="矩形 339">
                  <a:extLst>
                    <a:ext uri="{FF2B5EF4-FFF2-40B4-BE49-F238E27FC236}">
                      <a16:creationId xmlns:a16="http://schemas.microsoft.com/office/drawing/2014/main" id="{C3D3D4BD-4E05-8A44-25B8-C8F9F24BB7A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1" name="矩形 340">
                  <a:extLst>
                    <a:ext uri="{FF2B5EF4-FFF2-40B4-BE49-F238E27FC236}">
                      <a16:creationId xmlns:a16="http://schemas.microsoft.com/office/drawing/2014/main" id="{F547E89F-F616-4EB0-C8E5-60EEE85CBBC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15E182C2-D5BE-AB06-8D19-A9E738D254F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" name="组合 91">
                <a:extLst>
                  <a:ext uri="{FF2B5EF4-FFF2-40B4-BE49-F238E27FC236}">
                    <a16:creationId xmlns:a16="http://schemas.microsoft.com/office/drawing/2014/main" id="{A3ADCAAB-C3B0-5CDF-EADD-0DD4DEDA14F8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335" name="矩形 334">
                  <a:extLst>
                    <a:ext uri="{FF2B5EF4-FFF2-40B4-BE49-F238E27FC236}">
                      <a16:creationId xmlns:a16="http://schemas.microsoft.com/office/drawing/2014/main" id="{31CD2663-8709-1AA2-77D7-43241AB679B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6" name="矩形 335">
                  <a:extLst>
                    <a:ext uri="{FF2B5EF4-FFF2-40B4-BE49-F238E27FC236}">
                      <a16:creationId xmlns:a16="http://schemas.microsoft.com/office/drawing/2014/main" id="{1520C0E2-F56D-ACC6-2CBB-2B75FF01293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7" name="矩形 336">
                  <a:extLst>
                    <a:ext uri="{FF2B5EF4-FFF2-40B4-BE49-F238E27FC236}">
                      <a16:creationId xmlns:a16="http://schemas.microsoft.com/office/drawing/2014/main" id="{854354E3-9291-7CF7-F133-AFE38E6670E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8" name="矩形 337">
                  <a:extLst>
                    <a:ext uri="{FF2B5EF4-FFF2-40B4-BE49-F238E27FC236}">
                      <a16:creationId xmlns:a16="http://schemas.microsoft.com/office/drawing/2014/main" id="{6363D5AC-53D6-BCEB-D0B3-529066430B1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7" name="组合 96">
                <a:extLst>
                  <a:ext uri="{FF2B5EF4-FFF2-40B4-BE49-F238E27FC236}">
                    <a16:creationId xmlns:a16="http://schemas.microsoft.com/office/drawing/2014/main" id="{07A046A5-C02E-0A20-57D0-C0D88E875D2B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331" name="矩形 330">
                  <a:extLst>
                    <a:ext uri="{FF2B5EF4-FFF2-40B4-BE49-F238E27FC236}">
                      <a16:creationId xmlns:a16="http://schemas.microsoft.com/office/drawing/2014/main" id="{06FB28F3-48B5-E1A3-3E1E-B18E9B61CC7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2" name="矩形 331">
                  <a:extLst>
                    <a:ext uri="{FF2B5EF4-FFF2-40B4-BE49-F238E27FC236}">
                      <a16:creationId xmlns:a16="http://schemas.microsoft.com/office/drawing/2014/main" id="{4E5C7015-C46C-8B10-AC73-4293DA9E6A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3" name="矩形 332">
                  <a:extLst>
                    <a:ext uri="{FF2B5EF4-FFF2-40B4-BE49-F238E27FC236}">
                      <a16:creationId xmlns:a16="http://schemas.microsoft.com/office/drawing/2014/main" id="{C2B41E18-E3CB-1B8F-94B7-8E920F8A876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4" name="矩形 333">
                  <a:extLst>
                    <a:ext uri="{FF2B5EF4-FFF2-40B4-BE49-F238E27FC236}">
                      <a16:creationId xmlns:a16="http://schemas.microsoft.com/office/drawing/2014/main" id="{962E35E3-B8CF-37A7-4AF4-C166B23D6A5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8" name="组合 97">
                <a:extLst>
                  <a:ext uri="{FF2B5EF4-FFF2-40B4-BE49-F238E27FC236}">
                    <a16:creationId xmlns:a16="http://schemas.microsoft.com/office/drawing/2014/main" id="{0E895A6B-300B-F47C-DB30-099F8A05C5E9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971E8F22-7199-F9F9-472E-ABED3884051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8" name="矩形 327">
                  <a:extLst>
                    <a:ext uri="{FF2B5EF4-FFF2-40B4-BE49-F238E27FC236}">
                      <a16:creationId xmlns:a16="http://schemas.microsoft.com/office/drawing/2014/main" id="{BA4FC64D-EFCE-3DAE-DFAB-D805FD13382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9" name="矩形 328">
                  <a:extLst>
                    <a:ext uri="{FF2B5EF4-FFF2-40B4-BE49-F238E27FC236}">
                      <a16:creationId xmlns:a16="http://schemas.microsoft.com/office/drawing/2014/main" id="{A5E41435-0516-BC2D-D808-9F0D6A86AD7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0" name="矩形 329">
                  <a:extLst>
                    <a:ext uri="{FF2B5EF4-FFF2-40B4-BE49-F238E27FC236}">
                      <a16:creationId xmlns:a16="http://schemas.microsoft.com/office/drawing/2014/main" id="{31810DC0-876B-160C-34F7-8B1A1220963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55174145-E453-D158-7A51-8D08FED7919A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323" name="矩形 322">
                  <a:extLst>
                    <a:ext uri="{FF2B5EF4-FFF2-40B4-BE49-F238E27FC236}">
                      <a16:creationId xmlns:a16="http://schemas.microsoft.com/office/drawing/2014/main" id="{2806525B-49BA-D454-8D7A-8C8FED54850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57E8AF7D-347B-8D1D-CD0D-A39A6920491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5" name="矩形 324">
                  <a:extLst>
                    <a:ext uri="{FF2B5EF4-FFF2-40B4-BE49-F238E27FC236}">
                      <a16:creationId xmlns:a16="http://schemas.microsoft.com/office/drawing/2014/main" id="{D88A5AC2-D084-4D80-A677-1FC02451BE9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6" name="矩形 325">
                  <a:extLst>
                    <a:ext uri="{FF2B5EF4-FFF2-40B4-BE49-F238E27FC236}">
                      <a16:creationId xmlns:a16="http://schemas.microsoft.com/office/drawing/2014/main" id="{35C6EA79-0813-0B8B-466B-C5A60B21D36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0" name="组合 99">
                <a:extLst>
                  <a:ext uri="{FF2B5EF4-FFF2-40B4-BE49-F238E27FC236}">
                    <a16:creationId xmlns:a16="http://schemas.microsoft.com/office/drawing/2014/main" id="{08EBBE1C-1DAC-475F-4073-CC8464A76817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319" name="矩形 318">
                  <a:extLst>
                    <a:ext uri="{FF2B5EF4-FFF2-40B4-BE49-F238E27FC236}">
                      <a16:creationId xmlns:a16="http://schemas.microsoft.com/office/drawing/2014/main" id="{A1FB89C7-84FC-F2FB-D06C-FBBC984D224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0" name="矩形 319">
                  <a:extLst>
                    <a:ext uri="{FF2B5EF4-FFF2-40B4-BE49-F238E27FC236}">
                      <a16:creationId xmlns:a16="http://schemas.microsoft.com/office/drawing/2014/main" id="{4B49D31F-D573-35BA-0FC9-02919830198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9941C261-505E-1BED-5A49-FF256A7DFE0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2" name="矩形 321">
                  <a:extLst>
                    <a:ext uri="{FF2B5EF4-FFF2-40B4-BE49-F238E27FC236}">
                      <a16:creationId xmlns:a16="http://schemas.microsoft.com/office/drawing/2014/main" id="{A8104D29-F6B9-F199-AC8C-62153DFE05D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1" name="组合 100">
                <a:extLst>
                  <a:ext uri="{FF2B5EF4-FFF2-40B4-BE49-F238E27FC236}">
                    <a16:creationId xmlns:a16="http://schemas.microsoft.com/office/drawing/2014/main" id="{2B57390D-5CBA-7C6E-E426-21543F71F5EB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315" name="矩形 314">
                  <a:extLst>
                    <a:ext uri="{FF2B5EF4-FFF2-40B4-BE49-F238E27FC236}">
                      <a16:creationId xmlns:a16="http://schemas.microsoft.com/office/drawing/2014/main" id="{111B056B-1FFB-2C53-6E1B-F5955FCC16E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6" name="矩形 315">
                  <a:extLst>
                    <a:ext uri="{FF2B5EF4-FFF2-40B4-BE49-F238E27FC236}">
                      <a16:creationId xmlns:a16="http://schemas.microsoft.com/office/drawing/2014/main" id="{BD8BA3DC-7BD6-4E50-1F6C-28DDF886E38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7" name="矩形 316">
                  <a:extLst>
                    <a:ext uri="{FF2B5EF4-FFF2-40B4-BE49-F238E27FC236}">
                      <a16:creationId xmlns:a16="http://schemas.microsoft.com/office/drawing/2014/main" id="{1D15C270-0514-EC7E-9E3C-6B6E78D9279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8" name="矩形 317">
                  <a:extLst>
                    <a:ext uri="{FF2B5EF4-FFF2-40B4-BE49-F238E27FC236}">
                      <a16:creationId xmlns:a16="http://schemas.microsoft.com/office/drawing/2014/main" id="{7DFB7699-FDF9-C61D-0D45-B704240F33A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2" name="组合 101">
                <a:extLst>
                  <a:ext uri="{FF2B5EF4-FFF2-40B4-BE49-F238E27FC236}">
                    <a16:creationId xmlns:a16="http://schemas.microsoft.com/office/drawing/2014/main" id="{D0ABCF7E-7063-F65F-F1D2-E705BEA0299A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311" name="矩形 310">
                  <a:extLst>
                    <a:ext uri="{FF2B5EF4-FFF2-40B4-BE49-F238E27FC236}">
                      <a16:creationId xmlns:a16="http://schemas.microsoft.com/office/drawing/2014/main" id="{DFEF42F8-B67F-C656-7FE2-02BFC3F055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2" name="矩形 311">
                  <a:extLst>
                    <a:ext uri="{FF2B5EF4-FFF2-40B4-BE49-F238E27FC236}">
                      <a16:creationId xmlns:a16="http://schemas.microsoft.com/office/drawing/2014/main" id="{281E388D-FEEB-DF96-CCFB-625947FE01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矩形 312">
                  <a:extLst>
                    <a:ext uri="{FF2B5EF4-FFF2-40B4-BE49-F238E27FC236}">
                      <a16:creationId xmlns:a16="http://schemas.microsoft.com/office/drawing/2014/main" id="{1A7B172E-860D-130D-14B1-34BC8D8703E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矩形 313">
                  <a:extLst>
                    <a:ext uri="{FF2B5EF4-FFF2-40B4-BE49-F238E27FC236}">
                      <a16:creationId xmlns:a16="http://schemas.microsoft.com/office/drawing/2014/main" id="{4057CE62-167D-2A70-5E67-9E69A71D27C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3" name="组合 102">
                <a:extLst>
                  <a:ext uri="{FF2B5EF4-FFF2-40B4-BE49-F238E27FC236}">
                    <a16:creationId xmlns:a16="http://schemas.microsoft.com/office/drawing/2014/main" id="{04CA5D98-C5CE-3738-4AB5-F88A44A890D8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307" name="矩形 306">
                  <a:extLst>
                    <a:ext uri="{FF2B5EF4-FFF2-40B4-BE49-F238E27FC236}">
                      <a16:creationId xmlns:a16="http://schemas.microsoft.com/office/drawing/2014/main" id="{72778DF8-21F9-4D9E-3D77-94D840A711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8" name="矩形 307">
                  <a:extLst>
                    <a:ext uri="{FF2B5EF4-FFF2-40B4-BE49-F238E27FC236}">
                      <a16:creationId xmlns:a16="http://schemas.microsoft.com/office/drawing/2014/main" id="{CC02B478-D1A8-1314-4041-0582F7E0E7E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9" name="矩形 308">
                  <a:extLst>
                    <a:ext uri="{FF2B5EF4-FFF2-40B4-BE49-F238E27FC236}">
                      <a16:creationId xmlns:a16="http://schemas.microsoft.com/office/drawing/2014/main" id="{D80CF2C1-0DD1-48F9-B9F3-D86957DAF9F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0" name="矩形 309">
                  <a:extLst>
                    <a:ext uri="{FF2B5EF4-FFF2-40B4-BE49-F238E27FC236}">
                      <a16:creationId xmlns:a16="http://schemas.microsoft.com/office/drawing/2014/main" id="{A1F620AA-3387-98C7-DDB1-0D14B553997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1252F714-8983-F3D3-D321-7CC8EF222F53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303" name="矩形 302">
                  <a:extLst>
                    <a:ext uri="{FF2B5EF4-FFF2-40B4-BE49-F238E27FC236}">
                      <a16:creationId xmlns:a16="http://schemas.microsoft.com/office/drawing/2014/main" id="{A3EC2623-AA2E-1C92-CC6C-EB17CA3A616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4" name="矩形 303">
                  <a:extLst>
                    <a:ext uri="{FF2B5EF4-FFF2-40B4-BE49-F238E27FC236}">
                      <a16:creationId xmlns:a16="http://schemas.microsoft.com/office/drawing/2014/main" id="{02BB99B7-0EB7-46BA-D0A4-669243F0AAC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5" name="矩形 304">
                  <a:extLst>
                    <a:ext uri="{FF2B5EF4-FFF2-40B4-BE49-F238E27FC236}">
                      <a16:creationId xmlns:a16="http://schemas.microsoft.com/office/drawing/2014/main" id="{241B9BA8-BAAD-5D7B-1605-C785BDEF4A6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6" name="矩形 305">
                  <a:extLst>
                    <a:ext uri="{FF2B5EF4-FFF2-40B4-BE49-F238E27FC236}">
                      <a16:creationId xmlns:a16="http://schemas.microsoft.com/office/drawing/2014/main" id="{DB85EB83-BFBA-1AAD-4A75-87D75601898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2D3D1015-E992-931E-551C-A84D417FFC9D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299" name="矩形 298">
                  <a:extLst>
                    <a:ext uri="{FF2B5EF4-FFF2-40B4-BE49-F238E27FC236}">
                      <a16:creationId xmlns:a16="http://schemas.microsoft.com/office/drawing/2014/main" id="{4D871229-4193-57F0-FAF1-1C16B69ACAA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0" name="矩形 299">
                  <a:extLst>
                    <a:ext uri="{FF2B5EF4-FFF2-40B4-BE49-F238E27FC236}">
                      <a16:creationId xmlns:a16="http://schemas.microsoft.com/office/drawing/2014/main" id="{2D1A6CBE-182F-4A7E-B75A-9EF5D08BDA6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1" name="矩形 300">
                  <a:extLst>
                    <a:ext uri="{FF2B5EF4-FFF2-40B4-BE49-F238E27FC236}">
                      <a16:creationId xmlns:a16="http://schemas.microsoft.com/office/drawing/2014/main" id="{8A492459-662D-EEC6-8E6E-2FA571FBC76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2" name="矩形 301">
                  <a:extLst>
                    <a:ext uri="{FF2B5EF4-FFF2-40B4-BE49-F238E27FC236}">
                      <a16:creationId xmlns:a16="http://schemas.microsoft.com/office/drawing/2014/main" id="{3DAD4B84-6E8C-90B3-DB75-14F459B2CD0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B6C5BF16-A456-5C15-10CB-CD57C20D8D00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295" name="矩形 294">
                  <a:extLst>
                    <a:ext uri="{FF2B5EF4-FFF2-40B4-BE49-F238E27FC236}">
                      <a16:creationId xmlns:a16="http://schemas.microsoft.com/office/drawing/2014/main" id="{B0D1F8B5-129D-A5E9-B67A-D6EC4C1A841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6" name="矩形 295">
                  <a:extLst>
                    <a:ext uri="{FF2B5EF4-FFF2-40B4-BE49-F238E27FC236}">
                      <a16:creationId xmlns:a16="http://schemas.microsoft.com/office/drawing/2014/main" id="{22F15569-64F6-1AEB-91DB-E8025720C49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7" name="矩形 296">
                  <a:extLst>
                    <a:ext uri="{FF2B5EF4-FFF2-40B4-BE49-F238E27FC236}">
                      <a16:creationId xmlns:a16="http://schemas.microsoft.com/office/drawing/2014/main" id="{F1F913E2-4D8D-4FB5-B31A-915D5B3081B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8" name="矩形 297">
                  <a:extLst>
                    <a:ext uri="{FF2B5EF4-FFF2-40B4-BE49-F238E27FC236}">
                      <a16:creationId xmlns:a16="http://schemas.microsoft.com/office/drawing/2014/main" id="{542FA8F7-900E-2066-7CC9-F722DBAFA16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05A48717-117F-35AF-AA2E-3AD3A595E156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291" name="矩形 290">
                  <a:extLst>
                    <a:ext uri="{FF2B5EF4-FFF2-40B4-BE49-F238E27FC236}">
                      <a16:creationId xmlns:a16="http://schemas.microsoft.com/office/drawing/2014/main" id="{D163F425-E07E-9D54-21E5-8A8D7A086BA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2" name="矩形 291">
                  <a:extLst>
                    <a:ext uri="{FF2B5EF4-FFF2-40B4-BE49-F238E27FC236}">
                      <a16:creationId xmlns:a16="http://schemas.microsoft.com/office/drawing/2014/main" id="{7D3C6B59-777C-80E4-6A2B-EDA7818A571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3" name="矩形 292">
                  <a:extLst>
                    <a:ext uri="{FF2B5EF4-FFF2-40B4-BE49-F238E27FC236}">
                      <a16:creationId xmlns:a16="http://schemas.microsoft.com/office/drawing/2014/main" id="{197A16AF-EAE0-A51B-105A-CD7BC888D7F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4" name="矩形 293">
                  <a:extLst>
                    <a:ext uri="{FF2B5EF4-FFF2-40B4-BE49-F238E27FC236}">
                      <a16:creationId xmlns:a16="http://schemas.microsoft.com/office/drawing/2014/main" id="{F27A0144-CB6F-11E8-CF94-B1A5F495028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49E3A22E-B8D1-E79B-8151-F2E3996739B4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287" name="矩形 286">
                  <a:extLst>
                    <a:ext uri="{FF2B5EF4-FFF2-40B4-BE49-F238E27FC236}">
                      <a16:creationId xmlns:a16="http://schemas.microsoft.com/office/drawing/2014/main" id="{B9AAA411-8916-D315-F85C-A43C4A93CF9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8030427E-A58E-1A33-963F-A8F84F97A42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89" name="矩形 288">
                  <a:extLst>
                    <a:ext uri="{FF2B5EF4-FFF2-40B4-BE49-F238E27FC236}">
                      <a16:creationId xmlns:a16="http://schemas.microsoft.com/office/drawing/2014/main" id="{C35FE5F1-4470-2016-BC60-06D3039FD68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0" name="矩形 289">
                  <a:extLst>
                    <a:ext uri="{FF2B5EF4-FFF2-40B4-BE49-F238E27FC236}">
                      <a16:creationId xmlns:a16="http://schemas.microsoft.com/office/drawing/2014/main" id="{C0988A22-5921-8226-9ABC-9A19E12BD22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987410D8-7C25-462F-F126-7592E417E03C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3" name="矩形 282">
                  <a:extLst>
                    <a:ext uri="{FF2B5EF4-FFF2-40B4-BE49-F238E27FC236}">
                      <a16:creationId xmlns:a16="http://schemas.microsoft.com/office/drawing/2014/main" id="{8F5EEDF9-E0AE-0638-0048-C3A5CBD5639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4" name="矩形 283">
                  <a:extLst>
                    <a:ext uri="{FF2B5EF4-FFF2-40B4-BE49-F238E27FC236}">
                      <a16:creationId xmlns:a16="http://schemas.microsoft.com/office/drawing/2014/main" id="{F76DB0E8-38E7-7992-A0C7-EACCE4406D9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BD1F52B5-CE08-DC0C-E7EA-99446CE8322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矩形 285">
                  <a:extLst>
                    <a:ext uri="{FF2B5EF4-FFF2-40B4-BE49-F238E27FC236}">
                      <a16:creationId xmlns:a16="http://schemas.microsoft.com/office/drawing/2014/main" id="{E83F19A7-D387-39CF-F283-3D53065C8BF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8D239864-319E-DA4A-9FAE-7FE17A0AEE6D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4CB00835-0D1E-3391-AA69-3E0F2563AD7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矩形 279">
                  <a:extLst>
                    <a:ext uri="{FF2B5EF4-FFF2-40B4-BE49-F238E27FC236}">
                      <a16:creationId xmlns:a16="http://schemas.microsoft.com/office/drawing/2014/main" id="{8549E373-25EC-3FDF-0EAD-0B225C2F97B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1" name="矩形 280">
                  <a:extLst>
                    <a:ext uri="{FF2B5EF4-FFF2-40B4-BE49-F238E27FC236}">
                      <a16:creationId xmlns:a16="http://schemas.microsoft.com/office/drawing/2014/main" id="{B9839D1E-0ED5-528C-1835-66BE32C4B66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B743BB39-A8F0-398A-0A9F-D91E6EC5B80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9B5C61F3-4B13-15CA-A346-8C78C0E6E1DA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5" name="矩形 274">
                  <a:extLst>
                    <a:ext uri="{FF2B5EF4-FFF2-40B4-BE49-F238E27FC236}">
                      <a16:creationId xmlns:a16="http://schemas.microsoft.com/office/drawing/2014/main" id="{2360B591-9803-0369-3A08-682FB83808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矩形 275">
                  <a:extLst>
                    <a:ext uri="{FF2B5EF4-FFF2-40B4-BE49-F238E27FC236}">
                      <a16:creationId xmlns:a16="http://schemas.microsoft.com/office/drawing/2014/main" id="{1975562C-255F-3E52-D44D-1BD42D3F0CF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7" name="矩形 276">
                  <a:extLst>
                    <a:ext uri="{FF2B5EF4-FFF2-40B4-BE49-F238E27FC236}">
                      <a16:creationId xmlns:a16="http://schemas.microsoft.com/office/drawing/2014/main" id="{A2AB629D-D179-DE6C-720F-958022A1B57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8" name="矩形 277">
                  <a:extLst>
                    <a:ext uri="{FF2B5EF4-FFF2-40B4-BE49-F238E27FC236}">
                      <a16:creationId xmlns:a16="http://schemas.microsoft.com/office/drawing/2014/main" id="{0BD7472A-900C-83CD-6DCF-4B905248E4A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A7B3CBFB-F87B-5B67-95AB-429BC266A435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1" name="矩形 270">
                  <a:extLst>
                    <a:ext uri="{FF2B5EF4-FFF2-40B4-BE49-F238E27FC236}">
                      <a16:creationId xmlns:a16="http://schemas.microsoft.com/office/drawing/2014/main" id="{4C4B91CB-F5A0-290D-5D95-FA5271E7476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6623417E-01B4-52C7-F5F4-3B3FF3634ED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5780A06B-57A5-8651-1624-B3EE963A6AD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矩形 273">
                  <a:extLst>
                    <a:ext uri="{FF2B5EF4-FFF2-40B4-BE49-F238E27FC236}">
                      <a16:creationId xmlns:a16="http://schemas.microsoft.com/office/drawing/2014/main" id="{C4735167-1956-E35B-DA6B-A80831AEACC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6" name="组合 165">
                <a:extLst>
                  <a:ext uri="{FF2B5EF4-FFF2-40B4-BE49-F238E27FC236}">
                    <a16:creationId xmlns:a16="http://schemas.microsoft.com/office/drawing/2014/main" id="{964191CD-2F9A-6229-24D4-B1D8B9FE6A9F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7" name="矩形 266">
                  <a:extLst>
                    <a:ext uri="{FF2B5EF4-FFF2-40B4-BE49-F238E27FC236}">
                      <a16:creationId xmlns:a16="http://schemas.microsoft.com/office/drawing/2014/main" id="{DDA5A3A6-F0D2-82CA-C084-E02B9646763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矩形 267">
                  <a:extLst>
                    <a:ext uri="{FF2B5EF4-FFF2-40B4-BE49-F238E27FC236}">
                      <a16:creationId xmlns:a16="http://schemas.microsoft.com/office/drawing/2014/main" id="{A61A4B34-EF77-E5CC-EECF-0BD42F09B53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" name="矩形 268">
                  <a:extLst>
                    <a:ext uri="{FF2B5EF4-FFF2-40B4-BE49-F238E27FC236}">
                      <a16:creationId xmlns:a16="http://schemas.microsoft.com/office/drawing/2014/main" id="{2C791119-91BD-EB56-CF6F-ED48855B737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FC4C1FF5-BF23-8BA1-A7CF-6A4FF9BF485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7D9FC8C2-E2F0-14AA-B134-DE2059E90538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3" name="矩形 262">
                  <a:extLst>
                    <a:ext uri="{FF2B5EF4-FFF2-40B4-BE49-F238E27FC236}">
                      <a16:creationId xmlns:a16="http://schemas.microsoft.com/office/drawing/2014/main" id="{56C68924-74F4-6F08-6E4D-6D2B4D8DBF0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4" name="矩形 263">
                  <a:extLst>
                    <a:ext uri="{FF2B5EF4-FFF2-40B4-BE49-F238E27FC236}">
                      <a16:creationId xmlns:a16="http://schemas.microsoft.com/office/drawing/2014/main" id="{6143D67F-BA87-FBE6-6B56-605C748F10E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5" name="矩形 264">
                  <a:extLst>
                    <a:ext uri="{FF2B5EF4-FFF2-40B4-BE49-F238E27FC236}">
                      <a16:creationId xmlns:a16="http://schemas.microsoft.com/office/drawing/2014/main" id="{E6FDCB8C-03D9-B078-97A8-AC9459DAA4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矩形 265">
                  <a:extLst>
                    <a:ext uri="{FF2B5EF4-FFF2-40B4-BE49-F238E27FC236}">
                      <a16:creationId xmlns:a16="http://schemas.microsoft.com/office/drawing/2014/main" id="{DA3BBED1-7546-CD05-E73F-52EBB77766B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444DACA2-7B86-8193-C5E0-19DBF83EFC9B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E364F1EA-65A3-BC6F-EC28-CC28239979D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18CB198A-94E6-05BF-6661-C6EF8037725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1" name="矩形 260">
                  <a:extLst>
                    <a:ext uri="{FF2B5EF4-FFF2-40B4-BE49-F238E27FC236}">
                      <a16:creationId xmlns:a16="http://schemas.microsoft.com/office/drawing/2014/main" id="{068A9415-FAEC-1433-3654-DA81EF39E7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2" name="矩形 261">
                  <a:extLst>
                    <a:ext uri="{FF2B5EF4-FFF2-40B4-BE49-F238E27FC236}">
                      <a16:creationId xmlns:a16="http://schemas.microsoft.com/office/drawing/2014/main" id="{6F15BE19-8A8A-5CA1-8476-76F9EF366B6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4D281B93-EE06-7962-E4DC-D5F7D1A1C4F6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D872CB4E-260B-F556-1750-32367F52A3A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0A40BAF1-DF8C-E780-F36B-727F0DB7905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737DB0AC-85EA-34C2-CA9C-7E200E9E6DC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DD71448B-D311-AE8C-106D-D4093DA5A9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58E7E725-4DD8-1570-F3DB-30A28B8B9E51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305791CC-6E2C-AB20-07A2-410B5B04D6A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F4CA0598-BBFE-9E6B-B0C5-9F7C585C6DC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BC8B2B49-3B49-6ABC-5E14-28CA080E0CE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734EA721-4E12-733B-A8F9-9495AA81104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6617690D-3237-D7A3-86D9-24A5EAA09629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1C4392B6-391E-11BE-AFA7-CF211489C59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9AA053CF-8C69-B5E2-DAEA-7E99EFBD18E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774F170D-34E8-AE22-342F-01E8B86687F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FF38E2B4-7179-26C3-F4D1-BD8D8992A67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8E8D0357-43AB-D345-A7B5-0DBB1277825F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24FF39C7-C520-B168-0C8B-5A7A0B737A2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1D9CD064-4D45-6F14-EC37-BE29D2889C3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783D9931-752E-3228-7489-4250D647E03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A7C61B50-65E2-1EC8-75D6-B79BB32AAB8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1902F016-DFE1-2E95-D482-67B18EED41DB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8ABD908F-BC7D-EFB9-9268-D70A62F3968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CB23D44D-F3CF-643F-925C-0424EF388EF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B6D07755-BECC-83AF-E47F-52D9A5CC999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5CC2C7C2-413F-DD17-7960-6F142736CB3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4" name="组合 173">
                <a:extLst>
                  <a:ext uri="{FF2B5EF4-FFF2-40B4-BE49-F238E27FC236}">
                    <a16:creationId xmlns:a16="http://schemas.microsoft.com/office/drawing/2014/main" id="{1512DD5B-6306-BFD5-EBAC-AB578F13415B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35" name="矩形 234">
                  <a:extLst>
                    <a:ext uri="{FF2B5EF4-FFF2-40B4-BE49-F238E27FC236}">
                      <a16:creationId xmlns:a16="http://schemas.microsoft.com/office/drawing/2014/main" id="{C591C9AD-2003-6D16-FC96-6A5CFB5D05B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6" name="矩形 235">
                  <a:extLst>
                    <a:ext uri="{FF2B5EF4-FFF2-40B4-BE49-F238E27FC236}">
                      <a16:creationId xmlns:a16="http://schemas.microsoft.com/office/drawing/2014/main" id="{8D44DF59-CA7F-D7FC-434F-C7C736E3275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99033636-350F-B404-43FC-4B98DDD2EF3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5E068E2F-D389-277C-22D6-425A47D2B9D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5" name="组合 174">
                <a:extLst>
                  <a:ext uri="{FF2B5EF4-FFF2-40B4-BE49-F238E27FC236}">
                    <a16:creationId xmlns:a16="http://schemas.microsoft.com/office/drawing/2014/main" id="{CAC3815F-D3D7-FC0D-AB71-3F954E629152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7C91AA56-FFDC-90B8-7A55-C6C39D8AA51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2" name="矩形 231">
                  <a:extLst>
                    <a:ext uri="{FF2B5EF4-FFF2-40B4-BE49-F238E27FC236}">
                      <a16:creationId xmlns:a16="http://schemas.microsoft.com/office/drawing/2014/main" id="{569F8FBB-BCF1-F3D4-7A28-A2116572B54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3" name="矩形 232">
                  <a:extLst>
                    <a:ext uri="{FF2B5EF4-FFF2-40B4-BE49-F238E27FC236}">
                      <a16:creationId xmlns:a16="http://schemas.microsoft.com/office/drawing/2014/main" id="{DD7DC369-7A46-761B-CE26-217E99564C6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4" name="矩形 233">
                  <a:extLst>
                    <a:ext uri="{FF2B5EF4-FFF2-40B4-BE49-F238E27FC236}">
                      <a16:creationId xmlns:a16="http://schemas.microsoft.com/office/drawing/2014/main" id="{A955CD1B-A046-D4FF-E618-4B1A33B160D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EF029FAD-B204-24BE-E392-99611BFE1F2D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7" name="矩形 226">
                  <a:extLst>
                    <a:ext uri="{FF2B5EF4-FFF2-40B4-BE49-F238E27FC236}">
                      <a16:creationId xmlns:a16="http://schemas.microsoft.com/office/drawing/2014/main" id="{DFB2C810-13C6-3C6B-EA1D-E756B842110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8" name="矩形 227">
                  <a:extLst>
                    <a:ext uri="{FF2B5EF4-FFF2-40B4-BE49-F238E27FC236}">
                      <a16:creationId xmlns:a16="http://schemas.microsoft.com/office/drawing/2014/main" id="{4C876B15-722A-C0D6-76E9-50528A9A44B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9" name="矩形 228">
                  <a:extLst>
                    <a:ext uri="{FF2B5EF4-FFF2-40B4-BE49-F238E27FC236}">
                      <a16:creationId xmlns:a16="http://schemas.microsoft.com/office/drawing/2014/main" id="{7CF1F0C4-8238-EAD2-BA51-A3649A57158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0" name="矩形 229">
                  <a:extLst>
                    <a:ext uri="{FF2B5EF4-FFF2-40B4-BE49-F238E27FC236}">
                      <a16:creationId xmlns:a16="http://schemas.microsoft.com/office/drawing/2014/main" id="{9A3E9998-F934-B454-D067-8521965FACF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922B675F-FCC4-FFAD-D637-12142DCCAC66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3" name="矩形 222">
                  <a:extLst>
                    <a:ext uri="{FF2B5EF4-FFF2-40B4-BE49-F238E27FC236}">
                      <a16:creationId xmlns:a16="http://schemas.microsoft.com/office/drawing/2014/main" id="{C773DD3D-60C8-723A-4CDE-8AD69D51C84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4" name="矩形 223">
                  <a:extLst>
                    <a:ext uri="{FF2B5EF4-FFF2-40B4-BE49-F238E27FC236}">
                      <a16:creationId xmlns:a16="http://schemas.microsoft.com/office/drawing/2014/main" id="{71A95398-CBBB-8065-4676-544529812F0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207D87B2-EAF2-46D6-35A6-2D447306CB3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6" name="矩形 225">
                  <a:extLst>
                    <a:ext uri="{FF2B5EF4-FFF2-40B4-BE49-F238E27FC236}">
                      <a16:creationId xmlns:a16="http://schemas.microsoft.com/office/drawing/2014/main" id="{31D2D241-C628-AB73-530A-F4B034C7817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98210DDC-3F49-C3E9-4BBF-E59FFC63BFD8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DE4D224A-50B0-8F07-941A-EE91EF2B593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0" name="矩形 219">
                  <a:extLst>
                    <a:ext uri="{FF2B5EF4-FFF2-40B4-BE49-F238E27FC236}">
                      <a16:creationId xmlns:a16="http://schemas.microsoft.com/office/drawing/2014/main" id="{6615CEE5-AB27-629F-80D2-A7EA2267B3A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1" name="矩形 220">
                  <a:extLst>
                    <a:ext uri="{FF2B5EF4-FFF2-40B4-BE49-F238E27FC236}">
                      <a16:creationId xmlns:a16="http://schemas.microsoft.com/office/drawing/2014/main" id="{E610D114-3FC2-A64F-6302-8CBC2C41014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4411C1A1-331C-ED86-51CD-25E29E7022D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EE950FCC-F828-6FD9-3EFD-D7E99C888689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78E784C4-7727-436D-6E7D-9124D6A05D7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F68C4759-ABFD-A09A-7145-6F387BB93A5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A3E53F87-63E0-4DA3-7F32-8086DCCB686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8" name="矩形 217">
                  <a:extLst>
                    <a:ext uri="{FF2B5EF4-FFF2-40B4-BE49-F238E27FC236}">
                      <a16:creationId xmlns:a16="http://schemas.microsoft.com/office/drawing/2014/main" id="{912F4A19-85A9-ABFD-C82E-7FFBF760966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6C675C11-E898-B9D8-A62F-2B5A5B6E5058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FFCC9438-4A40-3C48-2659-D89E6FB429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E720C870-EBF7-CACB-9E05-4DC1D1E1597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0692AA06-58FA-2604-266C-D207A412478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39044512-C004-0568-D1F3-0DCA35BA696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7103C60B-5204-F50F-1F27-AB0C898C4BE4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62EED863-34CF-06A0-067D-4B86314C738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3AA1C2EC-B586-E96B-8FA3-5777841052C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2837EAB7-562E-2C27-9033-37A15363CDD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747AA62A-44D4-092A-D748-1DA8930D8D4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>
                <a:extLst>
                  <a:ext uri="{FF2B5EF4-FFF2-40B4-BE49-F238E27FC236}">
                    <a16:creationId xmlns:a16="http://schemas.microsoft.com/office/drawing/2014/main" id="{E10F96F1-B875-CB0A-CC5E-767EA0C6ABAE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43EE44DB-4170-47C9-4B5D-2FF94DEE513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568FFFC3-616D-74FC-6C3A-29124AF1623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435DA4AF-E648-8116-2965-604D2D4A115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6" name="矩形 205">
                  <a:extLst>
                    <a:ext uri="{FF2B5EF4-FFF2-40B4-BE49-F238E27FC236}">
                      <a16:creationId xmlns:a16="http://schemas.microsoft.com/office/drawing/2014/main" id="{058BB3E2-ACF7-A7BB-9982-F614DEA252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>
                <a:extLst>
                  <a:ext uri="{FF2B5EF4-FFF2-40B4-BE49-F238E27FC236}">
                    <a16:creationId xmlns:a16="http://schemas.microsoft.com/office/drawing/2014/main" id="{D2CA5314-DE79-A316-C07F-46AB5A68DB61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9D91C9A7-5FFD-93EF-0127-94D23D84937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80DC3321-8335-A820-6B9F-A11E0C7BD2F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98C9E491-9CE6-AB79-F5A3-DEF7D8B44C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FFC5ECFA-7BF2-0ADE-A8A0-E91C2EEA00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>
                <a:extLst>
                  <a:ext uri="{FF2B5EF4-FFF2-40B4-BE49-F238E27FC236}">
                    <a16:creationId xmlns:a16="http://schemas.microsoft.com/office/drawing/2014/main" id="{450B577C-3C67-38A6-CB26-3B1425E7C654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5" name="矩形 194">
                  <a:extLst>
                    <a:ext uri="{FF2B5EF4-FFF2-40B4-BE49-F238E27FC236}">
                      <a16:creationId xmlns:a16="http://schemas.microsoft.com/office/drawing/2014/main" id="{1CFF9847-BF58-1B4B-92D5-9F28A394DAE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>
                  <a:extLst>
                    <a:ext uri="{FF2B5EF4-FFF2-40B4-BE49-F238E27FC236}">
                      <a16:creationId xmlns:a16="http://schemas.microsoft.com/office/drawing/2014/main" id="{FBBD8B1B-68D4-D8D5-91BD-4052561E566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7D2B691A-C666-07EB-BF3B-21F34A93FA7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13662726-7DFC-547B-6CCF-006904203B5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5DBC5882-0692-9D7E-D246-4E17B43E8678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1" name="矩形 190">
                  <a:extLst>
                    <a:ext uri="{FF2B5EF4-FFF2-40B4-BE49-F238E27FC236}">
                      <a16:creationId xmlns:a16="http://schemas.microsoft.com/office/drawing/2014/main" id="{503E3BB7-C11D-7C4B-4117-F88CD7D2AE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2BB503D4-C28C-70DA-AE9D-0D9F001BCBB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>
                  <a:extLst>
                    <a:ext uri="{FF2B5EF4-FFF2-40B4-BE49-F238E27FC236}">
                      <a16:creationId xmlns:a16="http://schemas.microsoft.com/office/drawing/2014/main" id="{559A900C-1CA4-D99D-BFF0-8FB62653D37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4" name="矩形 193">
                  <a:extLst>
                    <a:ext uri="{FF2B5EF4-FFF2-40B4-BE49-F238E27FC236}">
                      <a16:creationId xmlns:a16="http://schemas.microsoft.com/office/drawing/2014/main" id="{C15CA8EE-2FFE-955C-F881-26F1E76062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6" name="组合 185">
                <a:extLst>
                  <a:ext uri="{FF2B5EF4-FFF2-40B4-BE49-F238E27FC236}">
                    <a16:creationId xmlns:a16="http://schemas.microsoft.com/office/drawing/2014/main" id="{1B5EA4BC-D0D0-24F2-F750-ED1334460829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B3A2C659-F2CB-911B-974B-447DCECA0DB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67D5A369-0E88-7270-F501-A68D6544A0A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FF754B68-532B-9C15-13B8-B18BCA6B7B8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920078A6-8C5C-C670-9CFF-54C9DC858DB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533" name="组合 532">
              <a:extLst>
                <a:ext uri="{FF2B5EF4-FFF2-40B4-BE49-F238E27FC236}">
                  <a16:creationId xmlns:a16="http://schemas.microsoft.com/office/drawing/2014/main" id="{DFED6643-7E54-7CF3-180C-BEDDDCDC82BC}"/>
                </a:ext>
              </a:extLst>
            </p:cNvPr>
            <p:cNvGrpSpPr/>
            <p:nvPr/>
          </p:nvGrpSpPr>
          <p:grpSpPr>
            <a:xfrm flipV="1">
              <a:off x="5594766" y="2177353"/>
              <a:ext cx="853645" cy="1631919"/>
              <a:chOff x="2969947" y="1666245"/>
              <a:chExt cx="2107423" cy="4016903"/>
            </a:xfrm>
          </p:grpSpPr>
          <p:grpSp>
            <p:nvGrpSpPr>
              <p:cNvPr id="534" name="组合 533">
                <a:extLst>
                  <a:ext uri="{FF2B5EF4-FFF2-40B4-BE49-F238E27FC236}">
                    <a16:creationId xmlns:a16="http://schemas.microsoft.com/office/drawing/2014/main" id="{63D4827B-5DA6-BACF-F9D1-D4BA4CE05E10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780" name="矩形 779">
                  <a:extLst>
                    <a:ext uri="{FF2B5EF4-FFF2-40B4-BE49-F238E27FC236}">
                      <a16:creationId xmlns:a16="http://schemas.microsoft.com/office/drawing/2014/main" id="{B2384D24-7D45-499B-27FA-2B046CB5B0B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1" name="矩形 780">
                  <a:extLst>
                    <a:ext uri="{FF2B5EF4-FFF2-40B4-BE49-F238E27FC236}">
                      <a16:creationId xmlns:a16="http://schemas.microsoft.com/office/drawing/2014/main" id="{94551775-187A-0F4E-C38D-AAFC0A8A53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2" name="矩形 781">
                  <a:extLst>
                    <a:ext uri="{FF2B5EF4-FFF2-40B4-BE49-F238E27FC236}">
                      <a16:creationId xmlns:a16="http://schemas.microsoft.com/office/drawing/2014/main" id="{99AFB0E7-612E-0C83-7678-B3C9340750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3" name="矩形 782">
                  <a:extLst>
                    <a:ext uri="{FF2B5EF4-FFF2-40B4-BE49-F238E27FC236}">
                      <a16:creationId xmlns:a16="http://schemas.microsoft.com/office/drawing/2014/main" id="{69BFFE1F-0C5B-CC55-1F4B-CF867160152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5" name="组合 534">
                <a:extLst>
                  <a:ext uri="{FF2B5EF4-FFF2-40B4-BE49-F238E27FC236}">
                    <a16:creationId xmlns:a16="http://schemas.microsoft.com/office/drawing/2014/main" id="{D9E8AED8-BCF9-1C11-5768-C2789165FBF7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776" name="矩形 775">
                  <a:extLst>
                    <a:ext uri="{FF2B5EF4-FFF2-40B4-BE49-F238E27FC236}">
                      <a16:creationId xmlns:a16="http://schemas.microsoft.com/office/drawing/2014/main" id="{BEFDC33B-E5E3-00D2-D9C9-2033D3D9F00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7" name="矩形 776">
                  <a:extLst>
                    <a:ext uri="{FF2B5EF4-FFF2-40B4-BE49-F238E27FC236}">
                      <a16:creationId xmlns:a16="http://schemas.microsoft.com/office/drawing/2014/main" id="{65A25B35-AA11-57A1-0BBE-C9CF02EF636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8" name="矩形 777">
                  <a:extLst>
                    <a:ext uri="{FF2B5EF4-FFF2-40B4-BE49-F238E27FC236}">
                      <a16:creationId xmlns:a16="http://schemas.microsoft.com/office/drawing/2014/main" id="{6CAE7F96-115F-A134-AF89-4CDC8B4A1D8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9" name="矩形 778">
                  <a:extLst>
                    <a:ext uri="{FF2B5EF4-FFF2-40B4-BE49-F238E27FC236}">
                      <a16:creationId xmlns:a16="http://schemas.microsoft.com/office/drawing/2014/main" id="{A15C01E6-1036-6672-C067-3461D21AE1F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6" name="组合 535">
                <a:extLst>
                  <a:ext uri="{FF2B5EF4-FFF2-40B4-BE49-F238E27FC236}">
                    <a16:creationId xmlns:a16="http://schemas.microsoft.com/office/drawing/2014/main" id="{62B9C356-6BE0-4D67-3730-5F6B2C5D582A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772" name="矩形 771">
                  <a:extLst>
                    <a:ext uri="{FF2B5EF4-FFF2-40B4-BE49-F238E27FC236}">
                      <a16:creationId xmlns:a16="http://schemas.microsoft.com/office/drawing/2014/main" id="{0D368C69-279B-7245-44A2-8B74ECC8CFB7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73" name="矩形 772">
                  <a:extLst>
                    <a:ext uri="{FF2B5EF4-FFF2-40B4-BE49-F238E27FC236}">
                      <a16:creationId xmlns:a16="http://schemas.microsoft.com/office/drawing/2014/main" id="{94DBB508-1B13-13F5-3476-2B13954FC77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74" name="矩形 773">
                  <a:extLst>
                    <a:ext uri="{FF2B5EF4-FFF2-40B4-BE49-F238E27FC236}">
                      <a16:creationId xmlns:a16="http://schemas.microsoft.com/office/drawing/2014/main" id="{CF6E3121-B690-FFD0-6CF8-14E900020CC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75" name="矩形 774">
                  <a:extLst>
                    <a:ext uri="{FF2B5EF4-FFF2-40B4-BE49-F238E27FC236}">
                      <a16:creationId xmlns:a16="http://schemas.microsoft.com/office/drawing/2014/main" id="{C984C36B-E0D3-2D0E-99A6-8A565CDDF70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7" name="组合 536">
                <a:extLst>
                  <a:ext uri="{FF2B5EF4-FFF2-40B4-BE49-F238E27FC236}">
                    <a16:creationId xmlns:a16="http://schemas.microsoft.com/office/drawing/2014/main" id="{44D1912D-88B0-4874-46B1-386D6302EE2F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768" name="矩形 767">
                  <a:extLst>
                    <a:ext uri="{FF2B5EF4-FFF2-40B4-BE49-F238E27FC236}">
                      <a16:creationId xmlns:a16="http://schemas.microsoft.com/office/drawing/2014/main" id="{291F2D66-0D3B-3660-31AA-8F77386F09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9" name="矩形 768">
                  <a:extLst>
                    <a:ext uri="{FF2B5EF4-FFF2-40B4-BE49-F238E27FC236}">
                      <a16:creationId xmlns:a16="http://schemas.microsoft.com/office/drawing/2014/main" id="{59C138C0-640B-04D4-164A-A3E178E6973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0" name="矩形 769">
                  <a:extLst>
                    <a:ext uri="{FF2B5EF4-FFF2-40B4-BE49-F238E27FC236}">
                      <a16:creationId xmlns:a16="http://schemas.microsoft.com/office/drawing/2014/main" id="{B57DA40D-5AE6-398B-2608-CD51045DAB3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1" name="矩形 770">
                  <a:extLst>
                    <a:ext uri="{FF2B5EF4-FFF2-40B4-BE49-F238E27FC236}">
                      <a16:creationId xmlns:a16="http://schemas.microsoft.com/office/drawing/2014/main" id="{7D9D6064-53BB-4B75-D61E-EE8781CEBB2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8" name="组合 537">
                <a:extLst>
                  <a:ext uri="{FF2B5EF4-FFF2-40B4-BE49-F238E27FC236}">
                    <a16:creationId xmlns:a16="http://schemas.microsoft.com/office/drawing/2014/main" id="{4AF0527D-E3D3-4EAF-7101-DE00C1685C43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764" name="矩形 763">
                  <a:extLst>
                    <a:ext uri="{FF2B5EF4-FFF2-40B4-BE49-F238E27FC236}">
                      <a16:creationId xmlns:a16="http://schemas.microsoft.com/office/drawing/2014/main" id="{D54FE5CA-1C66-D002-3B5A-D208232ABF6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5" name="矩形 764">
                  <a:extLst>
                    <a:ext uri="{FF2B5EF4-FFF2-40B4-BE49-F238E27FC236}">
                      <a16:creationId xmlns:a16="http://schemas.microsoft.com/office/drawing/2014/main" id="{DAB5AD90-4894-8090-A73B-0A6D7E5DC22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6" name="矩形 765">
                  <a:extLst>
                    <a:ext uri="{FF2B5EF4-FFF2-40B4-BE49-F238E27FC236}">
                      <a16:creationId xmlns:a16="http://schemas.microsoft.com/office/drawing/2014/main" id="{21D5C16D-86B1-3335-AD6F-BBB649E19F3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7" name="矩形 766">
                  <a:extLst>
                    <a:ext uri="{FF2B5EF4-FFF2-40B4-BE49-F238E27FC236}">
                      <a16:creationId xmlns:a16="http://schemas.microsoft.com/office/drawing/2014/main" id="{F89F93FB-F499-E32B-EA34-453DCE2F44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9" name="组合 538">
                <a:extLst>
                  <a:ext uri="{FF2B5EF4-FFF2-40B4-BE49-F238E27FC236}">
                    <a16:creationId xmlns:a16="http://schemas.microsoft.com/office/drawing/2014/main" id="{9944CC29-5051-2019-F33F-B6BDB22AB8D9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760" name="矩形 759">
                  <a:extLst>
                    <a:ext uri="{FF2B5EF4-FFF2-40B4-BE49-F238E27FC236}">
                      <a16:creationId xmlns:a16="http://schemas.microsoft.com/office/drawing/2014/main" id="{C4ED2B82-6D4A-742A-82BE-D1BEC4FAFA1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1" name="矩形 760">
                  <a:extLst>
                    <a:ext uri="{FF2B5EF4-FFF2-40B4-BE49-F238E27FC236}">
                      <a16:creationId xmlns:a16="http://schemas.microsoft.com/office/drawing/2014/main" id="{6EE7A7CA-ACAC-0B4F-4E1E-9EDCF9C6754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2" name="矩形 761">
                  <a:extLst>
                    <a:ext uri="{FF2B5EF4-FFF2-40B4-BE49-F238E27FC236}">
                      <a16:creationId xmlns:a16="http://schemas.microsoft.com/office/drawing/2014/main" id="{DC2B72CA-EDC2-DA20-3732-82F6C998A0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3" name="矩形 762">
                  <a:extLst>
                    <a:ext uri="{FF2B5EF4-FFF2-40B4-BE49-F238E27FC236}">
                      <a16:creationId xmlns:a16="http://schemas.microsoft.com/office/drawing/2014/main" id="{D400F6A0-A641-ADAF-1426-E93DA3C8D0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0" name="组合 539">
                <a:extLst>
                  <a:ext uri="{FF2B5EF4-FFF2-40B4-BE49-F238E27FC236}">
                    <a16:creationId xmlns:a16="http://schemas.microsoft.com/office/drawing/2014/main" id="{35BEC340-757E-CAE3-09D0-D6DFF083D9B6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756" name="矩形 755">
                  <a:extLst>
                    <a:ext uri="{FF2B5EF4-FFF2-40B4-BE49-F238E27FC236}">
                      <a16:creationId xmlns:a16="http://schemas.microsoft.com/office/drawing/2014/main" id="{C1CFE624-F477-0ADB-C651-590EC5902BE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7" name="矩形 756">
                  <a:extLst>
                    <a:ext uri="{FF2B5EF4-FFF2-40B4-BE49-F238E27FC236}">
                      <a16:creationId xmlns:a16="http://schemas.microsoft.com/office/drawing/2014/main" id="{082F429D-D877-D435-9911-0A02C81678F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8" name="矩形 757">
                  <a:extLst>
                    <a:ext uri="{FF2B5EF4-FFF2-40B4-BE49-F238E27FC236}">
                      <a16:creationId xmlns:a16="http://schemas.microsoft.com/office/drawing/2014/main" id="{2B257DD4-B77F-487E-6812-38E3E9F073C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9" name="矩形 758">
                  <a:extLst>
                    <a:ext uri="{FF2B5EF4-FFF2-40B4-BE49-F238E27FC236}">
                      <a16:creationId xmlns:a16="http://schemas.microsoft.com/office/drawing/2014/main" id="{5425D887-B601-EB3A-B356-32878C8CEBA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1" name="组合 540">
                <a:extLst>
                  <a:ext uri="{FF2B5EF4-FFF2-40B4-BE49-F238E27FC236}">
                    <a16:creationId xmlns:a16="http://schemas.microsoft.com/office/drawing/2014/main" id="{AD67E5A7-47E7-3E6E-54BC-34B77133ADB6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752" name="矩形 751">
                  <a:extLst>
                    <a:ext uri="{FF2B5EF4-FFF2-40B4-BE49-F238E27FC236}">
                      <a16:creationId xmlns:a16="http://schemas.microsoft.com/office/drawing/2014/main" id="{29B21996-0CFC-65ED-355B-A0C550D82B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3" name="矩形 752">
                  <a:extLst>
                    <a:ext uri="{FF2B5EF4-FFF2-40B4-BE49-F238E27FC236}">
                      <a16:creationId xmlns:a16="http://schemas.microsoft.com/office/drawing/2014/main" id="{CFF15B68-0781-091B-22AE-26A4C937A57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4" name="矩形 753">
                  <a:extLst>
                    <a:ext uri="{FF2B5EF4-FFF2-40B4-BE49-F238E27FC236}">
                      <a16:creationId xmlns:a16="http://schemas.microsoft.com/office/drawing/2014/main" id="{FC3632FF-2590-435A-B939-0B1FA9E4C0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5" name="矩形 754">
                  <a:extLst>
                    <a:ext uri="{FF2B5EF4-FFF2-40B4-BE49-F238E27FC236}">
                      <a16:creationId xmlns:a16="http://schemas.microsoft.com/office/drawing/2014/main" id="{C27D2EF8-B0B1-5D15-E953-EBD207585A2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2" name="组合 541">
                <a:extLst>
                  <a:ext uri="{FF2B5EF4-FFF2-40B4-BE49-F238E27FC236}">
                    <a16:creationId xmlns:a16="http://schemas.microsoft.com/office/drawing/2014/main" id="{73540635-0D65-FA1F-C7C7-F2BCB7841FD5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748" name="矩形 747">
                  <a:extLst>
                    <a:ext uri="{FF2B5EF4-FFF2-40B4-BE49-F238E27FC236}">
                      <a16:creationId xmlns:a16="http://schemas.microsoft.com/office/drawing/2014/main" id="{EB23476F-4AA1-FC45-6849-20A20D4D93D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9" name="矩形 748">
                  <a:extLst>
                    <a:ext uri="{FF2B5EF4-FFF2-40B4-BE49-F238E27FC236}">
                      <a16:creationId xmlns:a16="http://schemas.microsoft.com/office/drawing/2014/main" id="{AB3121CC-217B-F641-48FF-925BC56D7F7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0" name="矩形 749">
                  <a:extLst>
                    <a:ext uri="{FF2B5EF4-FFF2-40B4-BE49-F238E27FC236}">
                      <a16:creationId xmlns:a16="http://schemas.microsoft.com/office/drawing/2014/main" id="{93A7E379-C3AE-AFE9-E062-DF855C6695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1" name="矩形 750">
                  <a:extLst>
                    <a:ext uri="{FF2B5EF4-FFF2-40B4-BE49-F238E27FC236}">
                      <a16:creationId xmlns:a16="http://schemas.microsoft.com/office/drawing/2014/main" id="{EB121E55-04D2-36AD-52B0-CFD9EE0B67D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3" name="组合 542">
                <a:extLst>
                  <a:ext uri="{FF2B5EF4-FFF2-40B4-BE49-F238E27FC236}">
                    <a16:creationId xmlns:a16="http://schemas.microsoft.com/office/drawing/2014/main" id="{7A2AB53F-815D-57AA-5531-882E7867D36A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744" name="矩形 743">
                  <a:extLst>
                    <a:ext uri="{FF2B5EF4-FFF2-40B4-BE49-F238E27FC236}">
                      <a16:creationId xmlns:a16="http://schemas.microsoft.com/office/drawing/2014/main" id="{CB7F7641-BEC6-A38C-ACCF-C6E4FDBDE07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5" name="矩形 744">
                  <a:extLst>
                    <a:ext uri="{FF2B5EF4-FFF2-40B4-BE49-F238E27FC236}">
                      <a16:creationId xmlns:a16="http://schemas.microsoft.com/office/drawing/2014/main" id="{07DA4E1B-3280-70D9-D34A-0A0FEF68214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6" name="矩形 745">
                  <a:extLst>
                    <a:ext uri="{FF2B5EF4-FFF2-40B4-BE49-F238E27FC236}">
                      <a16:creationId xmlns:a16="http://schemas.microsoft.com/office/drawing/2014/main" id="{9558532C-BE94-D70E-9559-A49D8874AEB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7" name="矩形 746">
                  <a:extLst>
                    <a:ext uri="{FF2B5EF4-FFF2-40B4-BE49-F238E27FC236}">
                      <a16:creationId xmlns:a16="http://schemas.microsoft.com/office/drawing/2014/main" id="{D94606C8-3F8E-6C78-DB58-7BBC88B210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4" name="组合 543">
                <a:extLst>
                  <a:ext uri="{FF2B5EF4-FFF2-40B4-BE49-F238E27FC236}">
                    <a16:creationId xmlns:a16="http://schemas.microsoft.com/office/drawing/2014/main" id="{59B415E7-7636-4BB6-E2A8-D0480BF3EE18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740" name="矩形 739">
                  <a:extLst>
                    <a:ext uri="{FF2B5EF4-FFF2-40B4-BE49-F238E27FC236}">
                      <a16:creationId xmlns:a16="http://schemas.microsoft.com/office/drawing/2014/main" id="{AB02492C-A17F-8FA4-1623-82458BFCB36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1" name="矩形 740">
                  <a:extLst>
                    <a:ext uri="{FF2B5EF4-FFF2-40B4-BE49-F238E27FC236}">
                      <a16:creationId xmlns:a16="http://schemas.microsoft.com/office/drawing/2014/main" id="{D1730892-06C7-B8D4-413A-AC233E77B89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2" name="矩形 741">
                  <a:extLst>
                    <a:ext uri="{FF2B5EF4-FFF2-40B4-BE49-F238E27FC236}">
                      <a16:creationId xmlns:a16="http://schemas.microsoft.com/office/drawing/2014/main" id="{01EB0471-5256-E55A-4B18-48642D4291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3" name="矩形 742">
                  <a:extLst>
                    <a:ext uri="{FF2B5EF4-FFF2-40B4-BE49-F238E27FC236}">
                      <a16:creationId xmlns:a16="http://schemas.microsoft.com/office/drawing/2014/main" id="{8D93B926-24FC-725A-C5F5-559C0B0FE1D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5" name="组合 544">
                <a:extLst>
                  <a:ext uri="{FF2B5EF4-FFF2-40B4-BE49-F238E27FC236}">
                    <a16:creationId xmlns:a16="http://schemas.microsoft.com/office/drawing/2014/main" id="{7A8A4097-A60D-75B6-BE48-61F5DA79DA38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736" name="矩形 735">
                  <a:extLst>
                    <a:ext uri="{FF2B5EF4-FFF2-40B4-BE49-F238E27FC236}">
                      <a16:creationId xmlns:a16="http://schemas.microsoft.com/office/drawing/2014/main" id="{109BA7B0-2974-3092-6B9C-8181D678CDF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7" name="矩形 736">
                  <a:extLst>
                    <a:ext uri="{FF2B5EF4-FFF2-40B4-BE49-F238E27FC236}">
                      <a16:creationId xmlns:a16="http://schemas.microsoft.com/office/drawing/2014/main" id="{7E7ED546-986D-AFB4-CA9A-6BF074BC2E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8" name="矩形 737">
                  <a:extLst>
                    <a:ext uri="{FF2B5EF4-FFF2-40B4-BE49-F238E27FC236}">
                      <a16:creationId xmlns:a16="http://schemas.microsoft.com/office/drawing/2014/main" id="{956BED4F-9E54-495D-555E-D04A30467DF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9" name="矩形 738">
                  <a:extLst>
                    <a:ext uri="{FF2B5EF4-FFF2-40B4-BE49-F238E27FC236}">
                      <a16:creationId xmlns:a16="http://schemas.microsoft.com/office/drawing/2014/main" id="{EF122F16-5A0C-02DF-6A90-AFEB598C6DA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6" name="组合 545">
                <a:extLst>
                  <a:ext uri="{FF2B5EF4-FFF2-40B4-BE49-F238E27FC236}">
                    <a16:creationId xmlns:a16="http://schemas.microsoft.com/office/drawing/2014/main" id="{A5DF46CE-781D-0BA1-5ED1-FFE644B7BDBA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732" name="矩形 731">
                  <a:extLst>
                    <a:ext uri="{FF2B5EF4-FFF2-40B4-BE49-F238E27FC236}">
                      <a16:creationId xmlns:a16="http://schemas.microsoft.com/office/drawing/2014/main" id="{10ECD3C2-B00F-2DC8-A6E3-8DCFA3F65B2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3" name="矩形 732">
                  <a:extLst>
                    <a:ext uri="{FF2B5EF4-FFF2-40B4-BE49-F238E27FC236}">
                      <a16:creationId xmlns:a16="http://schemas.microsoft.com/office/drawing/2014/main" id="{CD835853-B450-EC8E-B5E7-6A44E044480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4" name="矩形 733">
                  <a:extLst>
                    <a:ext uri="{FF2B5EF4-FFF2-40B4-BE49-F238E27FC236}">
                      <a16:creationId xmlns:a16="http://schemas.microsoft.com/office/drawing/2014/main" id="{E99C2D72-E1E2-A947-61ED-68A876F80FB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5" name="矩形 734">
                  <a:extLst>
                    <a:ext uri="{FF2B5EF4-FFF2-40B4-BE49-F238E27FC236}">
                      <a16:creationId xmlns:a16="http://schemas.microsoft.com/office/drawing/2014/main" id="{775BD8C0-EFDF-0161-CD69-7585CBE00AB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7" name="组合 546">
                <a:extLst>
                  <a:ext uri="{FF2B5EF4-FFF2-40B4-BE49-F238E27FC236}">
                    <a16:creationId xmlns:a16="http://schemas.microsoft.com/office/drawing/2014/main" id="{7BD50BC1-3AA3-3540-9F54-ED3A3725CEFD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728" name="矩形 727">
                  <a:extLst>
                    <a:ext uri="{FF2B5EF4-FFF2-40B4-BE49-F238E27FC236}">
                      <a16:creationId xmlns:a16="http://schemas.microsoft.com/office/drawing/2014/main" id="{6505C07F-1BE2-8AAB-9677-B98503B9322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9" name="矩形 728">
                  <a:extLst>
                    <a:ext uri="{FF2B5EF4-FFF2-40B4-BE49-F238E27FC236}">
                      <a16:creationId xmlns:a16="http://schemas.microsoft.com/office/drawing/2014/main" id="{6BF56348-40D9-3323-CB4B-D9F1454B2B4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0" name="矩形 729">
                  <a:extLst>
                    <a:ext uri="{FF2B5EF4-FFF2-40B4-BE49-F238E27FC236}">
                      <a16:creationId xmlns:a16="http://schemas.microsoft.com/office/drawing/2014/main" id="{2F159C27-3AC5-EF25-B1E0-4AA2868B43C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1" name="矩形 730">
                  <a:extLst>
                    <a:ext uri="{FF2B5EF4-FFF2-40B4-BE49-F238E27FC236}">
                      <a16:creationId xmlns:a16="http://schemas.microsoft.com/office/drawing/2014/main" id="{075C8C83-2E8D-9A7E-0E7C-745C527B9BB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8" name="组合 547">
                <a:extLst>
                  <a:ext uri="{FF2B5EF4-FFF2-40B4-BE49-F238E27FC236}">
                    <a16:creationId xmlns:a16="http://schemas.microsoft.com/office/drawing/2014/main" id="{45BEE7AF-893C-E30E-431C-2C206E40B717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724" name="矩形 723">
                  <a:extLst>
                    <a:ext uri="{FF2B5EF4-FFF2-40B4-BE49-F238E27FC236}">
                      <a16:creationId xmlns:a16="http://schemas.microsoft.com/office/drawing/2014/main" id="{255FE85D-D672-2993-2AA0-B33DFB45CFA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5" name="矩形 724">
                  <a:extLst>
                    <a:ext uri="{FF2B5EF4-FFF2-40B4-BE49-F238E27FC236}">
                      <a16:creationId xmlns:a16="http://schemas.microsoft.com/office/drawing/2014/main" id="{2E704140-850C-A938-9F5A-0FEE5C95506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6" name="矩形 725">
                  <a:extLst>
                    <a:ext uri="{FF2B5EF4-FFF2-40B4-BE49-F238E27FC236}">
                      <a16:creationId xmlns:a16="http://schemas.microsoft.com/office/drawing/2014/main" id="{F4A3D74E-D02D-DDE8-F441-A292B79AD30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7" name="矩形 726">
                  <a:extLst>
                    <a:ext uri="{FF2B5EF4-FFF2-40B4-BE49-F238E27FC236}">
                      <a16:creationId xmlns:a16="http://schemas.microsoft.com/office/drawing/2014/main" id="{EC1523E8-DED6-1ECA-CA69-5033A8D8635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9" name="组合 548">
                <a:extLst>
                  <a:ext uri="{FF2B5EF4-FFF2-40B4-BE49-F238E27FC236}">
                    <a16:creationId xmlns:a16="http://schemas.microsoft.com/office/drawing/2014/main" id="{B7595953-6B0B-D48A-F62B-BCBDCA575939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720" name="矩形 719">
                  <a:extLst>
                    <a:ext uri="{FF2B5EF4-FFF2-40B4-BE49-F238E27FC236}">
                      <a16:creationId xmlns:a16="http://schemas.microsoft.com/office/drawing/2014/main" id="{7DE9393C-F967-2D46-9D93-C66BA543379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1" name="矩形 720">
                  <a:extLst>
                    <a:ext uri="{FF2B5EF4-FFF2-40B4-BE49-F238E27FC236}">
                      <a16:creationId xmlns:a16="http://schemas.microsoft.com/office/drawing/2014/main" id="{B76943D1-A5FC-CDB0-EF19-EA46B5D9042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2" name="矩形 721">
                  <a:extLst>
                    <a:ext uri="{FF2B5EF4-FFF2-40B4-BE49-F238E27FC236}">
                      <a16:creationId xmlns:a16="http://schemas.microsoft.com/office/drawing/2014/main" id="{BE1F52F6-B8E8-3D2F-FFA3-37D463B7A8B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3" name="矩形 722">
                  <a:extLst>
                    <a:ext uri="{FF2B5EF4-FFF2-40B4-BE49-F238E27FC236}">
                      <a16:creationId xmlns:a16="http://schemas.microsoft.com/office/drawing/2014/main" id="{514527AC-CDF7-AB22-E8A4-D20062B64FA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0" name="组合 549">
                <a:extLst>
                  <a:ext uri="{FF2B5EF4-FFF2-40B4-BE49-F238E27FC236}">
                    <a16:creationId xmlns:a16="http://schemas.microsoft.com/office/drawing/2014/main" id="{4E8BE231-312C-816C-E476-AF7DE6AB7B96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716" name="矩形 715">
                  <a:extLst>
                    <a:ext uri="{FF2B5EF4-FFF2-40B4-BE49-F238E27FC236}">
                      <a16:creationId xmlns:a16="http://schemas.microsoft.com/office/drawing/2014/main" id="{8E5580D8-5D09-C629-5F7F-1A375241479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7" name="矩形 716">
                  <a:extLst>
                    <a:ext uri="{FF2B5EF4-FFF2-40B4-BE49-F238E27FC236}">
                      <a16:creationId xmlns:a16="http://schemas.microsoft.com/office/drawing/2014/main" id="{FFD2F94C-E8A9-DF60-FF24-A2991904A04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8" name="矩形 717">
                  <a:extLst>
                    <a:ext uri="{FF2B5EF4-FFF2-40B4-BE49-F238E27FC236}">
                      <a16:creationId xmlns:a16="http://schemas.microsoft.com/office/drawing/2014/main" id="{5B05A8DB-8BDB-8D9F-843B-D946835648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9" name="矩形 718">
                  <a:extLst>
                    <a:ext uri="{FF2B5EF4-FFF2-40B4-BE49-F238E27FC236}">
                      <a16:creationId xmlns:a16="http://schemas.microsoft.com/office/drawing/2014/main" id="{EFED62BE-0F86-C996-7AA8-FD6EA9294ED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1" name="组合 550">
                <a:extLst>
                  <a:ext uri="{FF2B5EF4-FFF2-40B4-BE49-F238E27FC236}">
                    <a16:creationId xmlns:a16="http://schemas.microsoft.com/office/drawing/2014/main" id="{C0930D9D-EC34-DE90-1128-CF76F168451E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712" name="矩形 711">
                  <a:extLst>
                    <a:ext uri="{FF2B5EF4-FFF2-40B4-BE49-F238E27FC236}">
                      <a16:creationId xmlns:a16="http://schemas.microsoft.com/office/drawing/2014/main" id="{4F39F191-2101-1222-B547-FD3029132D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3" name="矩形 712">
                  <a:extLst>
                    <a:ext uri="{FF2B5EF4-FFF2-40B4-BE49-F238E27FC236}">
                      <a16:creationId xmlns:a16="http://schemas.microsoft.com/office/drawing/2014/main" id="{248C9547-2189-856C-0A1B-D7A60A0EA76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4" name="矩形 713">
                  <a:extLst>
                    <a:ext uri="{FF2B5EF4-FFF2-40B4-BE49-F238E27FC236}">
                      <a16:creationId xmlns:a16="http://schemas.microsoft.com/office/drawing/2014/main" id="{76B5E862-73FA-1AF2-8A78-FCDF9024ACD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5" name="矩形 714">
                  <a:extLst>
                    <a:ext uri="{FF2B5EF4-FFF2-40B4-BE49-F238E27FC236}">
                      <a16:creationId xmlns:a16="http://schemas.microsoft.com/office/drawing/2014/main" id="{DA93226C-0070-470B-AEE8-94DF8223BA1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2" name="组合 551">
                <a:extLst>
                  <a:ext uri="{FF2B5EF4-FFF2-40B4-BE49-F238E27FC236}">
                    <a16:creationId xmlns:a16="http://schemas.microsoft.com/office/drawing/2014/main" id="{1F1A290E-1222-C509-A4D1-2C95F908DA22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708" name="矩形 707">
                  <a:extLst>
                    <a:ext uri="{FF2B5EF4-FFF2-40B4-BE49-F238E27FC236}">
                      <a16:creationId xmlns:a16="http://schemas.microsoft.com/office/drawing/2014/main" id="{4F68DAD1-40A6-F319-A26F-8965AF21499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9" name="矩形 708">
                  <a:extLst>
                    <a:ext uri="{FF2B5EF4-FFF2-40B4-BE49-F238E27FC236}">
                      <a16:creationId xmlns:a16="http://schemas.microsoft.com/office/drawing/2014/main" id="{06BCD6C5-DC55-133A-04FD-DB005D65F1D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0" name="矩形 709">
                  <a:extLst>
                    <a:ext uri="{FF2B5EF4-FFF2-40B4-BE49-F238E27FC236}">
                      <a16:creationId xmlns:a16="http://schemas.microsoft.com/office/drawing/2014/main" id="{5BFB4F0E-42B8-8372-1D37-15C0638CAE5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1" name="矩形 710">
                  <a:extLst>
                    <a:ext uri="{FF2B5EF4-FFF2-40B4-BE49-F238E27FC236}">
                      <a16:creationId xmlns:a16="http://schemas.microsoft.com/office/drawing/2014/main" id="{C31B7AA3-4ECB-9A21-88F1-CC82E182495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3" name="组合 552">
                <a:extLst>
                  <a:ext uri="{FF2B5EF4-FFF2-40B4-BE49-F238E27FC236}">
                    <a16:creationId xmlns:a16="http://schemas.microsoft.com/office/drawing/2014/main" id="{3571F800-7DC9-861F-44DF-09C7BB9FFA77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704" name="矩形 703">
                  <a:extLst>
                    <a:ext uri="{FF2B5EF4-FFF2-40B4-BE49-F238E27FC236}">
                      <a16:creationId xmlns:a16="http://schemas.microsoft.com/office/drawing/2014/main" id="{CF500C86-5510-28E4-D286-1D0C3D51735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5" name="矩形 704">
                  <a:extLst>
                    <a:ext uri="{FF2B5EF4-FFF2-40B4-BE49-F238E27FC236}">
                      <a16:creationId xmlns:a16="http://schemas.microsoft.com/office/drawing/2014/main" id="{3CC78B20-66A3-DB76-C028-81E45FFAC64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6" name="矩形 705">
                  <a:extLst>
                    <a:ext uri="{FF2B5EF4-FFF2-40B4-BE49-F238E27FC236}">
                      <a16:creationId xmlns:a16="http://schemas.microsoft.com/office/drawing/2014/main" id="{57777920-8AAF-C8CD-62AD-B8291DA4725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7" name="矩形 706">
                  <a:extLst>
                    <a:ext uri="{FF2B5EF4-FFF2-40B4-BE49-F238E27FC236}">
                      <a16:creationId xmlns:a16="http://schemas.microsoft.com/office/drawing/2014/main" id="{2B7F0D0A-304E-F391-FA2C-D4804593C87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4" name="组合 553">
                <a:extLst>
                  <a:ext uri="{FF2B5EF4-FFF2-40B4-BE49-F238E27FC236}">
                    <a16:creationId xmlns:a16="http://schemas.microsoft.com/office/drawing/2014/main" id="{79D7C5B0-EC0B-9091-690E-F283A3264805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700" name="矩形 699">
                  <a:extLst>
                    <a:ext uri="{FF2B5EF4-FFF2-40B4-BE49-F238E27FC236}">
                      <a16:creationId xmlns:a16="http://schemas.microsoft.com/office/drawing/2014/main" id="{E7F00B45-8A08-152C-A4B7-30534FDD75A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01" name="矩形 700">
                  <a:extLst>
                    <a:ext uri="{FF2B5EF4-FFF2-40B4-BE49-F238E27FC236}">
                      <a16:creationId xmlns:a16="http://schemas.microsoft.com/office/drawing/2014/main" id="{33DEF5E8-EB1E-C41D-0AE7-44813A8AA9C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02" name="矩形 701">
                  <a:extLst>
                    <a:ext uri="{FF2B5EF4-FFF2-40B4-BE49-F238E27FC236}">
                      <a16:creationId xmlns:a16="http://schemas.microsoft.com/office/drawing/2014/main" id="{E48C4CFE-90D8-2B5D-9D9A-06DF0697F65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03" name="矩形 702">
                  <a:extLst>
                    <a:ext uri="{FF2B5EF4-FFF2-40B4-BE49-F238E27FC236}">
                      <a16:creationId xmlns:a16="http://schemas.microsoft.com/office/drawing/2014/main" id="{D17776F9-56DE-46A8-8D08-64800CB23BB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5" name="组合 554">
                <a:extLst>
                  <a:ext uri="{FF2B5EF4-FFF2-40B4-BE49-F238E27FC236}">
                    <a16:creationId xmlns:a16="http://schemas.microsoft.com/office/drawing/2014/main" id="{C8E46EB5-D4CD-E410-B8E9-50F49B74ED46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696" name="矩形 695">
                  <a:extLst>
                    <a:ext uri="{FF2B5EF4-FFF2-40B4-BE49-F238E27FC236}">
                      <a16:creationId xmlns:a16="http://schemas.microsoft.com/office/drawing/2014/main" id="{CF158B95-4C85-2CD8-ECA1-34A314CD518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7" name="矩形 696">
                  <a:extLst>
                    <a:ext uri="{FF2B5EF4-FFF2-40B4-BE49-F238E27FC236}">
                      <a16:creationId xmlns:a16="http://schemas.microsoft.com/office/drawing/2014/main" id="{51434717-6116-7990-579A-8CCA556D61F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8" name="矩形 697">
                  <a:extLst>
                    <a:ext uri="{FF2B5EF4-FFF2-40B4-BE49-F238E27FC236}">
                      <a16:creationId xmlns:a16="http://schemas.microsoft.com/office/drawing/2014/main" id="{A686BA90-3885-2A7C-ADC9-8805697920E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9" name="矩形 698">
                  <a:extLst>
                    <a:ext uri="{FF2B5EF4-FFF2-40B4-BE49-F238E27FC236}">
                      <a16:creationId xmlns:a16="http://schemas.microsoft.com/office/drawing/2014/main" id="{BA9C8B3C-0B96-CFE9-C56F-67726D7C31D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6" name="组合 555">
                <a:extLst>
                  <a:ext uri="{FF2B5EF4-FFF2-40B4-BE49-F238E27FC236}">
                    <a16:creationId xmlns:a16="http://schemas.microsoft.com/office/drawing/2014/main" id="{309E652D-FF93-ABFD-BE05-5C054846DDEC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692" name="矩形 691">
                  <a:extLst>
                    <a:ext uri="{FF2B5EF4-FFF2-40B4-BE49-F238E27FC236}">
                      <a16:creationId xmlns:a16="http://schemas.microsoft.com/office/drawing/2014/main" id="{7343AA85-676C-126B-A96C-6EA4282281A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93" name="矩形 692">
                  <a:extLst>
                    <a:ext uri="{FF2B5EF4-FFF2-40B4-BE49-F238E27FC236}">
                      <a16:creationId xmlns:a16="http://schemas.microsoft.com/office/drawing/2014/main" id="{09ECBBB7-4998-EC92-DDD0-394BC5F8A31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94" name="矩形 693">
                  <a:extLst>
                    <a:ext uri="{FF2B5EF4-FFF2-40B4-BE49-F238E27FC236}">
                      <a16:creationId xmlns:a16="http://schemas.microsoft.com/office/drawing/2014/main" id="{F53965C0-1CBF-15D8-3278-B419CA38DAA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95" name="矩形 694">
                  <a:extLst>
                    <a:ext uri="{FF2B5EF4-FFF2-40B4-BE49-F238E27FC236}">
                      <a16:creationId xmlns:a16="http://schemas.microsoft.com/office/drawing/2014/main" id="{30CA91BB-9581-1628-574F-D965BAC450B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7" name="组合 556">
                <a:extLst>
                  <a:ext uri="{FF2B5EF4-FFF2-40B4-BE49-F238E27FC236}">
                    <a16:creationId xmlns:a16="http://schemas.microsoft.com/office/drawing/2014/main" id="{2BB126D3-2C02-1085-E02C-94FB160CF53A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688" name="矩形 687">
                  <a:extLst>
                    <a:ext uri="{FF2B5EF4-FFF2-40B4-BE49-F238E27FC236}">
                      <a16:creationId xmlns:a16="http://schemas.microsoft.com/office/drawing/2014/main" id="{E638AA9F-CA8C-F4C3-B4A1-F3AED4A1017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89" name="矩形 688">
                  <a:extLst>
                    <a:ext uri="{FF2B5EF4-FFF2-40B4-BE49-F238E27FC236}">
                      <a16:creationId xmlns:a16="http://schemas.microsoft.com/office/drawing/2014/main" id="{1B3BDDE7-C102-88E3-B584-E8FC53936A0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90" name="矩形 689">
                  <a:extLst>
                    <a:ext uri="{FF2B5EF4-FFF2-40B4-BE49-F238E27FC236}">
                      <a16:creationId xmlns:a16="http://schemas.microsoft.com/office/drawing/2014/main" id="{2D9C29D4-10EC-4E89-168E-06D36440473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91" name="矩形 690">
                  <a:extLst>
                    <a:ext uri="{FF2B5EF4-FFF2-40B4-BE49-F238E27FC236}">
                      <a16:creationId xmlns:a16="http://schemas.microsoft.com/office/drawing/2014/main" id="{067A868C-2945-74A1-0030-2D706FE54BF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8" name="组合 557">
                <a:extLst>
                  <a:ext uri="{FF2B5EF4-FFF2-40B4-BE49-F238E27FC236}">
                    <a16:creationId xmlns:a16="http://schemas.microsoft.com/office/drawing/2014/main" id="{AD054960-E981-4ADC-E237-F92249724688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684" name="矩形 683">
                  <a:extLst>
                    <a:ext uri="{FF2B5EF4-FFF2-40B4-BE49-F238E27FC236}">
                      <a16:creationId xmlns:a16="http://schemas.microsoft.com/office/drawing/2014/main" id="{4DD8D41B-86C5-5E83-E308-20A7E108510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85" name="矩形 684">
                  <a:extLst>
                    <a:ext uri="{FF2B5EF4-FFF2-40B4-BE49-F238E27FC236}">
                      <a16:creationId xmlns:a16="http://schemas.microsoft.com/office/drawing/2014/main" id="{C85AF24E-EB03-917E-2AB4-4D5EEF6825B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86" name="矩形 685">
                  <a:extLst>
                    <a:ext uri="{FF2B5EF4-FFF2-40B4-BE49-F238E27FC236}">
                      <a16:creationId xmlns:a16="http://schemas.microsoft.com/office/drawing/2014/main" id="{7CC006E1-2A1F-6395-4176-6904CBBBB96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87" name="矩形 686">
                  <a:extLst>
                    <a:ext uri="{FF2B5EF4-FFF2-40B4-BE49-F238E27FC236}">
                      <a16:creationId xmlns:a16="http://schemas.microsoft.com/office/drawing/2014/main" id="{D8CD6002-8207-8E3E-8F37-2A96150C47C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9" name="组合 558">
                <a:extLst>
                  <a:ext uri="{FF2B5EF4-FFF2-40B4-BE49-F238E27FC236}">
                    <a16:creationId xmlns:a16="http://schemas.microsoft.com/office/drawing/2014/main" id="{03EFC518-2B11-3C11-CE0D-9AD212BBC972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80" name="矩形 679">
                  <a:extLst>
                    <a:ext uri="{FF2B5EF4-FFF2-40B4-BE49-F238E27FC236}">
                      <a16:creationId xmlns:a16="http://schemas.microsoft.com/office/drawing/2014/main" id="{895F118A-7C29-CDEA-8846-4A8CED6CC32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1" name="矩形 680">
                  <a:extLst>
                    <a:ext uri="{FF2B5EF4-FFF2-40B4-BE49-F238E27FC236}">
                      <a16:creationId xmlns:a16="http://schemas.microsoft.com/office/drawing/2014/main" id="{C8B1A63C-4C9B-072F-BDB3-BE43E9359D1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2" name="矩形 681">
                  <a:extLst>
                    <a:ext uri="{FF2B5EF4-FFF2-40B4-BE49-F238E27FC236}">
                      <a16:creationId xmlns:a16="http://schemas.microsoft.com/office/drawing/2014/main" id="{43EE15CB-678F-4A98-7227-AF0A14CD41C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3" name="矩形 682">
                  <a:extLst>
                    <a:ext uri="{FF2B5EF4-FFF2-40B4-BE49-F238E27FC236}">
                      <a16:creationId xmlns:a16="http://schemas.microsoft.com/office/drawing/2014/main" id="{5D875C5A-0B17-D97F-E997-9559ECA25AB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0" name="组合 559">
                <a:extLst>
                  <a:ext uri="{FF2B5EF4-FFF2-40B4-BE49-F238E27FC236}">
                    <a16:creationId xmlns:a16="http://schemas.microsoft.com/office/drawing/2014/main" id="{42AC15A8-86CE-A822-D284-24FEDE2EA1F1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76" name="矩形 675">
                  <a:extLst>
                    <a:ext uri="{FF2B5EF4-FFF2-40B4-BE49-F238E27FC236}">
                      <a16:creationId xmlns:a16="http://schemas.microsoft.com/office/drawing/2014/main" id="{E08A9EF2-DE7D-64D5-6E3E-F5D7148A776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7" name="矩形 676">
                  <a:extLst>
                    <a:ext uri="{FF2B5EF4-FFF2-40B4-BE49-F238E27FC236}">
                      <a16:creationId xmlns:a16="http://schemas.microsoft.com/office/drawing/2014/main" id="{D0838561-5D42-DAA1-253D-D4793673A0A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8" name="矩形 677">
                  <a:extLst>
                    <a:ext uri="{FF2B5EF4-FFF2-40B4-BE49-F238E27FC236}">
                      <a16:creationId xmlns:a16="http://schemas.microsoft.com/office/drawing/2014/main" id="{30FBBD85-FF68-11E2-4286-8CE946E25A5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9" name="矩形 678">
                  <a:extLst>
                    <a:ext uri="{FF2B5EF4-FFF2-40B4-BE49-F238E27FC236}">
                      <a16:creationId xmlns:a16="http://schemas.microsoft.com/office/drawing/2014/main" id="{EF2CFDDE-527A-9CEC-F9D3-F8882B343D3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1" name="组合 560">
                <a:extLst>
                  <a:ext uri="{FF2B5EF4-FFF2-40B4-BE49-F238E27FC236}">
                    <a16:creationId xmlns:a16="http://schemas.microsoft.com/office/drawing/2014/main" id="{C2E6000F-C1AC-4654-301C-8356A4DD5BDC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72" name="矩形 671">
                  <a:extLst>
                    <a:ext uri="{FF2B5EF4-FFF2-40B4-BE49-F238E27FC236}">
                      <a16:creationId xmlns:a16="http://schemas.microsoft.com/office/drawing/2014/main" id="{F4369009-3D03-F98C-5775-6C0C1ED58D2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3" name="矩形 672">
                  <a:extLst>
                    <a:ext uri="{FF2B5EF4-FFF2-40B4-BE49-F238E27FC236}">
                      <a16:creationId xmlns:a16="http://schemas.microsoft.com/office/drawing/2014/main" id="{6BA54C82-B844-608B-9C09-4B1B1F47E47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4" name="矩形 673">
                  <a:extLst>
                    <a:ext uri="{FF2B5EF4-FFF2-40B4-BE49-F238E27FC236}">
                      <a16:creationId xmlns:a16="http://schemas.microsoft.com/office/drawing/2014/main" id="{355BE21C-62B8-9B27-67AE-F6593D417EA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5" name="矩形 674">
                  <a:extLst>
                    <a:ext uri="{FF2B5EF4-FFF2-40B4-BE49-F238E27FC236}">
                      <a16:creationId xmlns:a16="http://schemas.microsoft.com/office/drawing/2014/main" id="{8AE0B0A2-F37B-D774-08F4-4CB917DEF36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2" name="组合 561">
                <a:extLst>
                  <a:ext uri="{FF2B5EF4-FFF2-40B4-BE49-F238E27FC236}">
                    <a16:creationId xmlns:a16="http://schemas.microsoft.com/office/drawing/2014/main" id="{A7C76544-DE50-C571-9FA8-11991EA0758D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68" name="矩形 667">
                  <a:extLst>
                    <a:ext uri="{FF2B5EF4-FFF2-40B4-BE49-F238E27FC236}">
                      <a16:creationId xmlns:a16="http://schemas.microsoft.com/office/drawing/2014/main" id="{50B5C7D5-488C-0DF7-3B98-4A8F21D34C4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9" name="矩形 668">
                  <a:extLst>
                    <a:ext uri="{FF2B5EF4-FFF2-40B4-BE49-F238E27FC236}">
                      <a16:creationId xmlns:a16="http://schemas.microsoft.com/office/drawing/2014/main" id="{763AD898-F4F5-AAC4-E582-3BB94C34C61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0" name="矩形 669">
                  <a:extLst>
                    <a:ext uri="{FF2B5EF4-FFF2-40B4-BE49-F238E27FC236}">
                      <a16:creationId xmlns:a16="http://schemas.microsoft.com/office/drawing/2014/main" id="{E9DCCA07-818E-DC30-D84C-C9342AB21E4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1" name="矩形 670">
                  <a:extLst>
                    <a:ext uri="{FF2B5EF4-FFF2-40B4-BE49-F238E27FC236}">
                      <a16:creationId xmlns:a16="http://schemas.microsoft.com/office/drawing/2014/main" id="{015CEEAC-9D8E-DD36-FC0F-5EB49A4654D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3" name="组合 562">
                <a:extLst>
                  <a:ext uri="{FF2B5EF4-FFF2-40B4-BE49-F238E27FC236}">
                    <a16:creationId xmlns:a16="http://schemas.microsoft.com/office/drawing/2014/main" id="{654B721E-7EAD-CBF9-3F74-9878E5F16B54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64" name="矩形 663">
                  <a:extLst>
                    <a:ext uri="{FF2B5EF4-FFF2-40B4-BE49-F238E27FC236}">
                      <a16:creationId xmlns:a16="http://schemas.microsoft.com/office/drawing/2014/main" id="{B45D0F42-4CDD-CE81-2AF7-73EB5B7E4BA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5" name="矩形 664">
                  <a:extLst>
                    <a:ext uri="{FF2B5EF4-FFF2-40B4-BE49-F238E27FC236}">
                      <a16:creationId xmlns:a16="http://schemas.microsoft.com/office/drawing/2014/main" id="{45568ED0-3609-4BDE-0695-58B84EEEC02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6" name="矩形 665">
                  <a:extLst>
                    <a:ext uri="{FF2B5EF4-FFF2-40B4-BE49-F238E27FC236}">
                      <a16:creationId xmlns:a16="http://schemas.microsoft.com/office/drawing/2014/main" id="{837AD5DA-79DB-EE23-3A21-EA52A02AABC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7" name="矩形 666">
                  <a:extLst>
                    <a:ext uri="{FF2B5EF4-FFF2-40B4-BE49-F238E27FC236}">
                      <a16:creationId xmlns:a16="http://schemas.microsoft.com/office/drawing/2014/main" id="{91EB9729-6CFC-8153-747A-0B0B09478F1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4" name="组合 563">
                <a:extLst>
                  <a:ext uri="{FF2B5EF4-FFF2-40B4-BE49-F238E27FC236}">
                    <a16:creationId xmlns:a16="http://schemas.microsoft.com/office/drawing/2014/main" id="{D7DB3187-6884-BD29-28A3-5C76DA7DCD7C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60" name="矩形 659">
                  <a:extLst>
                    <a:ext uri="{FF2B5EF4-FFF2-40B4-BE49-F238E27FC236}">
                      <a16:creationId xmlns:a16="http://schemas.microsoft.com/office/drawing/2014/main" id="{FAFCCBBF-8D2E-135C-1BBD-4EC1CFCFF7C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1" name="矩形 660">
                  <a:extLst>
                    <a:ext uri="{FF2B5EF4-FFF2-40B4-BE49-F238E27FC236}">
                      <a16:creationId xmlns:a16="http://schemas.microsoft.com/office/drawing/2014/main" id="{B97D156D-52CA-5846-F46F-BEDB0131A81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2" name="矩形 661">
                  <a:extLst>
                    <a:ext uri="{FF2B5EF4-FFF2-40B4-BE49-F238E27FC236}">
                      <a16:creationId xmlns:a16="http://schemas.microsoft.com/office/drawing/2014/main" id="{8FD1F106-FD8F-E41F-4378-3296FB990D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3" name="矩形 662">
                  <a:extLst>
                    <a:ext uri="{FF2B5EF4-FFF2-40B4-BE49-F238E27FC236}">
                      <a16:creationId xmlns:a16="http://schemas.microsoft.com/office/drawing/2014/main" id="{059F672C-05BA-3119-444D-C682035FEFF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5" name="组合 564">
                <a:extLst>
                  <a:ext uri="{FF2B5EF4-FFF2-40B4-BE49-F238E27FC236}">
                    <a16:creationId xmlns:a16="http://schemas.microsoft.com/office/drawing/2014/main" id="{7E211449-8F7E-B1DA-A881-BB6AA1A569B9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56" name="矩形 655">
                  <a:extLst>
                    <a:ext uri="{FF2B5EF4-FFF2-40B4-BE49-F238E27FC236}">
                      <a16:creationId xmlns:a16="http://schemas.microsoft.com/office/drawing/2014/main" id="{2CEDC03B-5722-0DB3-1D9B-EF47998D82D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7" name="矩形 656">
                  <a:extLst>
                    <a:ext uri="{FF2B5EF4-FFF2-40B4-BE49-F238E27FC236}">
                      <a16:creationId xmlns:a16="http://schemas.microsoft.com/office/drawing/2014/main" id="{69A3C805-45A1-E304-DDF5-38D14232C74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8" name="矩形 657">
                  <a:extLst>
                    <a:ext uri="{FF2B5EF4-FFF2-40B4-BE49-F238E27FC236}">
                      <a16:creationId xmlns:a16="http://schemas.microsoft.com/office/drawing/2014/main" id="{C7B9675F-2921-823B-99F6-3E769E33996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9" name="矩形 658">
                  <a:extLst>
                    <a:ext uri="{FF2B5EF4-FFF2-40B4-BE49-F238E27FC236}">
                      <a16:creationId xmlns:a16="http://schemas.microsoft.com/office/drawing/2014/main" id="{D2964F16-9EFD-077F-088D-4B0A35F97BB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6" name="组合 565">
                <a:extLst>
                  <a:ext uri="{FF2B5EF4-FFF2-40B4-BE49-F238E27FC236}">
                    <a16:creationId xmlns:a16="http://schemas.microsoft.com/office/drawing/2014/main" id="{CC97C121-9E73-E454-0289-5C575687BC8B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52" name="矩形 651">
                  <a:extLst>
                    <a:ext uri="{FF2B5EF4-FFF2-40B4-BE49-F238E27FC236}">
                      <a16:creationId xmlns:a16="http://schemas.microsoft.com/office/drawing/2014/main" id="{EF2AF01B-F528-8B11-E6E7-80DED948EE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3" name="矩形 652">
                  <a:extLst>
                    <a:ext uri="{FF2B5EF4-FFF2-40B4-BE49-F238E27FC236}">
                      <a16:creationId xmlns:a16="http://schemas.microsoft.com/office/drawing/2014/main" id="{7811B2A5-CC9A-33F6-9611-20849B78F9F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4" name="矩形 653">
                  <a:extLst>
                    <a:ext uri="{FF2B5EF4-FFF2-40B4-BE49-F238E27FC236}">
                      <a16:creationId xmlns:a16="http://schemas.microsoft.com/office/drawing/2014/main" id="{6CD9CBEF-9E83-1CC5-D92D-C7CE8551634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5" name="矩形 654">
                  <a:extLst>
                    <a:ext uri="{FF2B5EF4-FFF2-40B4-BE49-F238E27FC236}">
                      <a16:creationId xmlns:a16="http://schemas.microsoft.com/office/drawing/2014/main" id="{A718D998-5C14-76E3-0496-AB9A86674F5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7" name="组合 566">
                <a:extLst>
                  <a:ext uri="{FF2B5EF4-FFF2-40B4-BE49-F238E27FC236}">
                    <a16:creationId xmlns:a16="http://schemas.microsoft.com/office/drawing/2014/main" id="{14795E81-5F2D-D7B2-DBE7-8DC0B02959F4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48" name="矩形 647">
                  <a:extLst>
                    <a:ext uri="{FF2B5EF4-FFF2-40B4-BE49-F238E27FC236}">
                      <a16:creationId xmlns:a16="http://schemas.microsoft.com/office/drawing/2014/main" id="{71C86160-687D-5B9B-2255-D2FC56FB492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9" name="矩形 648">
                  <a:extLst>
                    <a:ext uri="{FF2B5EF4-FFF2-40B4-BE49-F238E27FC236}">
                      <a16:creationId xmlns:a16="http://schemas.microsoft.com/office/drawing/2014/main" id="{90F422CF-5268-71CD-D0FF-DD12B122A46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0" name="矩形 649">
                  <a:extLst>
                    <a:ext uri="{FF2B5EF4-FFF2-40B4-BE49-F238E27FC236}">
                      <a16:creationId xmlns:a16="http://schemas.microsoft.com/office/drawing/2014/main" id="{D63FBC55-5759-910F-2B03-F884E3F945E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1" name="矩形 650">
                  <a:extLst>
                    <a:ext uri="{FF2B5EF4-FFF2-40B4-BE49-F238E27FC236}">
                      <a16:creationId xmlns:a16="http://schemas.microsoft.com/office/drawing/2014/main" id="{3E18B077-FBAA-24F7-916A-4B896199E2B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8" name="组合 567">
                <a:extLst>
                  <a:ext uri="{FF2B5EF4-FFF2-40B4-BE49-F238E27FC236}">
                    <a16:creationId xmlns:a16="http://schemas.microsoft.com/office/drawing/2014/main" id="{F835040C-25C3-5639-E319-265926C8AC3F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44" name="矩形 643">
                  <a:extLst>
                    <a:ext uri="{FF2B5EF4-FFF2-40B4-BE49-F238E27FC236}">
                      <a16:creationId xmlns:a16="http://schemas.microsoft.com/office/drawing/2014/main" id="{D3C2DB91-B0AA-8493-C649-7F89224A697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5" name="矩形 644">
                  <a:extLst>
                    <a:ext uri="{FF2B5EF4-FFF2-40B4-BE49-F238E27FC236}">
                      <a16:creationId xmlns:a16="http://schemas.microsoft.com/office/drawing/2014/main" id="{FC71C221-BF0E-96BE-FB23-DB8A31D1C8A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6" name="矩形 645">
                  <a:extLst>
                    <a:ext uri="{FF2B5EF4-FFF2-40B4-BE49-F238E27FC236}">
                      <a16:creationId xmlns:a16="http://schemas.microsoft.com/office/drawing/2014/main" id="{A50CE36D-FDC3-7694-AB05-9F65E659330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7" name="矩形 646">
                  <a:extLst>
                    <a:ext uri="{FF2B5EF4-FFF2-40B4-BE49-F238E27FC236}">
                      <a16:creationId xmlns:a16="http://schemas.microsoft.com/office/drawing/2014/main" id="{4A1E441B-062A-AC6D-5962-C088CA66F64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9" name="组合 568">
                <a:extLst>
                  <a:ext uri="{FF2B5EF4-FFF2-40B4-BE49-F238E27FC236}">
                    <a16:creationId xmlns:a16="http://schemas.microsoft.com/office/drawing/2014/main" id="{B2B31539-DBB9-5206-CF68-4FDCD97F9DC4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40" name="矩形 639">
                  <a:extLst>
                    <a:ext uri="{FF2B5EF4-FFF2-40B4-BE49-F238E27FC236}">
                      <a16:creationId xmlns:a16="http://schemas.microsoft.com/office/drawing/2014/main" id="{3694D3C7-7B39-7C8A-F1B8-E1FDBB13BB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1" name="矩形 640">
                  <a:extLst>
                    <a:ext uri="{FF2B5EF4-FFF2-40B4-BE49-F238E27FC236}">
                      <a16:creationId xmlns:a16="http://schemas.microsoft.com/office/drawing/2014/main" id="{4DEB5F3D-BF9E-EB94-9ED1-DC297497ECC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2" name="矩形 641">
                  <a:extLst>
                    <a:ext uri="{FF2B5EF4-FFF2-40B4-BE49-F238E27FC236}">
                      <a16:creationId xmlns:a16="http://schemas.microsoft.com/office/drawing/2014/main" id="{5AF71E30-1713-2FE9-1DBD-2BC219FE304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3" name="矩形 642">
                  <a:extLst>
                    <a:ext uri="{FF2B5EF4-FFF2-40B4-BE49-F238E27FC236}">
                      <a16:creationId xmlns:a16="http://schemas.microsoft.com/office/drawing/2014/main" id="{AEA36015-41C4-1F45-B62B-21AD3AE9BAE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0" name="组合 569">
                <a:extLst>
                  <a:ext uri="{FF2B5EF4-FFF2-40B4-BE49-F238E27FC236}">
                    <a16:creationId xmlns:a16="http://schemas.microsoft.com/office/drawing/2014/main" id="{28BD5A09-15F1-A2FA-D34E-9591623603EC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36" name="矩形 635">
                  <a:extLst>
                    <a:ext uri="{FF2B5EF4-FFF2-40B4-BE49-F238E27FC236}">
                      <a16:creationId xmlns:a16="http://schemas.microsoft.com/office/drawing/2014/main" id="{B3A84520-5486-1140-FAE3-CA3538242F5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7" name="矩形 636">
                  <a:extLst>
                    <a:ext uri="{FF2B5EF4-FFF2-40B4-BE49-F238E27FC236}">
                      <a16:creationId xmlns:a16="http://schemas.microsoft.com/office/drawing/2014/main" id="{1CF3F6F1-AED5-673D-E30D-5EAE69A4553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8" name="矩形 637">
                  <a:extLst>
                    <a:ext uri="{FF2B5EF4-FFF2-40B4-BE49-F238E27FC236}">
                      <a16:creationId xmlns:a16="http://schemas.microsoft.com/office/drawing/2014/main" id="{73EB916E-F374-201F-5481-968980EBB5B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9" name="矩形 638">
                  <a:extLst>
                    <a:ext uri="{FF2B5EF4-FFF2-40B4-BE49-F238E27FC236}">
                      <a16:creationId xmlns:a16="http://schemas.microsoft.com/office/drawing/2014/main" id="{7FEEB54F-8CB4-E1D9-A239-AA6F1CC0A8C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1" name="组合 570">
                <a:extLst>
                  <a:ext uri="{FF2B5EF4-FFF2-40B4-BE49-F238E27FC236}">
                    <a16:creationId xmlns:a16="http://schemas.microsoft.com/office/drawing/2014/main" id="{29136D27-4A90-1DE3-639F-7A01FB170E8A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32" name="矩形 631">
                  <a:extLst>
                    <a:ext uri="{FF2B5EF4-FFF2-40B4-BE49-F238E27FC236}">
                      <a16:creationId xmlns:a16="http://schemas.microsoft.com/office/drawing/2014/main" id="{68789D97-D57D-B50D-4A08-6E1C87BB60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3" name="矩形 632">
                  <a:extLst>
                    <a:ext uri="{FF2B5EF4-FFF2-40B4-BE49-F238E27FC236}">
                      <a16:creationId xmlns:a16="http://schemas.microsoft.com/office/drawing/2014/main" id="{E3975C8C-1CD6-0B9D-6F43-EF8B5F358CE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4" name="矩形 633">
                  <a:extLst>
                    <a:ext uri="{FF2B5EF4-FFF2-40B4-BE49-F238E27FC236}">
                      <a16:creationId xmlns:a16="http://schemas.microsoft.com/office/drawing/2014/main" id="{CFCA0538-BA65-D9F7-79D5-4BC9E480759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5" name="矩形 634">
                  <a:extLst>
                    <a:ext uri="{FF2B5EF4-FFF2-40B4-BE49-F238E27FC236}">
                      <a16:creationId xmlns:a16="http://schemas.microsoft.com/office/drawing/2014/main" id="{7DA3BA88-9E39-ED12-7F74-5AC70DA8510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2" name="组合 571">
                <a:extLst>
                  <a:ext uri="{FF2B5EF4-FFF2-40B4-BE49-F238E27FC236}">
                    <a16:creationId xmlns:a16="http://schemas.microsoft.com/office/drawing/2014/main" id="{C5CAED67-88EA-79C6-4BCA-934F737AEC52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28" name="矩形 627">
                  <a:extLst>
                    <a:ext uri="{FF2B5EF4-FFF2-40B4-BE49-F238E27FC236}">
                      <a16:creationId xmlns:a16="http://schemas.microsoft.com/office/drawing/2014/main" id="{EB376495-DDB1-A692-D1DB-26FE4492547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9" name="矩形 628">
                  <a:extLst>
                    <a:ext uri="{FF2B5EF4-FFF2-40B4-BE49-F238E27FC236}">
                      <a16:creationId xmlns:a16="http://schemas.microsoft.com/office/drawing/2014/main" id="{11F823E3-9519-D73C-00CD-16118E4680D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0" name="矩形 629">
                  <a:extLst>
                    <a:ext uri="{FF2B5EF4-FFF2-40B4-BE49-F238E27FC236}">
                      <a16:creationId xmlns:a16="http://schemas.microsoft.com/office/drawing/2014/main" id="{40B21E4B-AD7F-B6C3-854F-8231DCD165A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1" name="矩形 630">
                  <a:extLst>
                    <a:ext uri="{FF2B5EF4-FFF2-40B4-BE49-F238E27FC236}">
                      <a16:creationId xmlns:a16="http://schemas.microsoft.com/office/drawing/2014/main" id="{55D438DC-0238-1682-C3CF-FC0BF978BF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3" name="组合 572">
                <a:extLst>
                  <a:ext uri="{FF2B5EF4-FFF2-40B4-BE49-F238E27FC236}">
                    <a16:creationId xmlns:a16="http://schemas.microsoft.com/office/drawing/2014/main" id="{F637C272-4C41-452C-A98D-EF473516AC46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24" name="矩形 623">
                  <a:extLst>
                    <a:ext uri="{FF2B5EF4-FFF2-40B4-BE49-F238E27FC236}">
                      <a16:creationId xmlns:a16="http://schemas.microsoft.com/office/drawing/2014/main" id="{767A47A5-00A7-36B1-E3E8-2B76F6C9391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5" name="矩形 624">
                  <a:extLst>
                    <a:ext uri="{FF2B5EF4-FFF2-40B4-BE49-F238E27FC236}">
                      <a16:creationId xmlns:a16="http://schemas.microsoft.com/office/drawing/2014/main" id="{85740721-CD76-60A7-9195-C1920C9878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6" name="矩形 625">
                  <a:extLst>
                    <a:ext uri="{FF2B5EF4-FFF2-40B4-BE49-F238E27FC236}">
                      <a16:creationId xmlns:a16="http://schemas.microsoft.com/office/drawing/2014/main" id="{98678AC5-3730-E58B-BD6A-042EF112DAE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7" name="矩形 626">
                  <a:extLst>
                    <a:ext uri="{FF2B5EF4-FFF2-40B4-BE49-F238E27FC236}">
                      <a16:creationId xmlns:a16="http://schemas.microsoft.com/office/drawing/2014/main" id="{6E671D00-DD58-ABC4-B974-BFEE569A1D5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4" name="组合 573">
                <a:extLst>
                  <a:ext uri="{FF2B5EF4-FFF2-40B4-BE49-F238E27FC236}">
                    <a16:creationId xmlns:a16="http://schemas.microsoft.com/office/drawing/2014/main" id="{5BFBE2A2-BE59-CEF9-7D36-689FF9A99816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20" name="矩形 619">
                  <a:extLst>
                    <a:ext uri="{FF2B5EF4-FFF2-40B4-BE49-F238E27FC236}">
                      <a16:creationId xmlns:a16="http://schemas.microsoft.com/office/drawing/2014/main" id="{7A07B8F8-8F23-D063-7800-E1B19334D2E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1" name="矩形 620">
                  <a:extLst>
                    <a:ext uri="{FF2B5EF4-FFF2-40B4-BE49-F238E27FC236}">
                      <a16:creationId xmlns:a16="http://schemas.microsoft.com/office/drawing/2014/main" id="{A7089796-A203-F2EA-28FC-574875E1F15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2" name="矩形 621">
                  <a:extLst>
                    <a:ext uri="{FF2B5EF4-FFF2-40B4-BE49-F238E27FC236}">
                      <a16:creationId xmlns:a16="http://schemas.microsoft.com/office/drawing/2014/main" id="{1DBCAD7B-A9F1-BC79-DC19-A14BCE3E492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3" name="矩形 622">
                  <a:extLst>
                    <a:ext uri="{FF2B5EF4-FFF2-40B4-BE49-F238E27FC236}">
                      <a16:creationId xmlns:a16="http://schemas.microsoft.com/office/drawing/2014/main" id="{855A88B2-ABF9-42D8-08BE-89FF7E51CC4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5" name="组合 574">
                <a:extLst>
                  <a:ext uri="{FF2B5EF4-FFF2-40B4-BE49-F238E27FC236}">
                    <a16:creationId xmlns:a16="http://schemas.microsoft.com/office/drawing/2014/main" id="{A0677AB1-1538-C4D9-A81C-2B0CBB700CAD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16" name="矩形 615">
                  <a:extLst>
                    <a:ext uri="{FF2B5EF4-FFF2-40B4-BE49-F238E27FC236}">
                      <a16:creationId xmlns:a16="http://schemas.microsoft.com/office/drawing/2014/main" id="{D839B76C-68DF-3EDC-7F5E-75E2DD36DD9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7" name="矩形 616">
                  <a:extLst>
                    <a:ext uri="{FF2B5EF4-FFF2-40B4-BE49-F238E27FC236}">
                      <a16:creationId xmlns:a16="http://schemas.microsoft.com/office/drawing/2014/main" id="{56CDB1A5-48B7-3832-F4BF-C553ACC2D50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8" name="矩形 617">
                  <a:extLst>
                    <a:ext uri="{FF2B5EF4-FFF2-40B4-BE49-F238E27FC236}">
                      <a16:creationId xmlns:a16="http://schemas.microsoft.com/office/drawing/2014/main" id="{5EAB3430-8F36-E30E-96D7-BB9D33ADCC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9" name="矩形 618">
                  <a:extLst>
                    <a:ext uri="{FF2B5EF4-FFF2-40B4-BE49-F238E27FC236}">
                      <a16:creationId xmlns:a16="http://schemas.microsoft.com/office/drawing/2014/main" id="{94E79AE3-B5EF-96FA-4325-9A01E3BE8B6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6" name="组合 575">
                <a:extLst>
                  <a:ext uri="{FF2B5EF4-FFF2-40B4-BE49-F238E27FC236}">
                    <a16:creationId xmlns:a16="http://schemas.microsoft.com/office/drawing/2014/main" id="{E1C9A61D-A56E-1EE8-4534-21553B8B5236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12" name="矩形 611">
                  <a:extLst>
                    <a:ext uri="{FF2B5EF4-FFF2-40B4-BE49-F238E27FC236}">
                      <a16:creationId xmlns:a16="http://schemas.microsoft.com/office/drawing/2014/main" id="{10012F22-D3DE-A523-17C7-30D146CBDFE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3" name="矩形 612">
                  <a:extLst>
                    <a:ext uri="{FF2B5EF4-FFF2-40B4-BE49-F238E27FC236}">
                      <a16:creationId xmlns:a16="http://schemas.microsoft.com/office/drawing/2014/main" id="{35940D50-1499-6BF4-F831-B63A110891E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4" name="矩形 613">
                  <a:extLst>
                    <a:ext uri="{FF2B5EF4-FFF2-40B4-BE49-F238E27FC236}">
                      <a16:creationId xmlns:a16="http://schemas.microsoft.com/office/drawing/2014/main" id="{9D19FC2E-0373-FFA8-CBF6-B448470DA29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5" name="矩形 614">
                  <a:extLst>
                    <a:ext uri="{FF2B5EF4-FFF2-40B4-BE49-F238E27FC236}">
                      <a16:creationId xmlns:a16="http://schemas.microsoft.com/office/drawing/2014/main" id="{04EBE1E3-A64B-0D15-7AEA-A2A1E1F9352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7" name="组合 576">
                <a:extLst>
                  <a:ext uri="{FF2B5EF4-FFF2-40B4-BE49-F238E27FC236}">
                    <a16:creationId xmlns:a16="http://schemas.microsoft.com/office/drawing/2014/main" id="{14B01A14-AA68-A13C-F0C2-034BA4C2646B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08" name="矩形 607">
                  <a:extLst>
                    <a:ext uri="{FF2B5EF4-FFF2-40B4-BE49-F238E27FC236}">
                      <a16:creationId xmlns:a16="http://schemas.microsoft.com/office/drawing/2014/main" id="{73597A58-4F65-42F5-3D10-8C0E5670D2C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9" name="矩形 608">
                  <a:extLst>
                    <a:ext uri="{FF2B5EF4-FFF2-40B4-BE49-F238E27FC236}">
                      <a16:creationId xmlns:a16="http://schemas.microsoft.com/office/drawing/2014/main" id="{D8B12C0D-7112-D601-895C-8E8A642AF13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0" name="矩形 609">
                  <a:extLst>
                    <a:ext uri="{FF2B5EF4-FFF2-40B4-BE49-F238E27FC236}">
                      <a16:creationId xmlns:a16="http://schemas.microsoft.com/office/drawing/2014/main" id="{01BD8DC0-D798-FD68-BA11-6DAE983D14C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1" name="矩形 610">
                  <a:extLst>
                    <a:ext uri="{FF2B5EF4-FFF2-40B4-BE49-F238E27FC236}">
                      <a16:creationId xmlns:a16="http://schemas.microsoft.com/office/drawing/2014/main" id="{F4761A57-BBF3-370F-2221-67145412D8B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8" name="组合 577">
                <a:extLst>
                  <a:ext uri="{FF2B5EF4-FFF2-40B4-BE49-F238E27FC236}">
                    <a16:creationId xmlns:a16="http://schemas.microsoft.com/office/drawing/2014/main" id="{60846E00-85E9-4ECD-4425-3EE248EC6AE7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04" name="矩形 603">
                  <a:extLst>
                    <a:ext uri="{FF2B5EF4-FFF2-40B4-BE49-F238E27FC236}">
                      <a16:creationId xmlns:a16="http://schemas.microsoft.com/office/drawing/2014/main" id="{5D82997D-6E54-7907-7E14-26CCE1B0E4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5" name="矩形 604">
                  <a:extLst>
                    <a:ext uri="{FF2B5EF4-FFF2-40B4-BE49-F238E27FC236}">
                      <a16:creationId xmlns:a16="http://schemas.microsoft.com/office/drawing/2014/main" id="{50F5539B-2B18-46C7-83E8-7B7BE861072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6" name="矩形 605">
                  <a:extLst>
                    <a:ext uri="{FF2B5EF4-FFF2-40B4-BE49-F238E27FC236}">
                      <a16:creationId xmlns:a16="http://schemas.microsoft.com/office/drawing/2014/main" id="{4F3AB5ED-49BE-4017-40D9-0339CB58E18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7" name="矩形 606">
                  <a:extLst>
                    <a:ext uri="{FF2B5EF4-FFF2-40B4-BE49-F238E27FC236}">
                      <a16:creationId xmlns:a16="http://schemas.microsoft.com/office/drawing/2014/main" id="{3F7549ED-A941-66B8-ADCC-43E4DAEBA41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9" name="组合 578">
                <a:extLst>
                  <a:ext uri="{FF2B5EF4-FFF2-40B4-BE49-F238E27FC236}">
                    <a16:creationId xmlns:a16="http://schemas.microsoft.com/office/drawing/2014/main" id="{2CC5EF76-01E5-59F2-8FC8-216823D3878C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600" name="矩形 599">
                  <a:extLst>
                    <a:ext uri="{FF2B5EF4-FFF2-40B4-BE49-F238E27FC236}">
                      <a16:creationId xmlns:a16="http://schemas.microsoft.com/office/drawing/2014/main" id="{28E46555-D194-1C8F-4C6A-03A6247E7DA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1" name="矩形 600">
                  <a:extLst>
                    <a:ext uri="{FF2B5EF4-FFF2-40B4-BE49-F238E27FC236}">
                      <a16:creationId xmlns:a16="http://schemas.microsoft.com/office/drawing/2014/main" id="{5E2566CF-470E-859B-DB20-64784F6A599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2" name="矩形 601">
                  <a:extLst>
                    <a:ext uri="{FF2B5EF4-FFF2-40B4-BE49-F238E27FC236}">
                      <a16:creationId xmlns:a16="http://schemas.microsoft.com/office/drawing/2014/main" id="{0D128517-CC7C-7132-6910-1CE6EC2577E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3" name="矩形 602">
                  <a:extLst>
                    <a:ext uri="{FF2B5EF4-FFF2-40B4-BE49-F238E27FC236}">
                      <a16:creationId xmlns:a16="http://schemas.microsoft.com/office/drawing/2014/main" id="{8BA259A9-BE40-89D7-C8BF-6E303E9C486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0" name="组合 579">
                <a:extLst>
                  <a:ext uri="{FF2B5EF4-FFF2-40B4-BE49-F238E27FC236}">
                    <a16:creationId xmlns:a16="http://schemas.microsoft.com/office/drawing/2014/main" id="{FFFE9AB6-9258-8EC3-577C-A2C1E3888D57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96" name="矩形 595">
                  <a:extLst>
                    <a:ext uri="{FF2B5EF4-FFF2-40B4-BE49-F238E27FC236}">
                      <a16:creationId xmlns:a16="http://schemas.microsoft.com/office/drawing/2014/main" id="{8166869A-1A47-BC1D-2924-FBE50A615DE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7" name="矩形 596">
                  <a:extLst>
                    <a:ext uri="{FF2B5EF4-FFF2-40B4-BE49-F238E27FC236}">
                      <a16:creationId xmlns:a16="http://schemas.microsoft.com/office/drawing/2014/main" id="{27ED4523-A0C2-75B8-E781-21D5551CF02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8" name="矩形 597">
                  <a:extLst>
                    <a:ext uri="{FF2B5EF4-FFF2-40B4-BE49-F238E27FC236}">
                      <a16:creationId xmlns:a16="http://schemas.microsoft.com/office/drawing/2014/main" id="{E65854A5-1ED2-CB19-DBEC-E5F9A792C9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9" name="矩形 598">
                  <a:extLst>
                    <a:ext uri="{FF2B5EF4-FFF2-40B4-BE49-F238E27FC236}">
                      <a16:creationId xmlns:a16="http://schemas.microsoft.com/office/drawing/2014/main" id="{E397A172-6333-3FD9-38FC-4593D80D8C4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1" name="组合 580">
                <a:extLst>
                  <a:ext uri="{FF2B5EF4-FFF2-40B4-BE49-F238E27FC236}">
                    <a16:creationId xmlns:a16="http://schemas.microsoft.com/office/drawing/2014/main" id="{D8EA1B54-E263-9179-ED9F-1D685D4AAE39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92" name="矩形 591">
                  <a:extLst>
                    <a:ext uri="{FF2B5EF4-FFF2-40B4-BE49-F238E27FC236}">
                      <a16:creationId xmlns:a16="http://schemas.microsoft.com/office/drawing/2014/main" id="{8C16D755-9EF5-324F-9F31-B1C162F4914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3" name="矩形 592">
                  <a:extLst>
                    <a:ext uri="{FF2B5EF4-FFF2-40B4-BE49-F238E27FC236}">
                      <a16:creationId xmlns:a16="http://schemas.microsoft.com/office/drawing/2014/main" id="{40957659-EE39-CF65-A216-7A4C8CF16C2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4" name="矩形 593">
                  <a:extLst>
                    <a:ext uri="{FF2B5EF4-FFF2-40B4-BE49-F238E27FC236}">
                      <a16:creationId xmlns:a16="http://schemas.microsoft.com/office/drawing/2014/main" id="{44BB8F6F-A464-3143-BF1E-7AD977F0A43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5" name="矩形 594">
                  <a:extLst>
                    <a:ext uri="{FF2B5EF4-FFF2-40B4-BE49-F238E27FC236}">
                      <a16:creationId xmlns:a16="http://schemas.microsoft.com/office/drawing/2014/main" id="{78FF9AE5-FF1F-B3D9-76C2-96A13E95CAD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2" name="组合 581">
                <a:extLst>
                  <a:ext uri="{FF2B5EF4-FFF2-40B4-BE49-F238E27FC236}">
                    <a16:creationId xmlns:a16="http://schemas.microsoft.com/office/drawing/2014/main" id="{3BF12B87-E74D-062F-5B54-032E9E72AFF8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88" name="矩形 587">
                  <a:extLst>
                    <a:ext uri="{FF2B5EF4-FFF2-40B4-BE49-F238E27FC236}">
                      <a16:creationId xmlns:a16="http://schemas.microsoft.com/office/drawing/2014/main" id="{DB805733-0DB1-61DC-28D5-E96D7EF36A8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9" name="矩形 588">
                  <a:extLst>
                    <a:ext uri="{FF2B5EF4-FFF2-40B4-BE49-F238E27FC236}">
                      <a16:creationId xmlns:a16="http://schemas.microsoft.com/office/drawing/2014/main" id="{B9544A18-FFA2-3811-B468-EE5237BC10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0" name="矩形 589">
                  <a:extLst>
                    <a:ext uri="{FF2B5EF4-FFF2-40B4-BE49-F238E27FC236}">
                      <a16:creationId xmlns:a16="http://schemas.microsoft.com/office/drawing/2014/main" id="{AB195253-3E1B-8853-9FB5-B42C7F4DD83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1" name="矩形 590">
                  <a:extLst>
                    <a:ext uri="{FF2B5EF4-FFF2-40B4-BE49-F238E27FC236}">
                      <a16:creationId xmlns:a16="http://schemas.microsoft.com/office/drawing/2014/main" id="{564E8E2B-A16C-A79D-E10E-2006AB76BC2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3" name="组合 582">
                <a:extLst>
                  <a:ext uri="{FF2B5EF4-FFF2-40B4-BE49-F238E27FC236}">
                    <a16:creationId xmlns:a16="http://schemas.microsoft.com/office/drawing/2014/main" id="{824ABC02-BC04-9C88-D007-6944C228F264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84" name="矩形 583">
                  <a:extLst>
                    <a:ext uri="{FF2B5EF4-FFF2-40B4-BE49-F238E27FC236}">
                      <a16:creationId xmlns:a16="http://schemas.microsoft.com/office/drawing/2014/main" id="{A0EBA449-3143-E3E2-CBE3-A6C719EDBA3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5" name="矩形 584">
                  <a:extLst>
                    <a:ext uri="{FF2B5EF4-FFF2-40B4-BE49-F238E27FC236}">
                      <a16:creationId xmlns:a16="http://schemas.microsoft.com/office/drawing/2014/main" id="{6E101D6D-AA66-C6C5-0756-8892F0BC63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6" name="矩形 585">
                  <a:extLst>
                    <a:ext uri="{FF2B5EF4-FFF2-40B4-BE49-F238E27FC236}">
                      <a16:creationId xmlns:a16="http://schemas.microsoft.com/office/drawing/2014/main" id="{38BF6412-A1F5-F7EC-0C6C-400A0C700A2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7" name="矩形 586">
                  <a:extLst>
                    <a:ext uri="{FF2B5EF4-FFF2-40B4-BE49-F238E27FC236}">
                      <a16:creationId xmlns:a16="http://schemas.microsoft.com/office/drawing/2014/main" id="{3A43049D-C179-7613-D22C-0AAE849A440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52" name="组合 951">
              <a:extLst>
                <a:ext uri="{FF2B5EF4-FFF2-40B4-BE49-F238E27FC236}">
                  <a16:creationId xmlns:a16="http://schemas.microsoft.com/office/drawing/2014/main" id="{DAF7613F-4615-E7A4-570C-36218328C6D6}"/>
                </a:ext>
              </a:extLst>
            </p:cNvPr>
            <p:cNvGrpSpPr/>
            <p:nvPr/>
          </p:nvGrpSpPr>
          <p:grpSpPr>
            <a:xfrm>
              <a:off x="5585682" y="5724822"/>
              <a:ext cx="862729" cy="37318"/>
              <a:chOff x="2369816" y="3420033"/>
              <a:chExt cx="1843121" cy="79726"/>
            </a:xfrm>
            <a:solidFill>
              <a:srgbClr val="003300"/>
            </a:solidFill>
          </p:grpSpPr>
          <p:sp>
            <p:nvSpPr>
              <p:cNvPr id="968" name="矩形 967">
                <a:extLst>
                  <a:ext uri="{FF2B5EF4-FFF2-40B4-BE49-F238E27FC236}">
                    <a16:creationId xmlns:a16="http://schemas.microsoft.com/office/drawing/2014/main" id="{92A41FE1-EAF1-D540-82EF-D81F735D63A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9" name="矩形 968">
                <a:extLst>
                  <a:ext uri="{FF2B5EF4-FFF2-40B4-BE49-F238E27FC236}">
                    <a16:creationId xmlns:a16="http://schemas.microsoft.com/office/drawing/2014/main" id="{98E9B559-7262-8D6A-C179-AE5BAEAF1D2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0" name="矩形 969">
                <a:extLst>
                  <a:ext uri="{FF2B5EF4-FFF2-40B4-BE49-F238E27FC236}">
                    <a16:creationId xmlns:a16="http://schemas.microsoft.com/office/drawing/2014/main" id="{8D0E025E-20D8-E5AB-9034-E44B57AE4D9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1" name="矩形 970">
                <a:extLst>
                  <a:ext uri="{FF2B5EF4-FFF2-40B4-BE49-F238E27FC236}">
                    <a16:creationId xmlns:a16="http://schemas.microsoft.com/office/drawing/2014/main" id="{9C22A3C2-C01C-235A-332D-22CF65F7CD8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953" name="组合 952">
              <a:extLst>
                <a:ext uri="{FF2B5EF4-FFF2-40B4-BE49-F238E27FC236}">
                  <a16:creationId xmlns:a16="http://schemas.microsoft.com/office/drawing/2014/main" id="{B86E0EEB-0AD1-82E3-CC30-1BFF77057D01}"/>
                </a:ext>
              </a:extLst>
            </p:cNvPr>
            <p:cNvGrpSpPr/>
            <p:nvPr/>
          </p:nvGrpSpPr>
          <p:grpSpPr>
            <a:xfrm>
              <a:off x="5585682" y="5658618"/>
              <a:ext cx="862729" cy="3731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964" name="矩形 963">
                <a:extLst>
                  <a:ext uri="{FF2B5EF4-FFF2-40B4-BE49-F238E27FC236}">
                    <a16:creationId xmlns:a16="http://schemas.microsoft.com/office/drawing/2014/main" id="{7867E0F9-1D71-DECD-50C4-E85CFFD2C67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5" name="矩形 964">
                <a:extLst>
                  <a:ext uri="{FF2B5EF4-FFF2-40B4-BE49-F238E27FC236}">
                    <a16:creationId xmlns:a16="http://schemas.microsoft.com/office/drawing/2014/main" id="{043DE924-955F-D71C-95E0-5833FA2065A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6" name="矩形 965">
                <a:extLst>
                  <a:ext uri="{FF2B5EF4-FFF2-40B4-BE49-F238E27FC236}">
                    <a16:creationId xmlns:a16="http://schemas.microsoft.com/office/drawing/2014/main" id="{2ADA4166-2824-8E05-5085-5253A760456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7" name="矩形 966">
                <a:extLst>
                  <a:ext uri="{FF2B5EF4-FFF2-40B4-BE49-F238E27FC236}">
                    <a16:creationId xmlns:a16="http://schemas.microsoft.com/office/drawing/2014/main" id="{7C479E91-59B1-415B-3041-F8A4771A682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54" name="组合 953">
              <a:extLst>
                <a:ext uri="{FF2B5EF4-FFF2-40B4-BE49-F238E27FC236}">
                  <a16:creationId xmlns:a16="http://schemas.microsoft.com/office/drawing/2014/main" id="{2CAB77CF-67E0-F7B5-79E8-17E2F1DF409D}"/>
                </a:ext>
              </a:extLst>
            </p:cNvPr>
            <p:cNvGrpSpPr/>
            <p:nvPr/>
          </p:nvGrpSpPr>
          <p:grpSpPr>
            <a:xfrm>
              <a:off x="5585682" y="5592414"/>
              <a:ext cx="862729" cy="37318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960" name="矩形 959">
                <a:extLst>
                  <a:ext uri="{FF2B5EF4-FFF2-40B4-BE49-F238E27FC236}">
                    <a16:creationId xmlns:a16="http://schemas.microsoft.com/office/drawing/2014/main" id="{D2D4E5B9-7578-9424-1535-842658ECF4CC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1" name="矩形 960">
                <a:extLst>
                  <a:ext uri="{FF2B5EF4-FFF2-40B4-BE49-F238E27FC236}">
                    <a16:creationId xmlns:a16="http://schemas.microsoft.com/office/drawing/2014/main" id="{FFED66FD-F8FB-E054-C7C6-2351EF753B3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2" name="矩形 961">
                <a:extLst>
                  <a:ext uri="{FF2B5EF4-FFF2-40B4-BE49-F238E27FC236}">
                    <a16:creationId xmlns:a16="http://schemas.microsoft.com/office/drawing/2014/main" id="{FB01DE93-BB36-DFA7-28CB-7EA8EE9390A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3" name="矩形 962">
                <a:extLst>
                  <a:ext uri="{FF2B5EF4-FFF2-40B4-BE49-F238E27FC236}">
                    <a16:creationId xmlns:a16="http://schemas.microsoft.com/office/drawing/2014/main" id="{15FB2A4D-FB17-5C03-11D5-A5F3C8C2AA5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55" name="组合 954">
              <a:extLst>
                <a:ext uri="{FF2B5EF4-FFF2-40B4-BE49-F238E27FC236}">
                  <a16:creationId xmlns:a16="http://schemas.microsoft.com/office/drawing/2014/main" id="{FAA7D150-4EB6-4290-4F75-0ECEC8B5E88B}"/>
                </a:ext>
              </a:extLst>
            </p:cNvPr>
            <p:cNvGrpSpPr/>
            <p:nvPr/>
          </p:nvGrpSpPr>
          <p:grpSpPr>
            <a:xfrm>
              <a:off x="5585682" y="5526211"/>
              <a:ext cx="862729" cy="37318"/>
              <a:chOff x="2369816" y="3420033"/>
              <a:chExt cx="1843121" cy="79726"/>
            </a:xfrm>
            <a:solidFill>
              <a:srgbClr val="CCCC00"/>
            </a:solidFill>
          </p:grpSpPr>
          <p:sp>
            <p:nvSpPr>
              <p:cNvPr id="956" name="矩形 955">
                <a:extLst>
                  <a:ext uri="{FF2B5EF4-FFF2-40B4-BE49-F238E27FC236}">
                    <a16:creationId xmlns:a16="http://schemas.microsoft.com/office/drawing/2014/main" id="{86AB4DEF-962F-05B8-B754-0DDDAA7BFF2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7" name="矩形 956">
                <a:extLst>
                  <a:ext uri="{FF2B5EF4-FFF2-40B4-BE49-F238E27FC236}">
                    <a16:creationId xmlns:a16="http://schemas.microsoft.com/office/drawing/2014/main" id="{A05C86D3-B5E1-414F-7378-38AC3F87744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8" name="矩形 957">
                <a:extLst>
                  <a:ext uri="{FF2B5EF4-FFF2-40B4-BE49-F238E27FC236}">
                    <a16:creationId xmlns:a16="http://schemas.microsoft.com/office/drawing/2014/main" id="{80690E4A-2225-69AA-9BAD-5AD16A5132C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9" name="矩形 958">
                <a:extLst>
                  <a:ext uri="{FF2B5EF4-FFF2-40B4-BE49-F238E27FC236}">
                    <a16:creationId xmlns:a16="http://schemas.microsoft.com/office/drawing/2014/main" id="{40794E93-C213-5FC1-77B3-FDAFE338087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675" name="组合 2674">
              <a:extLst>
                <a:ext uri="{FF2B5EF4-FFF2-40B4-BE49-F238E27FC236}">
                  <a16:creationId xmlns:a16="http://schemas.microsoft.com/office/drawing/2014/main" id="{D4A8D2E6-5647-EB22-A96A-FD015ADB31EC}"/>
                </a:ext>
              </a:extLst>
            </p:cNvPr>
            <p:cNvGrpSpPr/>
            <p:nvPr/>
          </p:nvGrpSpPr>
          <p:grpSpPr>
            <a:xfrm>
              <a:off x="4407444" y="2166608"/>
              <a:ext cx="875169" cy="3597001"/>
              <a:chOff x="4407444" y="2166608"/>
              <a:chExt cx="875169" cy="3597001"/>
            </a:xfrm>
          </p:grpSpPr>
          <p:grpSp>
            <p:nvGrpSpPr>
              <p:cNvPr id="397" name="组合 396">
                <a:extLst>
                  <a:ext uri="{FF2B5EF4-FFF2-40B4-BE49-F238E27FC236}">
                    <a16:creationId xmlns:a16="http://schemas.microsoft.com/office/drawing/2014/main" id="{A9B671A7-2B02-75D4-6D09-20A5AD2F772E}"/>
                  </a:ext>
                </a:extLst>
              </p:cNvPr>
              <p:cNvGrpSpPr/>
              <p:nvPr/>
            </p:nvGrpSpPr>
            <p:grpSpPr>
              <a:xfrm flipV="1">
                <a:off x="4407444" y="3841142"/>
                <a:ext cx="862929" cy="1643860"/>
                <a:chOff x="-1720042" y="1812401"/>
                <a:chExt cx="2107423" cy="4014589"/>
              </a:xfrm>
            </p:grpSpPr>
            <p:grpSp>
              <p:nvGrpSpPr>
                <p:cNvPr id="398" name="组合 397">
                  <a:extLst>
                    <a:ext uri="{FF2B5EF4-FFF2-40B4-BE49-F238E27FC236}">
                      <a16:creationId xmlns:a16="http://schemas.microsoft.com/office/drawing/2014/main" id="{640BFC3A-76B7-9B1A-5989-C197EEBF6C34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476068"/>
                  <a:ext cx="2106934" cy="91137"/>
                  <a:chOff x="2369816" y="3420033"/>
                  <a:chExt cx="1843121" cy="79726"/>
                </a:xfrm>
                <a:solidFill>
                  <a:srgbClr val="FF9933"/>
                </a:solidFill>
              </p:grpSpPr>
              <p:sp>
                <p:nvSpPr>
                  <p:cNvPr id="519" name="矩形 518">
                    <a:extLst>
                      <a:ext uri="{FF2B5EF4-FFF2-40B4-BE49-F238E27FC236}">
                        <a16:creationId xmlns:a16="http://schemas.microsoft.com/office/drawing/2014/main" id="{6B9F862F-9056-3CB7-5221-30FCFD42B3FE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0" name="矩形 519">
                    <a:extLst>
                      <a:ext uri="{FF2B5EF4-FFF2-40B4-BE49-F238E27FC236}">
                        <a16:creationId xmlns:a16="http://schemas.microsoft.com/office/drawing/2014/main" id="{D96ACF69-5931-58CB-0B7F-881F13F96617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1" name="矩形 520">
                    <a:extLst>
                      <a:ext uri="{FF2B5EF4-FFF2-40B4-BE49-F238E27FC236}">
                        <a16:creationId xmlns:a16="http://schemas.microsoft.com/office/drawing/2014/main" id="{D8F720C7-3818-BFAF-6094-1B76CCCF3BDF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2" name="矩形 521">
                    <a:extLst>
                      <a:ext uri="{FF2B5EF4-FFF2-40B4-BE49-F238E27FC236}">
                        <a16:creationId xmlns:a16="http://schemas.microsoft.com/office/drawing/2014/main" id="{4FAEF371-3A54-C9DB-7170-27ADF51A9CCE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99" name="组合 398">
                  <a:extLst>
                    <a:ext uri="{FF2B5EF4-FFF2-40B4-BE49-F238E27FC236}">
                      <a16:creationId xmlns:a16="http://schemas.microsoft.com/office/drawing/2014/main" id="{D9C2F021-79C0-F594-F121-76EA7FB5239C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620709"/>
                  <a:ext cx="2106934" cy="91137"/>
                  <a:chOff x="2369816" y="3420033"/>
                  <a:chExt cx="1843121" cy="79726"/>
                </a:xfrm>
                <a:solidFill>
                  <a:srgbClr val="6600FF"/>
                </a:solidFill>
              </p:grpSpPr>
              <p:sp>
                <p:nvSpPr>
                  <p:cNvPr id="515" name="矩形 514">
                    <a:extLst>
                      <a:ext uri="{FF2B5EF4-FFF2-40B4-BE49-F238E27FC236}">
                        <a16:creationId xmlns:a16="http://schemas.microsoft.com/office/drawing/2014/main" id="{B1BE12C2-880D-E270-E987-A74C378F9E90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6" name="矩形 515">
                    <a:extLst>
                      <a:ext uri="{FF2B5EF4-FFF2-40B4-BE49-F238E27FC236}">
                        <a16:creationId xmlns:a16="http://schemas.microsoft.com/office/drawing/2014/main" id="{B47760F4-4F8D-4BBB-C6EF-13D40ABD2BEE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7" name="矩形 516">
                    <a:extLst>
                      <a:ext uri="{FF2B5EF4-FFF2-40B4-BE49-F238E27FC236}">
                        <a16:creationId xmlns:a16="http://schemas.microsoft.com/office/drawing/2014/main" id="{CCA2AF52-C2F1-F81C-B330-A757F0342E9B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8" name="矩形 517">
                    <a:extLst>
                      <a:ext uri="{FF2B5EF4-FFF2-40B4-BE49-F238E27FC236}">
                        <a16:creationId xmlns:a16="http://schemas.microsoft.com/office/drawing/2014/main" id="{70478863-9F14-CC00-061A-C350F87E8F87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0" name="组合 399">
                  <a:extLst>
                    <a:ext uri="{FF2B5EF4-FFF2-40B4-BE49-F238E27FC236}">
                      <a16:creationId xmlns:a16="http://schemas.microsoft.com/office/drawing/2014/main" id="{8B0681B5-B327-6D00-3E89-F99CF4AEED60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637749"/>
                  <a:ext cx="2106934" cy="91137"/>
                  <a:chOff x="2369816" y="3420033"/>
                  <a:chExt cx="1843121" cy="79726"/>
                </a:xfrm>
                <a:solidFill>
                  <a:srgbClr val="FF6600"/>
                </a:solidFill>
              </p:grpSpPr>
              <p:sp>
                <p:nvSpPr>
                  <p:cNvPr id="511" name="矩形 510">
                    <a:extLst>
                      <a:ext uri="{FF2B5EF4-FFF2-40B4-BE49-F238E27FC236}">
                        <a16:creationId xmlns:a16="http://schemas.microsoft.com/office/drawing/2014/main" id="{1067859B-CDDD-5611-E205-39CA3B9B67C5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2" name="矩形 511">
                    <a:extLst>
                      <a:ext uri="{FF2B5EF4-FFF2-40B4-BE49-F238E27FC236}">
                        <a16:creationId xmlns:a16="http://schemas.microsoft.com/office/drawing/2014/main" id="{D0AC646C-9919-FE4E-82DC-49F60BBDEC57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3" name="矩形 512">
                    <a:extLst>
                      <a:ext uri="{FF2B5EF4-FFF2-40B4-BE49-F238E27FC236}">
                        <a16:creationId xmlns:a16="http://schemas.microsoft.com/office/drawing/2014/main" id="{77F91C0F-7497-F286-40AC-BCAAC03D00B6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4" name="矩形 513">
                    <a:extLst>
                      <a:ext uri="{FF2B5EF4-FFF2-40B4-BE49-F238E27FC236}">
                        <a16:creationId xmlns:a16="http://schemas.microsoft.com/office/drawing/2014/main" id="{1A58960E-D14B-D6B9-A6A4-E0578B236FBA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1" name="组合 400">
                  <a:extLst>
                    <a:ext uri="{FF2B5EF4-FFF2-40B4-BE49-F238E27FC236}">
                      <a16:creationId xmlns:a16="http://schemas.microsoft.com/office/drawing/2014/main" id="{4FD6F281-02B6-6871-8D9D-3D90C9EF2906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782390"/>
                  <a:ext cx="2106934" cy="91137"/>
                  <a:chOff x="2369816" y="3420033"/>
                  <a:chExt cx="1843121" cy="79726"/>
                </a:xfrm>
                <a:solidFill>
                  <a:srgbClr val="3366FF"/>
                </a:solidFill>
              </p:grpSpPr>
              <p:sp>
                <p:nvSpPr>
                  <p:cNvPr id="507" name="矩形 506">
                    <a:extLst>
                      <a:ext uri="{FF2B5EF4-FFF2-40B4-BE49-F238E27FC236}">
                        <a16:creationId xmlns:a16="http://schemas.microsoft.com/office/drawing/2014/main" id="{5C608718-801F-B1A8-7C82-6598F7150F0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8" name="矩形 507">
                    <a:extLst>
                      <a:ext uri="{FF2B5EF4-FFF2-40B4-BE49-F238E27FC236}">
                        <a16:creationId xmlns:a16="http://schemas.microsoft.com/office/drawing/2014/main" id="{5E8E3F3B-4007-6146-3264-CABF21C01058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9" name="矩形 508">
                    <a:extLst>
                      <a:ext uri="{FF2B5EF4-FFF2-40B4-BE49-F238E27FC236}">
                        <a16:creationId xmlns:a16="http://schemas.microsoft.com/office/drawing/2014/main" id="{56B6160D-A6FC-2FFF-1295-A086416F2CAB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0" name="矩形 509">
                    <a:extLst>
                      <a:ext uri="{FF2B5EF4-FFF2-40B4-BE49-F238E27FC236}">
                        <a16:creationId xmlns:a16="http://schemas.microsoft.com/office/drawing/2014/main" id="{D2485F67-D886-C8F4-BFA9-EFA88FE43185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2" name="组合 401">
                  <a:extLst>
                    <a:ext uri="{FF2B5EF4-FFF2-40B4-BE49-F238E27FC236}">
                      <a16:creationId xmlns:a16="http://schemas.microsoft.com/office/drawing/2014/main" id="{D2F87930-8A7B-29D7-BF55-ADD0A8D4F928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799430"/>
                  <a:ext cx="2106934" cy="91137"/>
                  <a:chOff x="2369816" y="3420033"/>
                  <a:chExt cx="1843121" cy="79726"/>
                </a:xfrm>
                <a:solidFill>
                  <a:srgbClr val="FF9966"/>
                </a:solidFill>
              </p:grpSpPr>
              <p:sp>
                <p:nvSpPr>
                  <p:cNvPr id="503" name="矩形 502">
                    <a:extLst>
                      <a:ext uri="{FF2B5EF4-FFF2-40B4-BE49-F238E27FC236}">
                        <a16:creationId xmlns:a16="http://schemas.microsoft.com/office/drawing/2014/main" id="{DC83A9DE-24AD-6854-2D13-EBB77991ECD3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4" name="矩形 503">
                    <a:extLst>
                      <a:ext uri="{FF2B5EF4-FFF2-40B4-BE49-F238E27FC236}">
                        <a16:creationId xmlns:a16="http://schemas.microsoft.com/office/drawing/2014/main" id="{5237EB6B-41C7-D4B2-5F98-B97AE5FC0FE2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5" name="矩形 504">
                    <a:extLst>
                      <a:ext uri="{FF2B5EF4-FFF2-40B4-BE49-F238E27FC236}">
                        <a16:creationId xmlns:a16="http://schemas.microsoft.com/office/drawing/2014/main" id="{6EC97873-71D6-ECB4-91B3-5EB640EE3652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6" name="矩形 505">
                    <a:extLst>
                      <a:ext uri="{FF2B5EF4-FFF2-40B4-BE49-F238E27FC236}">
                        <a16:creationId xmlns:a16="http://schemas.microsoft.com/office/drawing/2014/main" id="{CE437F59-9769-2205-964A-D254F0A20466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3" name="组合 402">
                  <a:extLst>
                    <a:ext uri="{FF2B5EF4-FFF2-40B4-BE49-F238E27FC236}">
                      <a16:creationId xmlns:a16="http://schemas.microsoft.com/office/drawing/2014/main" id="{087F644A-02E9-1355-E729-62B1115C69CA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944071"/>
                  <a:ext cx="2106934" cy="91137"/>
                  <a:chOff x="2369816" y="3420033"/>
                  <a:chExt cx="1843121" cy="79726"/>
                </a:xfrm>
                <a:solidFill>
                  <a:srgbClr val="0099FF"/>
                </a:solidFill>
              </p:grpSpPr>
              <p:sp>
                <p:nvSpPr>
                  <p:cNvPr id="499" name="矩形 498">
                    <a:extLst>
                      <a:ext uri="{FF2B5EF4-FFF2-40B4-BE49-F238E27FC236}">
                        <a16:creationId xmlns:a16="http://schemas.microsoft.com/office/drawing/2014/main" id="{DB05BEC0-AEAB-0104-EAF4-368412E5ED91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0" name="矩形 499">
                    <a:extLst>
                      <a:ext uri="{FF2B5EF4-FFF2-40B4-BE49-F238E27FC236}">
                        <a16:creationId xmlns:a16="http://schemas.microsoft.com/office/drawing/2014/main" id="{5C8ED0C8-3FE4-5AEC-FC28-6CEB8D0A09B2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1" name="矩形 500">
                    <a:extLst>
                      <a:ext uri="{FF2B5EF4-FFF2-40B4-BE49-F238E27FC236}">
                        <a16:creationId xmlns:a16="http://schemas.microsoft.com/office/drawing/2014/main" id="{4BD17AF6-4532-E5D7-9C48-876C7556B233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2" name="矩形 501">
                    <a:extLst>
                      <a:ext uri="{FF2B5EF4-FFF2-40B4-BE49-F238E27FC236}">
                        <a16:creationId xmlns:a16="http://schemas.microsoft.com/office/drawing/2014/main" id="{AAB2B227-BAF4-A174-5653-7F82E651C491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4" name="组合 403">
                  <a:extLst>
                    <a:ext uri="{FF2B5EF4-FFF2-40B4-BE49-F238E27FC236}">
                      <a16:creationId xmlns:a16="http://schemas.microsoft.com/office/drawing/2014/main" id="{D058A4C3-2725-9AEB-27D5-4B7559EBE48B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961111"/>
                  <a:ext cx="2106934" cy="91137"/>
                  <a:chOff x="2369816" y="3420033"/>
                  <a:chExt cx="1843121" cy="79726"/>
                </a:xfrm>
                <a:solidFill>
                  <a:srgbClr val="006600"/>
                </a:solidFill>
              </p:grpSpPr>
              <p:sp>
                <p:nvSpPr>
                  <p:cNvPr id="495" name="矩形 494">
                    <a:extLst>
                      <a:ext uri="{FF2B5EF4-FFF2-40B4-BE49-F238E27FC236}">
                        <a16:creationId xmlns:a16="http://schemas.microsoft.com/office/drawing/2014/main" id="{9FB719CC-7CCB-61C7-2FF1-C4AB4BE4001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6" name="矩形 495">
                    <a:extLst>
                      <a:ext uri="{FF2B5EF4-FFF2-40B4-BE49-F238E27FC236}">
                        <a16:creationId xmlns:a16="http://schemas.microsoft.com/office/drawing/2014/main" id="{F94031E0-0749-F18B-95BF-3AACC9CDF8AB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7" name="矩形 496">
                    <a:extLst>
                      <a:ext uri="{FF2B5EF4-FFF2-40B4-BE49-F238E27FC236}">
                        <a16:creationId xmlns:a16="http://schemas.microsoft.com/office/drawing/2014/main" id="{6950D7D1-78F6-B179-A31F-BD171BC8EEAC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8" name="矩形 497">
                    <a:extLst>
                      <a:ext uri="{FF2B5EF4-FFF2-40B4-BE49-F238E27FC236}">
                        <a16:creationId xmlns:a16="http://schemas.microsoft.com/office/drawing/2014/main" id="{326928B0-9603-AB9D-E4A7-D6F6CC88A3D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5" name="组合 404">
                  <a:extLst>
                    <a:ext uri="{FF2B5EF4-FFF2-40B4-BE49-F238E27FC236}">
                      <a16:creationId xmlns:a16="http://schemas.microsoft.com/office/drawing/2014/main" id="{F3C68569-641F-B228-5A94-81CAF9417690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105752"/>
                  <a:ext cx="2106934" cy="91137"/>
                  <a:chOff x="2369816" y="3420033"/>
                  <a:chExt cx="1843121" cy="79726"/>
                </a:xfrm>
                <a:solidFill>
                  <a:srgbClr val="009999"/>
                </a:solidFill>
              </p:grpSpPr>
              <p:sp>
                <p:nvSpPr>
                  <p:cNvPr id="491" name="矩形 490">
                    <a:extLst>
                      <a:ext uri="{FF2B5EF4-FFF2-40B4-BE49-F238E27FC236}">
                        <a16:creationId xmlns:a16="http://schemas.microsoft.com/office/drawing/2014/main" id="{41DF4360-68E6-AF76-35BD-C9BC1BC9524D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2" name="矩形 491">
                    <a:extLst>
                      <a:ext uri="{FF2B5EF4-FFF2-40B4-BE49-F238E27FC236}">
                        <a16:creationId xmlns:a16="http://schemas.microsoft.com/office/drawing/2014/main" id="{4EAA11B8-5B91-1735-5770-AF870F79F8F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3" name="矩形 492">
                    <a:extLst>
                      <a:ext uri="{FF2B5EF4-FFF2-40B4-BE49-F238E27FC236}">
                        <a16:creationId xmlns:a16="http://schemas.microsoft.com/office/drawing/2014/main" id="{AAA3307D-64DD-05E8-70AB-3396E70908F6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4" name="矩形 493">
                    <a:extLst>
                      <a:ext uri="{FF2B5EF4-FFF2-40B4-BE49-F238E27FC236}">
                        <a16:creationId xmlns:a16="http://schemas.microsoft.com/office/drawing/2014/main" id="{485C9516-2EAB-4496-81E0-5746160B7C80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6" name="组合 405">
                  <a:extLst>
                    <a:ext uri="{FF2B5EF4-FFF2-40B4-BE49-F238E27FC236}">
                      <a16:creationId xmlns:a16="http://schemas.microsoft.com/office/drawing/2014/main" id="{87220C6A-975D-F666-6821-019AF5383BE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122791"/>
                  <a:ext cx="2106934" cy="91137"/>
                  <a:chOff x="2369816" y="3420033"/>
                  <a:chExt cx="1843121" cy="79726"/>
                </a:xfrm>
                <a:solidFill>
                  <a:srgbClr val="CCECFF"/>
                </a:solidFill>
              </p:grpSpPr>
              <p:sp>
                <p:nvSpPr>
                  <p:cNvPr id="487" name="矩形 486">
                    <a:extLst>
                      <a:ext uri="{FF2B5EF4-FFF2-40B4-BE49-F238E27FC236}">
                        <a16:creationId xmlns:a16="http://schemas.microsoft.com/office/drawing/2014/main" id="{BCC8BBC5-670B-B990-E186-EC74FB94A31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8" name="矩形 487">
                    <a:extLst>
                      <a:ext uri="{FF2B5EF4-FFF2-40B4-BE49-F238E27FC236}">
                        <a16:creationId xmlns:a16="http://schemas.microsoft.com/office/drawing/2014/main" id="{BC0E64BC-943D-BD86-308E-15979450D397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9" name="矩形 488">
                    <a:extLst>
                      <a:ext uri="{FF2B5EF4-FFF2-40B4-BE49-F238E27FC236}">
                        <a16:creationId xmlns:a16="http://schemas.microsoft.com/office/drawing/2014/main" id="{AE718131-97EA-AC80-6ACA-9D3A2E411DF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0" name="矩形 489">
                    <a:extLst>
                      <a:ext uri="{FF2B5EF4-FFF2-40B4-BE49-F238E27FC236}">
                        <a16:creationId xmlns:a16="http://schemas.microsoft.com/office/drawing/2014/main" id="{222896B3-5B31-0347-184B-B9AAC97701E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7" name="组合 406">
                  <a:extLst>
                    <a:ext uri="{FF2B5EF4-FFF2-40B4-BE49-F238E27FC236}">
                      <a16:creationId xmlns:a16="http://schemas.microsoft.com/office/drawing/2014/main" id="{A79A71CE-E9A8-5B4A-BB30-A7C5E83C9A90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267432"/>
                  <a:ext cx="2106934" cy="91137"/>
                  <a:chOff x="2369816" y="3420033"/>
                  <a:chExt cx="1843121" cy="79726"/>
                </a:xfrm>
                <a:solidFill>
                  <a:srgbClr val="339966"/>
                </a:solidFill>
              </p:grpSpPr>
              <p:sp>
                <p:nvSpPr>
                  <p:cNvPr id="483" name="矩形 482">
                    <a:extLst>
                      <a:ext uri="{FF2B5EF4-FFF2-40B4-BE49-F238E27FC236}">
                        <a16:creationId xmlns:a16="http://schemas.microsoft.com/office/drawing/2014/main" id="{382D2FDD-0ED2-A298-E341-EDFE8937C40B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4" name="矩形 483">
                    <a:extLst>
                      <a:ext uri="{FF2B5EF4-FFF2-40B4-BE49-F238E27FC236}">
                        <a16:creationId xmlns:a16="http://schemas.microsoft.com/office/drawing/2014/main" id="{AEDA7A0C-E13A-AD8D-3206-B4D892A0A730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5" name="矩形 484">
                    <a:extLst>
                      <a:ext uri="{FF2B5EF4-FFF2-40B4-BE49-F238E27FC236}">
                        <a16:creationId xmlns:a16="http://schemas.microsoft.com/office/drawing/2014/main" id="{E76040F3-09A8-E319-A292-49D8F676C701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6" name="矩形 485">
                    <a:extLst>
                      <a:ext uri="{FF2B5EF4-FFF2-40B4-BE49-F238E27FC236}">
                        <a16:creationId xmlns:a16="http://schemas.microsoft.com/office/drawing/2014/main" id="{0BD96533-3774-F67A-BB80-EF34FC9E87D7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8" name="组合 407">
                  <a:extLst>
                    <a:ext uri="{FF2B5EF4-FFF2-40B4-BE49-F238E27FC236}">
                      <a16:creationId xmlns:a16="http://schemas.microsoft.com/office/drawing/2014/main" id="{A9B9753C-20A9-53D6-DC23-D397A9907DD7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284472"/>
                  <a:ext cx="2106934" cy="91137"/>
                  <a:chOff x="2369816" y="3420033"/>
                  <a:chExt cx="1843121" cy="79726"/>
                </a:xfrm>
                <a:solidFill>
                  <a:srgbClr val="CC00FF"/>
                </a:solidFill>
              </p:grpSpPr>
              <p:sp>
                <p:nvSpPr>
                  <p:cNvPr id="479" name="矩形 478">
                    <a:extLst>
                      <a:ext uri="{FF2B5EF4-FFF2-40B4-BE49-F238E27FC236}">
                        <a16:creationId xmlns:a16="http://schemas.microsoft.com/office/drawing/2014/main" id="{CA7F179C-BAEC-8D01-B658-6E363B7DD06F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0" name="矩形 479">
                    <a:extLst>
                      <a:ext uri="{FF2B5EF4-FFF2-40B4-BE49-F238E27FC236}">
                        <a16:creationId xmlns:a16="http://schemas.microsoft.com/office/drawing/2014/main" id="{A9A23E76-78E8-9070-0C65-B74738719097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1" name="矩形 480">
                    <a:extLst>
                      <a:ext uri="{FF2B5EF4-FFF2-40B4-BE49-F238E27FC236}">
                        <a16:creationId xmlns:a16="http://schemas.microsoft.com/office/drawing/2014/main" id="{B767F13E-838E-D122-D732-6B81DD2016CF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2" name="矩形 481">
                    <a:extLst>
                      <a:ext uri="{FF2B5EF4-FFF2-40B4-BE49-F238E27FC236}">
                        <a16:creationId xmlns:a16="http://schemas.microsoft.com/office/drawing/2014/main" id="{FB7EC893-780E-6B26-CE2B-E09AA43AA1FD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09" name="组合 408">
                  <a:extLst>
                    <a:ext uri="{FF2B5EF4-FFF2-40B4-BE49-F238E27FC236}">
                      <a16:creationId xmlns:a16="http://schemas.microsoft.com/office/drawing/2014/main" id="{6A3F8125-F1AC-8063-2DBE-E995141E7D25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429113"/>
                  <a:ext cx="2106934" cy="91137"/>
                  <a:chOff x="2369816" y="3420033"/>
                  <a:chExt cx="1843121" cy="79726"/>
                </a:xfrm>
                <a:solidFill>
                  <a:srgbClr val="0033CC"/>
                </a:solidFill>
              </p:grpSpPr>
              <p:sp>
                <p:nvSpPr>
                  <p:cNvPr id="475" name="矩形 474">
                    <a:extLst>
                      <a:ext uri="{FF2B5EF4-FFF2-40B4-BE49-F238E27FC236}">
                        <a16:creationId xmlns:a16="http://schemas.microsoft.com/office/drawing/2014/main" id="{85926C8F-A53D-C5EF-BC68-4E296B7C874F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6" name="矩形 475">
                    <a:extLst>
                      <a:ext uri="{FF2B5EF4-FFF2-40B4-BE49-F238E27FC236}">
                        <a16:creationId xmlns:a16="http://schemas.microsoft.com/office/drawing/2014/main" id="{E96C793F-FEF7-7FF0-AB0A-01740B0BFA1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7" name="矩形 476">
                    <a:extLst>
                      <a:ext uri="{FF2B5EF4-FFF2-40B4-BE49-F238E27FC236}">
                        <a16:creationId xmlns:a16="http://schemas.microsoft.com/office/drawing/2014/main" id="{03DCCED4-180E-7EB1-9567-F248F9367B36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8" name="矩形 477">
                    <a:extLst>
                      <a:ext uri="{FF2B5EF4-FFF2-40B4-BE49-F238E27FC236}">
                        <a16:creationId xmlns:a16="http://schemas.microsoft.com/office/drawing/2014/main" id="{9766CA67-923C-E16A-667D-8571FAA1F839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0" name="组合 409">
                  <a:extLst>
                    <a:ext uri="{FF2B5EF4-FFF2-40B4-BE49-F238E27FC236}">
                      <a16:creationId xmlns:a16="http://schemas.microsoft.com/office/drawing/2014/main" id="{8BD7E907-3565-4A3B-3E78-C5846A6691A0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446153"/>
                  <a:ext cx="2106934" cy="91137"/>
                  <a:chOff x="2369816" y="3420033"/>
                  <a:chExt cx="1843121" cy="79726"/>
                </a:xfrm>
                <a:solidFill>
                  <a:srgbClr val="9900FF"/>
                </a:solidFill>
              </p:grpSpPr>
              <p:sp>
                <p:nvSpPr>
                  <p:cNvPr id="471" name="矩形 470">
                    <a:extLst>
                      <a:ext uri="{FF2B5EF4-FFF2-40B4-BE49-F238E27FC236}">
                        <a16:creationId xmlns:a16="http://schemas.microsoft.com/office/drawing/2014/main" id="{E3360BB4-D5BF-51E0-E2FB-416C607C33BD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2" name="矩形 471">
                    <a:extLst>
                      <a:ext uri="{FF2B5EF4-FFF2-40B4-BE49-F238E27FC236}">
                        <a16:creationId xmlns:a16="http://schemas.microsoft.com/office/drawing/2014/main" id="{5A47D853-4B80-7695-FC80-D0C723C67E75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3" name="矩形 472">
                    <a:extLst>
                      <a:ext uri="{FF2B5EF4-FFF2-40B4-BE49-F238E27FC236}">
                        <a16:creationId xmlns:a16="http://schemas.microsoft.com/office/drawing/2014/main" id="{FBC5D62A-44D6-2887-0AD3-6D7D9471DEBA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4" name="矩形 473">
                    <a:extLst>
                      <a:ext uri="{FF2B5EF4-FFF2-40B4-BE49-F238E27FC236}">
                        <a16:creationId xmlns:a16="http://schemas.microsoft.com/office/drawing/2014/main" id="{9A58737F-26DC-0B63-CA8C-267F486B9BF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1" name="组合 410">
                  <a:extLst>
                    <a:ext uri="{FF2B5EF4-FFF2-40B4-BE49-F238E27FC236}">
                      <a16:creationId xmlns:a16="http://schemas.microsoft.com/office/drawing/2014/main" id="{0D25E616-8FCD-BD30-5AE1-033FC56B3CA5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590794"/>
                  <a:ext cx="2106934" cy="91137"/>
                  <a:chOff x="2369816" y="3420033"/>
                  <a:chExt cx="1843121" cy="79726"/>
                </a:xfrm>
                <a:solidFill>
                  <a:srgbClr val="0066CC"/>
                </a:solidFill>
              </p:grpSpPr>
              <p:sp>
                <p:nvSpPr>
                  <p:cNvPr id="467" name="矩形 466">
                    <a:extLst>
                      <a:ext uri="{FF2B5EF4-FFF2-40B4-BE49-F238E27FC236}">
                        <a16:creationId xmlns:a16="http://schemas.microsoft.com/office/drawing/2014/main" id="{89B6E1C9-1562-F625-0D31-1C457834E489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8" name="矩形 467">
                    <a:extLst>
                      <a:ext uri="{FF2B5EF4-FFF2-40B4-BE49-F238E27FC236}">
                        <a16:creationId xmlns:a16="http://schemas.microsoft.com/office/drawing/2014/main" id="{35AD9B79-EE40-155A-67E3-86221F366F4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9" name="矩形 468">
                    <a:extLst>
                      <a:ext uri="{FF2B5EF4-FFF2-40B4-BE49-F238E27FC236}">
                        <a16:creationId xmlns:a16="http://schemas.microsoft.com/office/drawing/2014/main" id="{E406F34D-C92E-843D-CD21-61C0AD061D3A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70" name="矩形 469">
                    <a:extLst>
                      <a:ext uri="{FF2B5EF4-FFF2-40B4-BE49-F238E27FC236}">
                        <a16:creationId xmlns:a16="http://schemas.microsoft.com/office/drawing/2014/main" id="{8BE30800-D3C2-5A8A-61A6-88F9CA478AB2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2" name="组合 411">
                  <a:extLst>
                    <a:ext uri="{FF2B5EF4-FFF2-40B4-BE49-F238E27FC236}">
                      <a16:creationId xmlns:a16="http://schemas.microsoft.com/office/drawing/2014/main" id="{D2B77F5D-2600-7358-E3EE-8CCF85AEFD27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4765768"/>
                  <a:ext cx="2106934" cy="91137"/>
                  <a:chOff x="2369816" y="3420033"/>
                  <a:chExt cx="1843121" cy="79726"/>
                </a:xfrm>
                <a:solidFill>
                  <a:srgbClr val="0099CC"/>
                </a:solidFill>
              </p:grpSpPr>
              <p:sp>
                <p:nvSpPr>
                  <p:cNvPr id="463" name="矩形 462">
                    <a:extLst>
                      <a:ext uri="{FF2B5EF4-FFF2-40B4-BE49-F238E27FC236}">
                        <a16:creationId xmlns:a16="http://schemas.microsoft.com/office/drawing/2014/main" id="{F7345B33-FEB6-F551-D55F-65FAFBB8482F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4" name="矩形 463">
                    <a:extLst>
                      <a:ext uri="{FF2B5EF4-FFF2-40B4-BE49-F238E27FC236}">
                        <a16:creationId xmlns:a16="http://schemas.microsoft.com/office/drawing/2014/main" id="{D66DA054-6096-BCF1-8D80-B2D85A5CAA0A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5" name="矩形 464">
                    <a:extLst>
                      <a:ext uri="{FF2B5EF4-FFF2-40B4-BE49-F238E27FC236}">
                        <a16:creationId xmlns:a16="http://schemas.microsoft.com/office/drawing/2014/main" id="{40F632D2-0644-8DC9-22AE-3E81A5B56C85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6" name="矩形 465">
                    <a:extLst>
                      <a:ext uri="{FF2B5EF4-FFF2-40B4-BE49-F238E27FC236}">
                        <a16:creationId xmlns:a16="http://schemas.microsoft.com/office/drawing/2014/main" id="{6D0946D4-2DF3-B3C2-8CB5-2D8258B55B0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3" name="组合 412">
                  <a:extLst>
                    <a:ext uri="{FF2B5EF4-FFF2-40B4-BE49-F238E27FC236}">
                      <a16:creationId xmlns:a16="http://schemas.microsoft.com/office/drawing/2014/main" id="{F5D56538-2BAB-73AE-6AE4-02EAC6202FEF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4927449"/>
                  <a:ext cx="2106934" cy="91137"/>
                  <a:chOff x="2369816" y="3420033"/>
                  <a:chExt cx="1843121" cy="79726"/>
                </a:xfrm>
                <a:solidFill>
                  <a:srgbClr val="006666"/>
                </a:solidFill>
              </p:grpSpPr>
              <p:sp>
                <p:nvSpPr>
                  <p:cNvPr id="459" name="矩形 458">
                    <a:extLst>
                      <a:ext uri="{FF2B5EF4-FFF2-40B4-BE49-F238E27FC236}">
                        <a16:creationId xmlns:a16="http://schemas.microsoft.com/office/drawing/2014/main" id="{F4E056CC-EE01-4A17-6498-5D5079CF4E2E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0" name="矩形 459">
                    <a:extLst>
                      <a:ext uri="{FF2B5EF4-FFF2-40B4-BE49-F238E27FC236}">
                        <a16:creationId xmlns:a16="http://schemas.microsoft.com/office/drawing/2014/main" id="{AD4163DB-9525-DB9A-0B77-D37A35E16A3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1" name="矩形 460">
                    <a:extLst>
                      <a:ext uri="{FF2B5EF4-FFF2-40B4-BE49-F238E27FC236}">
                        <a16:creationId xmlns:a16="http://schemas.microsoft.com/office/drawing/2014/main" id="{A3E91349-204B-3FD3-4395-4D99D8583DF8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62" name="矩形 461">
                    <a:extLst>
                      <a:ext uri="{FF2B5EF4-FFF2-40B4-BE49-F238E27FC236}">
                        <a16:creationId xmlns:a16="http://schemas.microsoft.com/office/drawing/2014/main" id="{5ADEF1C6-2151-5CDF-D27A-27F19DC2950E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4" name="组合 413">
                  <a:extLst>
                    <a:ext uri="{FF2B5EF4-FFF2-40B4-BE49-F238E27FC236}">
                      <a16:creationId xmlns:a16="http://schemas.microsoft.com/office/drawing/2014/main" id="{7CB162B5-07DD-ADE7-F512-17198023FDA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089130"/>
                  <a:ext cx="2106934" cy="91137"/>
                  <a:chOff x="2369816" y="3420033"/>
                  <a:chExt cx="1843121" cy="79726"/>
                </a:xfrm>
                <a:solidFill>
                  <a:srgbClr val="000066"/>
                </a:solidFill>
              </p:grpSpPr>
              <p:sp>
                <p:nvSpPr>
                  <p:cNvPr id="455" name="矩形 454">
                    <a:extLst>
                      <a:ext uri="{FF2B5EF4-FFF2-40B4-BE49-F238E27FC236}">
                        <a16:creationId xmlns:a16="http://schemas.microsoft.com/office/drawing/2014/main" id="{97DD3D9F-F43A-1933-AF76-C12172A4093E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6" name="矩形 455">
                    <a:extLst>
                      <a:ext uri="{FF2B5EF4-FFF2-40B4-BE49-F238E27FC236}">
                        <a16:creationId xmlns:a16="http://schemas.microsoft.com/office/drawing/2014/main" id="{E693FCE1-42CA-E127-6FE3-C59C74F04170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7" name="矩形 456">
                    <a:extLst>
                      <a:ext uri="{FF2B5EF4-FFF2-40B4-BE49-F238E27FC236}">
                        <a16:creationId xmlns:a16="http://schemas.microsoft.com/office/drawing/2014/main" id="{D61C8F86-CB1D-2133-206F-B01BDB1B6622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8" name="矩形 457">
                    <a:extLst>
                      <a:ext uri="{FF2B5EF4-FFF2-40B4-BE49-F238E27FC236}">
                        <a16:creationId xmlns:a16="http://schemas.microsoft.com/office/drawing/2014/main" id="{ED0DDA5F-B21D-71C1-3A77-74002E9CF86A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5" name="组合 414">
                  <a:extLst>
                    <a:ext uri="{FF2B5EF4-FFF2-40B4-BE49-F238E27FC236}">
                      <a16:creationId xmlns:a16="http://schemas.microsoft.com/office/drawing/2014/main" id="{EC532030-3150-323E-8BBC-A470757EDEC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250811"/>
                  <a:ext cx="2106934" cy="91137"/>
                  <a:chOff x="2369816" y="3420033"/>
                  <a:chExt cx="1843121" cy="79726"/>
                </a:xfrm>
                <a:solidFill>
                  <a:srgbClr val="003399"/>
                </a:solidFill>
              </p:grpSpPr>
              <p:sp>
                <p:nvSpPr>
                  <p:cNvPr id="451" name="矩形 450">
                    <a:extLst>
                      <a:ext uri="{FF2B5EF4-FFF2-40B4-BE49-F238E27FC236}">
                        <a16:creationId xmlns:a16="http://schemas.microsoft.com/office/drawing/2014/main" id="{F85234C5-8144-1D14-CDD4-8CB289E6B064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2" name="矩形 451">
                    <a:extLst>
                      <a:ext uri="{FF2B5EF4-FFF2-40B4-BE49-F238E27FC236}">
                        <a16:creationId xmlns:a16="http://schemas.microsoft.com/office/drawing/2014/main" id="{48FD3982-53FE-39AE-FB47-F4024CF4B0B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3" name="矩形 452">
                    <a:extLst>
                      <a:ext uri="{FF2B5EF4-FFF2-40B4-BE49-F238E27FC236}">
                        <a16:creationId xmlns:a16="http://schemas.microsoft.com/office/drawing/2014/main" id="{AA0D77AF-1A93-7CE3-60AF-ACB7DE348653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4" name="矩形 453">
                    <a:extLst>
                      <a:ext uri="{FF2B5EF4-FFF2-40B4-BE49-F238E27FC236}">
                        <a16:creationId xmlns:a16="http://schemas.microsoft.com/office/drawing/2014/main" id="{9368D788-6BAF-0E9A-D29F-E979545E8DFC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6" name="组合 415">
                  <a:extLst>
                    <a:ext uri="{FF2B5EF4-FFF2-40B4-BE49-F238E27FC236}">
                      <a16:creationId xmlns:a16="http://schemas.microsoft.com/office/drawing/2014/main" id="{D267E267-8F08-8238-83C6-37949F415957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412491"/>
                  <a:ext cx="2106934" cy="91137"/>
                  <a:chOff x="2369816" y="3420033"/>
                  <a:chExt cx="1843121" cy="79726"/>
                </a:xfrm>
                <a:solidFill>
                  <a:srgbClr val="336699"/>
                </a:solidFill>
              </p:grpSpPr>
              <p:sp>
                <p:nvSpPr>
                  <p:cNvPr id="447" name="矩形 446">
                    <a:extLst>
                      <a:ext uri="{FF2B5EF4-FFF2-40B4-BE49-F238E27FC236}">
                        <a16:creationId xmlns:a16="http://schemas.microsoft.com/office/drawing/2014/main" id="{DA13EDF6-AA14-B8AC-706E-D18E1F8A1E7A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8" name="矩形 447">
                    <a:extLst>
                      <a:ext uri="{FF2B5EF4-FFF2-40B4-BE49-F238E27FC236}">
                        <a16:creationId xmlns:a16="http://schemas.microsoft.com/office/drawing/2014/main" id="{CCAA588B-D924-BF08-6461-B54F455C27D6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9" name="矩形 448">
                    <a:extLst>
                      <a:ext uri="{FF2B5EF4-FFF2-40B4-BE49-F238E27FC236}">
                        <a16:creationId xmlns:a16="http://schemas.microsoft.com/office/drawing/2014/main" id="{9123F68C-40F4-81E5-8DAF-E6321A49897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50" name="矩形 449">
                    <a:extLst>
                      <a:ext uri="{FF2B5EF4-FFF2-40B4-BE49-F238E27FC236}">
                        <a16:creationId xmlns:a16="http://schemas.microsoft.com/office/drawing/2014/main" id="{6481B7A5-B1EE-2B79-377B-D2D82AE844AE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7" name="组合 416">
                  <a:extLst>
                    <a:ext uri="{FF2B5EF4-FFF2-40B4-BE49-F238E27FC236}">
                      <a16:creationId xmlns:a16="http://schemas.microsoft.com/office/drawing/2014/main" id="{5ED91548-DF9B-B720-8317-0D94DF955784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574172"/>
                  <a:ext cx="2106934" cy="91137"/>
                  <a:chOff x="2369816" y="3420033"/>
                  <a:chExt cx="1843121" cy="79726"/>
                </a:xfrm>
                <a:solidFill>
                  <a:srgbClr val="003366"/>
                </a:solidFill>
              </p:grpSpPr>
              <p:sp>
                <p:nvSpPr>
                  <p:cNvPr id="443" name="矩形 442">
                    <a:extLst>
                      <a:ext uri="{FF2B5EF4-FFF2-40B4-BE49-F238E27FC236}">
                        <a16:creationId xmlns:a16="http://schemas.microsoft.com/office/drawing/2014/main" id="{650A05C0-04E5-A56A-A9B5-45AEF74EBA53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4" name="矩形 443">
                    <a:extLst>
                      <a:ext uri="{FF2B5EF4-FFF2-40B4-BE49-F238E27FC236}">
                        <a16:creationId xmlns:a16="http://schemas.microsoft.com/office/drawing/2014/main" id="{9723B2B3-E530-3DF9-7739-432AA6966B9A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5" name="矩形 444">
                    <a:extLst>
                      <a:ext uri="{FF2B5EF4-FFF2-40B4-BE49-F238E27FC236}">
                        <a16:creationId xmlns:a16="http://schemas.microsoft.com/office/drawing/2014/main" id="{FA372EDD-7DFB-A0C0-4C03-2FEE89C04031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6" name="矩形 445">
                    <a:extLst>
                      <a:ext uri="{FF2B5EF4-FFF2-40B4-BE49-F238E27FC236}">
                        <a16:creationId xmlns:a16="http://schemas.microsoft.com/office/drawing/2014/main" id="{BBAB8A0E-DAE0-449A-F4D4-C9F9E0E0D0F5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8" name="组合 417">
                  <a:extLst>
                    <a:ext uri="{FF2B5EF4-FFF2-40B4-BE49-F238E27FC236}">
                      <a16:creationId xmlns:a16="http://schemas.microsoft.com/office/drawing/2014/main" id="{532241EB-C6DC-8547-24A0-D70AC610F326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735853"/>
                  <a:ext cx="2106934" cy="91137"/>
                  <a:chOff x="2369816" y="3420033"/>
                  <a:chExt cx="1843121" cy="79726"/>
                </a:xfrm>
                <a:solidFill>
                  <a:srgbClr val="8497B0"/>
                </a:solidFill>
              </p:grpSpPr>
              <p:sp>
                <p:nvSpPr>
                  <p:cNvPr id="439" name="矩形 438">
                    <a:extLst>
                      <a:ext uri="{FF2B5EF4-FFF2-40B4-BE49-F238E27FC236}">
                        <a16:creationId xmlns:a16="http://schemas.microsoft.com/office/drawing/2014/main" id="{944DCCDA-A61C-FC45-9BD6-11DC2E53258B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0" name="矩形 439">
                    <a:extLst>
                      <a:ext uri="{FF2B5EF4-FFF2-40B4-BE49-F238E27FC236}">
                        <a16:creationId xmlns:a16="http://schemas.microsoft.com/office/drawing/2014/main" id="{558E88A5-F190-85F4-C8CC-B1608CBEB2CE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1" name="矩形 440">
                    <a:extLst>
                      <a:ext uri="{FF2B5EF4-FFF2-40B4-BE49-F238E27FC236}">
                        <a16:creationId xmlns:a16="http://schemas.microsoft.com/office/drawing/2014/main" id="{40285B47-16A3-5A6A-4007-981607066650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2" name="矩形 441">
                    <a:extLst>
                      <a:ext uri="{FF2B5EF4-FFF2-40B4-BE49-F238E27FC236}">
                        <a16:creationId xmlns:a16="http://schemas.microsoft.com/office/drawing/2014/main" id="{5AD68112-12BA-DD13-C0DF-0FD9AAB00CDB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19" name="组合 418">
                  <a:extLst>
                    <a:ext uri="{FF2B5EF4-FFF2-40B4-BE49-F238E27FC236}">
                      <a16:creationId xmlns:a16="http://schemas.microsoft.com/office/drawing/2014/main" id="{54309769-0BE6-FD2D-11E1-8E7B79422011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1812401"/>
                  <a:ext cx="2106934" cy="91137"/>
                  <a:chOff x="2369816" y="3420033"/>
                  <a:chExt cx="1843121" cy="79726"/>
                </a:xfrm>
                <a:solidFill>
                  <a:srgbClr val="003300"/>
                </a:solidFill>
              </p:grpSpPr>
              <p:sp>
                <p:nvSpPr>
                  <p:cNvPr id="435" name="矩形 434">
                    <a:extLst>
                      <a:ext uri="{FF2B5EF4-FFF2-40B4-BE49-F238E27FC236}">
                        <a16:creationId xmlns:a16="http://schemas.microsoft.com/office/drawing/2014/main" id="{DD29AB85-646D-7565-3C49-C2EE78B3E091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6" name="矩形 435">
                    <a:extLst>
                      <a:ext uri="{FF2B5EF4-FFF2-40B4-BE49-F238E27FC236}">
                        <a16:creationId xmlns:a16="http://schemas.microsoft.com/office/drawing/2014/main" id="{939E9666-5E64-0EBC-52EF-21A7A20FF48A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7" name="矩形 436">
                    <a:extLst>
                      <a:ext uri="{FF2B5EF4-FFF2-40B4-BE49-F238E27FC236}">
                        <a16:creationId xmlns:a16="http://schemas.microsoft.com/office/drawing/2014/main" id="{A7A973DC-1F81-D742-2503-91F4826E38B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8" name="矩形 437">
                    <a:extLst>
                      <a:ext uri="{FF2B5EF4-FFF2-40B4-BE49-F238E27FC236}">
                        <a16:creationId xmlns:a16="http://schemas.microsoft.com/office/drawing/2014/main" id="{B4D05C0D-61D0-6DA6-FDA3-CC3725464AD6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0" name="组合 419">
                  <a:extLst>
                    <a:ext uri="{FF2B5EF4-FFF2-40B4-BE49-F238E27FC236}">
                      <a16:creationId xmlns:a16="http://schemas.microsoft.com/office/drawing/2014/main" id="{93194BC7-D5CF-3967-A9C9-0751B46C831A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1974082"/>
                  <a:ext cx="2106934" cy="91137"/>
                  <a:chOff x="2369816" y="3420033"/>
                  <a:chExt cx="1843121" cy="79726"/>
                </a:xfrm>
                <a:solidFill>
                  <a:srgbClr val="666633"/>
                </a:solidFill>
              </p:grpSpPr>
              <p:sp>
                <p:nvSpPr>
                  <p:cNvPr id="431" name="矩形 430">
                    <a:extLst>
                      <a:ext uri="{FF2B5EF4-FFF2-40B4-BE49-F238E27FC236}">
                        <a16:creationId xmlns:a16="http://schemas.microsoft.com/office/drawing/2014/main" id="{0A02F898-706D-6512-7954-CDDD6AA2AEBB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2" name="矩形 431">
                    <a:extLst>
                      <a:ext uri="{FF2B5EF4-FFF2-40B4-BE49-F238E27FC236}">
                        <a16:creationId xmlns:a16="http://schemas.microsoft.com/office/drawing/2014/main" id="{F2669D36-5487-6E92-59DD-6F79C2EAE16D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3" name="矩形 432">
                    <a:extLst>
                      <a:ext uri="{FF2B5EF4-FFF2-40B4-BE49-F238E27FC236}">
                        <a16:creationId xmlns:a16="http://schemas.microsoft.com/office/drawing/2014/main" id="{89B39538-4B5C-5256-CA6A-F0CB9E4BA9D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4" name="矩形 433">
                    <a:extLst>
                      <a:ext uri="{FF2B5EF4-FFF2-40B4-BE49-F238E27FC236}">
                        <a16:creationId xmlns:a16="http://schemas.microsoft.com/office/drawing/2014/main" id="{4EC47EA2-6B5A-D318-9271-3FDB93EADD80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1" name="组合 420">
                  <a:extLst>
                    <a:ext uri="{FF2B5EF4-FFF2-40B4-BE49-F238E27FC236}">
                      <a16:creationId xmlns:a16="http://schemas.microsoft.com/office/drawing/2014/main" id="{83AAA43B-74BA-D6AD-EB49-09FC72F39624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2135763"/>
                  <a:ext cx="2106934" cy="91137"/>
                  <a:chOff x="2369816" y="3420033"/>
                  <a:chExt cx="1843121" cy="79726"/>
                </a:xfrm>
                <a:solidFill>
                  <a:srgbClr val="99CC00"/>
                </a:solidFill>
              </p:grpSpPr>
              <p:sp>
                <p:nvSpPr>
                  <p:cNvPr id="427" name="矩形 426">
                    <a:extLst>
                      <a:ext uri="{FF2B5EF4-FFF2-40B4-BE49-F238E27FC236}">
                        <a16:creationId xmlns:a16="http://schemas.microsoft.com/office/drawing/2014/main" id="{0FB8C634-3EFE-7ADB-0549-AE5EE384C67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8" name="矩形 427">
                    <a:extLst>
                      <a:ext uri="{FF2B5EF4-FFF2-40B4-BE49-F238E27FC236}">
                        <a16:creationId xmlns:a16="http://schemas.microsoft.com/office/drawing/2014/main" id="{0B4EEB62-F125-EE48-D6E2-AAB1A93F09CD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9" name="矩形 428">
                    <a:extLst>
                      <a:ext uri="{FF2B5EF4-FFF2-40B4-BE49-F238E27FC236}">
                        <a16:creationId xmlns:a16="http://schemas.microsoft.com/office/drawing/2014/main" id="{2ABFD826-09C1-4CB4-1DFE-20D4FBEB6A1E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0" name="矩形 429">
                    <a:extLst>
                      <a:ext uri="{FF2B5EF4-FFF2-40B4-BE49-F238E27FC236}">
                        <a16:creationId xmlns:a16="http://schemas.microsoft.com/office/drawing/2014/main" id="{F8CA7F8E-D00B-6225-FD0B-FA4C4A954E3A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422" name="组合 421">
                  <a:extLst>
                    <a:ext uri="{FF2B5EF4-FFF2-40B4-BE49-F238E27FC236}">
                      <a16:creationId xmlns:a16="http://schemas.microsoft.com/office/drawing/2014/main" id="{34D89185-9D80-A4EC-0470-AFF348F12A9F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2297444"/>
                  <a:ext cx="2106934" cy="91137"/>
                  <a:chOff x="2369816" y="3420033"/>
                  <a:chExt cx="1843121" cy="79726"/>
                </a:xfrm>
                <a:solidFill>
                  <a:srgbClr val="CCCC00"/>
                </a:solidFill>
              </p:grpSpPr>
              <p:sp>
                <p:nvSpPr>
                  <p:cNvPr id="423" name="矩形 422">
                    <a:extLst>
                      <a:ext uri="{FF2B5EF4-FFF2-40B4-BE49-F238E27FC236}">
                        <a16:creationId xmlns:a16="http://schemas.microsoft.com/office/drawing/2014/main" id="{EDD42F01-4722-C9B2-D73D-456F5F0649E6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4" name="矩形 423">
                    <a:extLst>
                      <a:ext uri="{FF2B5EF4-FFF2-40B4-BE49-F238E27FC236}">
                        <a16:creationId xmlns:a16="http://schemas.microsoft.com/office/drawing/2014/main" id="{30F220E0-5557-89AC-12A8-7166CCE8693B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rgbClr val="66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5" name="矩形 424">
                    <a:extLst>
                      <a:ext uri="{FF2B5EF4-FFF2-40B4-BE49-F238E27FC236}">
                        <a16:creationId xmlns:a16="http://schemas.microsoft.com/office/drawing/2014/main" id="{A2987550-8974-0617-7FA2-49AFE641115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26" name="矩形 425">
                    <a:extLst>
                      <a:ext uri="{FF2B5EF4-FFF2-40B4-BE49-F238E27FC236}">
                        <a16:creationId xmlns:a16="http://schemas.microsoft.com/office/drawing/2014/main" id="{3BB833B7-6788-1EB6-6DF4-9990AF880D82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rgbClr val="FF33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84" name="组合 783">
                <a:extLst>
                  <a:ext uri="{FF2B5EF4-FFF2-40B4-BE49-F238E27FC236}">
                    <a16:creationId xmlns:a16="http://schemas.microsoft.com/office/drawing/2014/main" id="{71937C7B-B830-6CAB-1E00-FD16E95676D1}"/>
                  </a:ext>
                </a:extLst>
              </p:cNvPr>
              <p:cNvGrpSpPr/>
              <p:nvPr/>
            </p:nvGrpSpPr>
            <p:grpSpPr>
              <a:xfrm flipV="1">
                <a:off x="4407903" y="2166608"/>
                <a:ext cx="874710" cy="1630978"/>
                <a:chOff x="-1720042" y="1812401"/>
                <a:chExt cx="2107423" cy="4014589"/>
              </a:xfrm>
            </p:grpSpPr>
            <p:grpSp>
              <p:nvGrpSpPr>
                <p:cNvPr id="785" name="组合 784">
                  <a:extLst>
                    <a:ext uri="{FF2B5EF4-FFF2-40B4-BE49-F238E27FC236}">
                      <a16:creationId xmlns:a16="http://schemas.microsoft.com/office/drawing/2014/main" id="{F73E723B-8ACA-2460-6257-B6D9071245F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476068"/>
                  <a:ext cx="2106934" cy="91137"/>
                  <a:chOff x="2369816" y="3420033"/>
                  <a:chExt cx="1843121" cy="79726"/>
                </a:xfrm>
                <a:solidFill>
                  <a:srgbClr val="FF9933"/>
                </a:solidFill>
              </p:grpSpPr>
              <p:sp>
                <p:nvSpPr>
                  <p:cNvPr id="906" name="矩形 905">
                    <a:extLst>
                      <a:ext uri="{FF2B5EF4-FFF2-40B4-BE49-F238E27FC236}">
                        <a16:creationId xmlns:a16="http://schemas.microsoft.com/office/drawing/2014/main" id="{5B461CBF-668A-97AB-913E-04D53F643F7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7" name="矩形 906">
                    <a:extLst>
                      <a:ext uri="{FF2B5EF4-FFF2-40B4-BE49-F238E27FC236}">
                        <a16:creationId xmlns:a16="http://schemas.microsoft.com/office/drawing/2014/main" id="{2A9E3ACC-A2E1-9E86-62DF-38C41079F2E9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8" name="矩形 907">
                    <a:extLst>
                      <a:ext uri="{FF2B5EF4-FFF2-40B4-BE49-F238E27FC236}">
                        <a16:creationId xmlns:a16="http://schemas.microsoft.com/office/drawing/2014/main" id="{3D9EB764-5DAF-6978-5E5E-9880C27F58D5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9" name="矩形 908">
                    <a:extLst>
                      <a:ext uri="{FF2B5EF4-FFF2-40B4-BE49-F238E27FC236}">
                        <a16:creationId xmlns:a16="http://schemas.microsoft.com/office/drawing/2014/main" id="{E8034351-9FE9-A8DC-EB38-D455D17B8751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6" name="组合 785">
                  <a:extLst>
                    <a:ext uri="{FF2B5EF4-FFF2-40B4-BE49-F238E27FC236}">
                      <a16:creationId xmlns:a16="http://schemas.microsoft.com/office/drawing/2014/main" id="{74EA3AED-33B6-D079-172D-9CB896AF6A9B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620709"/>
                  <a:ext cx="2106934" cy="91137"/>
                  <a:chOff x="2369816" y="3420033"/>
                  <a:chExt cx="1843121" cy="79726"/>
                </a:xfrm>
                <a:solidFill>
                  <a:srgbClr val="6600FF"/>
                </a:solidFill>
              </p:grpSpPr>
              <p:sp>
                <p:nvSpPr>
                  <p:cNvPr id="902" name="矩形 901">
                    <a:extLst>
                      <a:ext uri="{FF2B5EF4-FFF2-40B4-BE49-F238E27FC236}">
                        <a16:creationId xmlns:a16="http://schemas.microsoft.com/office/drawing/2014/main" id="{7C645C00-E2F8-0885-D07D-D9FB7AB86524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3" name="矩形 902">
                    <a:extLst>
                      <a:ext uri="{FF2B5EF4-FFF2-40B4-BE49-F238E27FC236}">
                        <a16:creationId xmlns:a16="http://schemas.microsoft.com/office/drawing/2014/main" id="{79731437-309F-06BB-6901-DB8BAF921946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4" name="矩形 903">
                    <a:extLst>
                      <a:ext uri="{FF2B5EF4-FFF2-40B4-BE49-F238E27FC236}">
                        <a16:creationId xmlns:a16="http://schemas.microsoft.com/office/drawing/2014/main" id="{7C30869F-9302-7330-8D85-EF2EDFF461F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5" name="矩形 904">
                    <a:extLst>
                      <a:ext uri="{FF2B5EF4-FFF2-40B4-BE49-F238E27FC236}">
                        <a16:creationId xmlns:a16="http://schemas.microsoft.com/office/drawing/2014/main" id="{09373887-3548-F2B9-BFBC-F1A0F325020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7" name="组合 786">
                  <a:extLst>
                    <a:ext uri="{FF2B5EF4-FFF2-40B4-BE49-F238E27FC236}">
                      <a16:creationId xmlns:a16="http://schemas.microsoft.com/office/drawing/2014/main" id="{0262C4A3-EB49-40FD-AEA3-5CF7AA824BBC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637749"/>
                  <a:ext cx="2106934" cy="91137"/>
                  <a:chOff x="2369816" y="3420033"/>
                  <a:chExt cx="1843121" cy="79726"/>
                </a:xfrm>
                <a:solidFill>
                  <a:srgbClr val="FF6600"/>
                </a:solidFill>
              </p:grpSpPr>
              <p:sp>
                <p:nvSpPr>
                  <p:cNvPr id="898" name="矩形 897">
                    <a:extLst>
                      <a:ext uri="{FF2B5EF4-FFF2-40B4-BE49-F238E27FC236}">
                        <a16:creationId xmlns:a16="http://schemas.microsoft.com/office/drawing/2014/main" id="{3314B649-4560-B1D2-9CFC-604E87465A55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9" name="矩形 898">
                    <a:extLst>
                      <a:ext uri="{FF2B5EF4-FFF2-40B4-BE49-F238E27FC236}">
                        <a16:creationId xmlns:a16="http://schemas.microsoft.com/office/drawing/2014/main" id="{F907C6ED-BD25-FC9B-C0EA-A7725F465231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0" name="矩形 899">
                    <a:extLst>
                      <a:ext uri="{FF2B5EF4-FFF2-40B4-BE49-F238E27FC236}">
                        <a16:creationId xmlns:a16="http://schemas.microsoft.com/office/drawing/2014/main" id="{ED6AC84A-6EB3-EEAE-0473-68FB71BE0D88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1" name="矩形 900">
                    <a:extLst>
                      <a:ext uri="{FF2B5EF4-FFF2-40B4-BE49-F238E27FC236}">
                        <a16:creationId xmlns:a16="http://schemas.microsoft.com/office/drawing/2014/main" id="{2EC91E56-7C65-7101-37D7-0EC1506B6078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8" name="组合 787">
                  <a:extLst>
                    <a:ext uri="{FF2B5EF4-FFF2-40B4-BE49-F238E27FC236}">
                      <a16:creationId xmlns:a16="http://schemas.microsoft.com/office/drawing/2014/main" id="{A610148A-B09E-AA91-C374-08B0A8EE846E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782390"/>
                  <a:ext cx="2106934" cy="91137"/>
                  <a:chOff x="2369816" y="3420033"/>
                  <a:chExt cx="1843121" cy="79726"/>
                </a:xfrm>
                <a:solidFill>
                  <a:srgbClr val="3366FF"/>
                </a:solidFill>
              </p:grpSpPr>
              <p:sp>
                <p:nvSpPr>
                  <p:cNvPr id="894" name="矩形 893">
                    <a:extLst>
                      <a:ext uri="{FF2B5EF4-FFF2-40B4-BE49-F238E27FC236}">
                        <a16:creationId xmlns:a16="http://schemas.microsoft.com/office/drawing/2014/main" id="{921B35D3-EB51-586A-913E-9317EF2555B6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5" name="矩形 894">
                    <a:extLst>
                      <a:ext uri="{FF2B5EF4-FFF2-40B4-BE49-F238E27FC236}">
                        <a16:creationId xmlns:a16="http://schemas.microsoft.com/office/drawing/2014/main" id="{CFB63386-6B36-E590-AB52-4723953A5903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6" name="矩形 895">
                    <a:extLst>
                      <a:ext uri="{FF2B5EF4-FFF2-40B4-BE49-F238E27FC236}">
                        <a16:creationId xmlns:a16="http://schemas.microsoft.com/office/drawing/2014/main" id="{175E9BD2-4E2E-6312-1C9B-D09E1D85A5C5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7" name="矩形 896">
                    <a:extLst>
                      <a:ext uri="{FF2B5EF4-FFF2-40B4-BE49-F238E27FC236}">
                        <a16:creationId xmlns:a16="http://schemas.microsoft.com/office/drawing/2014/main" id="{8F62BAE9-F165-00AD-D1A9-9D588581B4D1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89" name="组合 788">
                  <a:extLst>
                    <a:ext uri="{FF2B5EF4-FFF2-40B4-BE49-F238E27FC236}">
                      <a16:creationId xmlns:a16="http://schemas.microsoft.com/office/drawing/2014/main" id="{7C93B448-5ADB-9EB3-564C-ECEDB2E3D745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799430"/>
                  <a:ext cx="2106934" cy="91137"/>
                  <a:chOff x="2369816" y="3420033"/>
                  <a:chExt cx="1843121" cy="79726"/>
                </a:xfrm>
                <a:solidFill>
                  <a:srgbClr val="FF9966"/>
                </a:solidFill>
              </p:grpSpPr>
              <p:sp>
                <p:nvSpPr>
                  <p:cNvPr id="890" name="矩形 889">
                    <a:extLst>
                      <a:ext uri="{FF2B5EF4-FFF2-40B4-BE49-F238E27FC236}">
                        <a16:creationId xmlns:a16="http://schemas.microsoft.com/office/drawing/2014/main" id="{5CC32A68-5339-68E9-A635-6A84648DF3F5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1" name="矩形 890">
                    <a:extLst>
                      <a:ext uri="{FF2B5EF4-FFF2-40B4-BE49-F238E27FC236}">
                        <a16:creationId xmlns:a16="http://schemas.microsoft.com/office/drawing/2014/main" id="{4167FF36-2C3E-CFF7-CE89-EA6EB196F2B2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2" name="矩形 891">
                    <a:extLst>
                      <a:ext uri="{FF2B5EF4-FFF2-40B4-BE49-F238E27FC236}">
                        <a16:creationId xmlns:a16="http://schemas.microsoft.com/office/drawing/2014/main" id="{29795093-13F6-C736-2FCE-8686B4D5EEC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3" name="矩形 892">
                    <a:extLst>
                      <a:ext uri="{FF2B5EF4-FFF2-40B4-BE49-F238E27FC236}">
                        <a16:creationId xmlns:a16="http://schemas.microsoft.com/office/drawing/2014/main" id="{FABE29FF-7F62-42D9-02E8-B822F305BCE2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0" name="组合 789">
                  <a:extLst>
                    <a:ext uri="{FF2B5EF4-FFF2-40B4-BE49-F238E27FC236}">
                      <a16:creationId xmlns:a16="http://schemas.microsoft.com/office/drawing/2014/main" id="{D47717DA-FAF3-81F8-F50E-8EC6BA60E29F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3944071"/>
                  <a:ext cx="2106934" cy="91137"/>
                  <a:chOff x="2369816" y="3420033"/>
                  <a:chExt cx="1843121" cy="79726"/>
                </a:xfrm>
                <a:solidFill>
                  <a:srgbClr val="0099FF"/>
                </a:solidFill>
              </p:grpSpPr>
              <p:sp>
                <p:nvSpPr>
                  <p:cNvPr id="886" name="矩形 885">
                    <a:extLst>
                      <a:ext uri="{FF2B5EF4-FFF2-40B4-BE49-F238E27FC236}">
                        <a16:creationId xmlns:a16="http://schemas.microsoft.com/office/drawing/2014/main" id="{1A26A6A1-74C2-0A86-817D-E7B61FB4E25F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7" name="矩形 886">
                    <a:extLst>
                      <a:ext uri="{FF2B5EF4-FFF2-40B4-BE49-F238E27FC236}">
                        <a16:creationId xmlns:a16="http://schemas.microsoft.com/office/drawing/2014/main" id="{6ED71A2C-0F2C-317B-9037-F8636BE29F46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8" name="矩形 887">
                    <a:extLst>
                      <a:ext uri="{FF2B5EF4-FFF2-40B4-BE49-F238E27FC236}">
                        <a16:creationId xmlns:a16="http://schemas.microsoft.com/office/drawing/2014/main" id="{2BF1AA8C-7544-E90D-A570-810A37B9E49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9" name="矩形 888">
                    <a:extLst>
                      <a:ext uri="{FF2B5EF4-FFF2-40B4-BE49-F238E27FC236}">
                        <a16:creationId xmlns:a16="http://schemas.microsoft.com/office/drawing/2014/main" id="{0EBF10CC-6C9B-3B31-F4A8-3D683B41EBF3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1" name="组合 790">
                  <a:extLst>
                    <a:ext uri="{FF2B5EF4-FFF2-40B4-BE49-F238E27FC236}">
                      <a16:creationId xmlns:a16="http://schemas.microsoft.com/office/drawing/2014/main" id="{99DB093F-965A-3C25-16A0-75666ABE8B8E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2961111"/>
                  <a:ext cx="2106934" cy="91137"/>
                  <a:chOff x="2369816" y="3420033"/>
                  <a:chExt cx="1843121" cy="79726"/>
                </a:xfrm>
                <a:solidFill>
                  <a:srgbClr val="006600"/>
                </a:solidFill>
              </p:grpSpPr>
              <p:sp>
                <p:nvSpPr>
                  <p:cNvPr id="882" name="矩形 881">
                    <a:extLst>
                      <a:ext uri="{FF2B5EF4-FFF2-40B4-BE49-F238E27FC236}">
                        <a16:creationId xmlns:a16="http://schemas.microsoft.com/office/drawing/2014/main" id="{C150FBAF-4217-909E-D851-14F305153983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3" name="矩形 882">
                    <a:extLst>
                      <a:ext uri="{FF2B5EF4-FFF2-40B4-BE49-F238E27FC236}">
                        <a16:creationId xmlns:a16="http://schemas.microsoft.com/office/drawing/2014/main" id="{18BFFF80-4965-D523-293F-A93E6DE2F190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4" name="矩形 883">
                    <a:extLst>
                      <a:ext uri="{FF2B5EF4-FFF2-40B4-BE49-F238E27FC236}">
                        <a16:creationId xmlns:a16="http://schemas.microsoft.com/office/drawing/2014/main" id="{8A5FD071-0ACD-15C8-C910-2CD972037B51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5" name="矩形 884">
                    <a:extLst>
                      <a:ext uri="{FF2B5EF4-FFF2-40B4-BE49-F238E27FC236}">
                        <a16:creationId xmlns:a16="http://schemas.microsoft.com/office/drawing/2014/main" id="{85CCEB88-0653-ABF0-DE7B-354CC4AF187C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2" name="组合 791">
                  <a:extLst>
                    <a:ext uri="{FF2B5EF4-FFF2-40B4-BE49-F238E27FC236}">
                      <a16:creationId xmlns:a16="http://schemas.microsoft.com/office/drawing/2014/main" id="{D703B492-5746-2F64-FF8D-14DA78FD3A95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105752"/>
                  <a:ext cx="2106934" cy="91137"/>
                  <a:chOff x="2369816" y="3420033"/>
                  <a:chExt cx="1843121" cy="79726"/>
                </a:xfrm>
                <a:solidFill>
                  <a:srgbClr val="009999"/>
                </a:solidFill>
              </p:grpSpPr>
              <p:sp>
                <p:nvSpPr>
                  <p:cNvPr id="878" name="矩形 877">
                    <a:extLst>
                      <a:ext uri="{FF2B5EF4-FFF2-40B4-BE49-F238E27FC236}">
                        <a16:creationId xmlns:a16="http://schemas.microsoft.com/office/drawing/2014/main" id="{DE04FA53-34D2-29CD-3CAA-6AF600BB1482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9" name="矩形 878">
                    <a:extLst>
                      <a:ext uri="{FF2B5EF4-FFF2-40B4-BE49-F238E27FC236}">
                        <a16:creationId xmlns:a16="http://schemas.microsoft.com/office/drawing/2014/main" id="{B2B0F899-D45E-3C90-0B07-440E91B08852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0" name="矩形 879">
                    <a:extLst>
                      <a:ext uri="{FF2B5EF4-FFF2-40B4-BE49-F238E27FC236}">
                        <a16:creationId xmlns:a16="http://schemas.microsoft.com/office/drawing/2014/main" id="{83178372-1484-B4D8-CB66-F62541B30443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1" name="矩形 880">
                    <a:extLst>
                      <a:ext uri="{FF2B5EF4-FFF2-40B4-BE49-F238E27FC236}">
                        <a16:creationId xmlns:a16="http://schemas.microsoft.com/office/drawing/2014/main" id="{15E54D7A-9304-2A50-8FD0-731240D08842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3" name="组合 792">
                  <a:extLst>
                    <a:ext uri="{FF2B5EF4-FFF2-40B4-BE49-F238E27FC236}">
                      <a16:creationId xmlns:a16="http://schemas.microsoft.com/office/drawing/2014/main" id="{F369FFFE-EA8C-88D1-839D-A78D39ABD9B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122791"/>
                  <a:ext cx="2106934" cy="91137"/>
                  <a:chOff x="2369816" y="3420033"/>
                  <a:chExt cx="1843121" cy="79726"/>
                </a:xfrm>
                <a:solidFill>
                  <a:srgbClr val="CCECFF"/>
                </a:solidFill>
              </p:grpSpPr>
              <p:sp>
                <p:nvSpPr>
                  <p:cNvPr id="874" name="矩形 873">
                    <a:extLst>
                      <a:ext uri="{FF2B5EF4-FFF2-40B4-BE49-F238E27FC236}">
                        <a16:creationId xmlns:a16="http://schemas.microsoft.com/office/drawing/2014/main" id="{269DB73E-8069-9065-E10F-5FFE027F21EA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5" name="矩形 874">
                    <a:extLst>
                      <a:ext uri="{FF2B5EF4-FFF2-40B4-BE49-F238E27FC236}">
                        <a16:creationId xmlns:a16="http://schemas.microsoft.com/office/drawing/2014/main" id="{372A2A9D-9F8C-8A53-2E6D-7D7838CB5495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6" name="矩形 875">
                    <a:extLst>
                      <a:ext uri="{FF2B5EF4-FFF2-40B4-BE49-F238E27FC236}">
                        <a16:creationId xmlns:a16="http://schemas.microsoft.com/office/drawing/2014/main" id="{59C971AB-C74D-068D-73D7-BD5B22E6508C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7" name="矩形 876">
                    <a:extLst>
                      <a:ext uri="{FF2B5EF4-FFF2-40B4-BE49-F238E27FC236}">
                        <a16:creationId xmlns:a16="http://schemas.microsoft.com/office/drawing/2014/main" id="{BA467FE6-0845-7FB5-A66F-F8ADA0B46D85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4" name="组合 793">
                  <a:extLst>
                    <a:ext uri="{FF2B5EF4-FFF2-40B4-BE49-F238E27FC236}">
                      <a16:creationId xmlns:a16="http://schemas.microsoft.com/office/drawing/2014/main" id="{B3066888-2041-54B4-36A4-02D20B17EBE9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267432"/>
                  <a:ext cx="2106934" cy="91137"/>
                  <a:chOff x="2369816" y="3420033"/>
                  <a:chExt cx="1843121" cy="79726"/>
                </a:xfrm>
                <a:solidFill>
                  <a:srgbClr val="339966"/>
                </a:solidFill>
              </p:grpSpPr>
              <p:sp>
                <p:nvSpPr>
                  <p:cNvPr id="870" name="矩形 869">
                    <a:extLst>
                      <a:ext uri="{FF2B5EF4-FFF2-40B4-BE49-F238E27FC236}">
                        <a16:creationId xmlns:a16="http://schemas.microsoft.com/office/drawing/2014/main" id="{07644149-5B43-284B-7916-97A860D68EAD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1" name="矩形 870">
                    <a:extLst>
                      <a:ext uri="{FF2B5EF4-FFF2-40B4-BE49-F238E27FC236}">
                        <a16:creationId xmlns:a16="http://schemas.microsoft.com/office/drawing/2014/main" id="{8F576800-768E-8382-195E-8133C8A0A7DC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2" name="矩形 871">
                    <a:extLst>
                      <a:ext uri="{FF2B5EF4-FFF2-40B4-BE49-F238E27FC236}">
                        <a16:creationId xmlns:a16="http://schemas.microsoft.com/office/drawing/2014/main" id="{21A4703C-A7BB-C6F0-3560-8F3A30EAE0C9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3" name="矩形 872">
                    <a:extLst>
                      <a:ext uri="{FF2B5EF4-FFF2-40B4-BE49-F238E27FC236}">
                        <a16:creationId xmlns:a16="http://schemas.microsoft.com/office/drawing/2014/main" id="{D051CCCE-3930-167E-F6AE-E987FB5C6C73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5" name="组合 794">
                  <a:extLst>
                    <a:ext uri="{FF2B5EF4-FFF2-40B4-BE49-F238E27FC236}">
                      <a16:creationId xmlns:a16="http://schemas.microsoft.com/office/drawing/2014/main" id="{35B2CFBD-46AD-AE33-64B5-2AEEF7EE621B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284472"/>
                  <a:ext cx="2106934" cy="91137"/>
                  <a:chOff x="2369816" y="3420033"/>
                  <a:chExt cx="1843121" cy="79726"/>
                </a:xfrm>
                <a:solidFill>
                  <a:srgbClr val="CC00FF"/>
                </a:solidFill>
              </p:grpSpPr>
              <p:sp>
                <p:nvSpPr>
                  <p:cNvPr id="866" name="矩形 865">
                    <a:extLst>
                      <a:ext uri="{FF2B5EF4-FFF2-40B4-BE49-F238E27FC236}">
                        <a16:creationId xmlns:a16="http://schemas.microsoft.com/office/drawing/2014/main" id="{A74986C7-74BB-8F04-7A80-FFDB75B815E8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7" name="矩形 866">
                    <a:extLst>
                      <a:ext uri="{FF2B5EF4-FFF2-40B4-BE49-F238E27FC236}">
                        <a16:creationId xmlns:a16="http://schemas.microsoft.com/office/drawing/2014/main" id="{1B5B18CE-3EAE-0747-BAD9-1D9CF20500F5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8" name="矩形 867">
                    <a:extLst>
                      <a:ext uri="{FF2B5EF4-FFF2-40B4-BE49-F238E27FC236}">
                        <a16:creationId xmlns:a16="http://schemas.microsoft.com/office/drawing/2014/main" id="{F63595D4-29FD-6761-A24B-FA314BC8327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9" name="矩形 868">
                    <a:extLst>
                      <a:ext uri="{FF2B5EF4-FFF2-40B4-BE49-F238E27FC236}">
                        <a16:creationId xmlns:a16="http://schemas.microsoft.com/office/drawing/2014/main" id="{4B44E3FD-F344-AEA2-E504-717BF2B03C40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6" name="组合 795">
                  <a:extLst>
                    <a:ext uri="{FF2B5EF4-FFF2-40B4-BE49-F238E27FC236}">
                      <a16:creationId xmlns:a16="http://schemas.microsoft.com/office/drawing/2014/main" id="{C6039D70-9237-837F-AC25-4BEFF9EC8F09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429113"/>
                  <a:ext cx="2106934" cy="91137"/>
                  <a:chOff x="2369816" y="3420033"/>
                  <a:chExt cx="1843121" cy="79726"/>
                </a:xfrm>
                <a:solidFill>
                  <a:srgbClr val="0033CC"/>
                </a:solidFill>
              </p:grpSpPr>
              <p:sp>
                <p:nvSpPr>
                  <p:cNvPr id="862" name="矩形 861">
                    <a:extLst>
                      <a:ext uri="{FF2B5EF4-FFF2-40B4-BE49-F238E27FC236}">
                        <a16:creationId xmlns:a16="http://schemas.microsoft.com/office/drawing/2014/main" id="{98E6F433-E6E8-BC84-C2FF-8CEF52D1F032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3" name="矩形 862">
                    <a:extLst>
                      <a:ext uri="{FF2B5EF4-FFF2-40B4-BE49-F238E27FC236}">
                        <a16:creationId xmlns:a16="http://schemas.microsoft.com/office/drawing/2014/main" id="{B69CE9AC-5D5E-BA5D-8A2E-FA11F4C90C85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4" name="矩形 863">
                    <a:extLst>
                      <a:ext uri="{FF2B5EF4-FFF2-40B4-BE49-F238E27FC236}">
                        <a16:creationId xmlns:a16="http://schemas.microsoft.com/office/drawing/2014/main" id="{35101016-5BBA-C714-7545-04936388BA3B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5" name="矩形 864">
                    <a:extLst>
                      <a:ext uri="{FF2B5EF4-FFF2-40B4-BE49-F238E27FC236}">
                        <a16:creationId xmlns:a16="http://schemas.microsoft.com/office/drawing/2014/main" id="{96557511-4DA4-5118-79C4-918152DC179A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7" name="组合 796">
                  <a:extLst>
                    <a:ext uri="{FF2B5EF4-FFF2-40B4-BE49-F238E27FC236}">
                      <a16:creationId xmlns:a16="http://schemas.microsoft.com/office/drawing/2014/main" id="{94D43C6E-277B-AD21-72AE-178B023CFA66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3446153"/>
                  <a:ext cx="2106934" cy="91137"/>
                  <a:chOff x="2369816" y="3420033"/>
                  <a:chExt cx="1843121" cy="79726"/>
                </a:xfrm>
                <a:solidFill>
                  <a:srgbClr val="9900FF"/>
                </a:solidFill>
              </p:grpSpPr>
              <p:sp>
                <p:nvSpPr>
                  <p:cNvPr id="858" name="矩形 857">
                    <a:extLst>
                      <a:ext uri="{FF2B5EF4-FFF2-40B4-BE49-F238E27FC236}">
                        <a16:creationId xmlns:a16="http://schemas.microsoft.com/office/drawing/2014/main" id="{63A1C680-E806-639C-F0F0-B892C75B170B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9" name="矩形 858">
                    <a:extLst>
                      <a:ext uri="{FF2B5EF4-FFF2-40B4-BE49-F238E27FC236}">
                        <a16:creationId xmlns:a16="http://schemas.microsoft.com/office/drawing/2014/main" id="{68BE6834-A3B9-7ADB-635A-653933F5AA36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0" name="矩形 859">
                    <a:extLst>
                      <a:ext uri="{FF2B5EF4-FFF2-40B4-BE49-F238E27FC236}">
                        <a16:creationId xmlns:a16="http://schemas.microsoft.com/office/drawing/2014/main" id="{C35CBC87-8E84-89B8-1A5A-7D3D15CED8B2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1" name="矩形 860">
                    <a:extLst>
                      <a:ext uri="{FF2B5EF4-FFF2-40B4-BE49-F238E27FC236}">
                        <a16:creationId xmlns:a16="http://schemas.microsoft.com/office/drawing/2014/main" id="{1CA42E71-AA25-E9C6-94FD-CB31E39D6C9A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8" name="组合 797">
                  <a:extLst>
                    <a:ext uri="{FF2B5EF4-FFF2-40B4-BE49-F238E27FC236}">
                      <a16:creationId xmlns:a16="http://schemas.microsoft.com/office/drawing/2014/main" id="{CD3A1B6B-491C-F279-7B4D-13B63155FB66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4590794"/>
                  <a:ext cx="2106934" cy="91137"/>
                  <a:chOff x="2369816" y="3420033"/>
                  <a:chExt cx="1843121" cy="79726"/>
                </a:xfrm>
                <a:solidFill>
                  <a:srgbClr val="0066CC"/>
                </a:solidFill>
              </p:grpSpPr>
              <p:sp>
                <p:nvSpPr>
                  <p:cNvPr id="854" name="矩形 853">
                    <a:extLst>
                      <a:ext uri="{FF2B5EF4-FFF2-40B4-BE49-F238E27FC236}">
                        <a16:creationId xmlns:a16="http://schemas.microsoft.com/office/drawing/2014/main" id="{CA04A0D6-FF2B-6865-2A71-B81B76155446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5" name="矩形 854">
                    <a:extLst>
                      <a:ext uri="{FF2B5EF4-FFF2-40B4-BE49-F238E27FC236}">
                        <a16:creationId xmlns:a16="http://schemas.microsoft.com/office/drawing/2014/main" id="{ED444C52-EE98-F6FD-249A-1AF3D4DC6573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6" name="矩形 855">
                    <a:extLst>
                      <a:ext uri="{FF2B5EF4-FFF2-40B4-BE49-F238E27FC236}">
                        <a16:creationId xmlns:a16="http://schemas.microsoft.com/office/drawing/2014/main" id="{CE50FB92-8515-A3F8-CE86-CBF29E34CF4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7" name="矩形 856">
                    <a:extLst>
                      <a:ext uri="{FF2B5EF4-FFF2-40B4-BE49-F238E27FC236}">
                        <a16:creationId xmlns:a16="http://schemas.microsoft.com/office/drawing/2014/main" id="{4AE480B3-0FF8-9C62-C898-65A8A205E91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99" name="组合 798">
                  <a:extLst>
                    <a:ext uri="{FF2B5EF4-FFF2-40B4-BE49-F238E27FC236}">
                      <a16:creationId xmlns:a16="http://schemas.microsoft.com/office/drawing/2014/main" id="{7AABCA11-FC4F-6107-60FD-1EE249D46BA7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4765768"/>
                  <a:ext cx="2106934" cy="91137"/>
                  <a:chOff x="2369816" y="3420033"/>
                  <a:chExt cx="1843121" cy="79726"/>
                </a:xfrm>
                <a:solidFill>
                  <a:srgbClr val="0099CC"/>
                </a:solidFill>
              </p:grpSpPr>
              <p:sp>
                <p:nvSpPr>
                  <p:cNvPr id="850" name="矩形 849">
                    <a:extLst>
                      <a:ext uri="{FF2B5EF4-FFF2-40B4-BE49-F238E27FC236}">
                        <a16:creationId xmlns:a16="http://schemas.microsoft.com/office/drawing/2014/main" id="{0FF88C66-91CF-513D-FDF7-584FDFE28B3C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1" name="矩形 850">
                    <a:extLst>
                      <a:ext uri="{FF2B5EF4-FFF2-40B4-BE49-F238E27FC236}">
                        <a16:creationId xmlns:a16="http://schemas.microsoft.com/office/drawing/2014/main" id="{2A3889FC-1586-ADCD-5F12-6A33890E66C1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2" name="矩形 851">
                    <a:extLst>
                      <a:ext uri="{FF2B5EF4-FFF2-40B4-BE49-F238E27FC236}">
                        <a16:creationId xmlns:a16="http://schemas.microsoft.com/office/drawing/2014/main" id="{A6A5F9C9-B377-24CB-0E13-9BE6CD23AA4D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53" name="矩形 852">
                    <a:extLst>
                      <a:ext uri="{FF2B5EF4-FFF2-40B4-BE49-F238E27FC236}">
                        <a16:creationId xmlns:a16="http://schemas.microsoft.com/office/drawing/2014/main" id="{39FA2C50-67D9-B644-DD9B-1120ADE28CB5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0" name="组合 799">
                  <a:extLst>
                    <a:ext uri="{FF2B5EF4-FFF2-40B4-BE49-F238E27FC236}">
                      <a16:creationId xmlns:a16="http://schemas.microsoft.com/office/drawing/2014/main" id="{A37C0E3B-6C0B-C7B9-F675-CBBD39AA569F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4927449"/>
                  <a:ext cx="2106934" cy="91137"/>
                  <a:chOff x="2369816" y="3420033"/>
                  <a:chExt cx="1843121" cy="79726"/>
                </a:xfrm>
                <a:solidFill>
                  <a:srgbClr val="006666"/>
                </a:solidFill>
              </p:grpSpPr>
              <p:sp>
                <p:nvSpPr>
                  <p:cNvPr id="846" name="矩形 845">
                    <a:extLst>
                      <a:ext uri="{FF2B5EF4-FFF2-40B4-BE49-F238E27FC236}">
                        <a16:creationId xmlns:a16="http://schemas.microsoft.com/office/drawing/2014/main" id="{0C7A2D08-1AAB-C0B8-C0F9-A0475B0BDA4A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7" name="矩形 846">
                    <a:extLst>
                      <a:ext uri="{FF2B5EF4-FFF2-40B4-BE49-F238E27FC236}">
                        <a16:creationId xmlns:a16="http://schemas.microsoft.com/office/drawing/2014/main" id="{94CCCFE2-CD4A-F302-58FD-04CD9F11F309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8" name="矩形 847">
                    <a:extLst>
                      <a:ext uri="{FF2B5EF4-FFF2-40B4-BE49-F238E27FC236}">
                        <a16:creationId xmlns:a16="http://schemas.microsoft.com/office/drawing/2014/main" id="{D5ABE4C8-C40F-B0CD-B267-3FFF1464847F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9" name="矩形 848">
                    <a:extLst>
                      <a:ext uri="{FF2B5EF4-FFF2-40B4-BE49-F238E27FC236}">
                        <a16:creationId xmlns:a16="http://schemas.microsoft.com/office/drawing/2014/main" id="{3B07DE3D-796F-A717-3C98-D070FDF31C0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1" name="组合 800">
                  <a:extLst>
                    <a:ext uri="{FF2B5EF4-FFF2-40B4-BE49-F238E27FC236}">
                      <a16:creationId xmlns:a16="http://schemas.microsoft.com/office/drawing/2014/main" id="{7C72704B-B97E-18BF-7FBC-8BFDB2ED1DF3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089130"/>
                  <a:ext cx="2106934" cy="91137"/>
                  <a:chOff x="2369816" y="3420033"/>
                  <a:chExt cx="1843121" cy="79726"/>
                </a:xfrm>
                <a:solidFill>
                  <a:srgbClr val="000066"/>
                </a:solidFill>
              </p:grpSpPr>
              <p:sp>
                <p:nvSpPr>
                  <p:cNvPr id="842" name="矩形 841">
                    <a:extLst>
                      <a:ext uri="{FF2B5EF4-FFF2-40B4-BE49-F238E27FC236}">
                        <a16:creationId xmlns:a16="http://schemas.microsoft.com/office/drawing/2014/main" id="{103F7931-76EA-6727-324E-F5467C349DAA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3" name="矩形 842">
                    <a:extLst>
                      <a:ext uri="{FF2B5EF4-FFF2-40B4-BE49-F238E27FC236}">
                        <a16:creationId xmlns:a16="http://schemas.microsoft.com/office/drawing/2014/main" id="{A0DED9A1-3503-8984-0FB1-89C22A72882D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4" name="矩形 843">
                    <a:extLst>
                      <a:ext uri="{FF2B5EF4-FFF2-40B4-BE49-F238E27FC236}">
                        <a16:creationId xmlns:a16="http://schemas.microsoft.com/office/drawing/2014/main" id="{48A4DCD1-8400-E6FA-E4AD-B891B1E7E74E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5" name="矩形 844">
                    <a:extLst>
                      <a:ext uri="{FF2B5EF4-FFF2-40B4-BE49-F238E27FC236}">
                        <a16:creationId xmlns:a16="http://schemas.microsoft.com/office/drawing/2014/main" id="{F4B7BAB2-1EF4-918A-47E0-83455B1DCF72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2" name="组合 801">
                  <a:extLst>
                    <a:ext uri="{FF2B5EF4-FFF2-40B4-BE49-F238E27FC236}">
                      <a16:creationId xmlns:a16="http://schemas.microsoft.com/office/drawing/2014/main" id="{D314C76C-7CBE-A31F-E365-F97E75DB2B01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250811"/>
                  <a:ext cx="2106934" cy="91137"/>
                  <a:chOff x="2369816" y="3420033"/>
                  <a:chExt cx="1843121" cy="79726"/>
                </a:xfrm>
                <a:solidFill>
                  <a:srgbClr val="003399"/>
                </a:solidFill>
              </p:grpSpPr>
              <p:sp>
                <p:nvSpPr>
                  <p:cNvPr id="838" name="矩形 837">
                    <a:extLst>
                      <a:ext uri="{FF2B5EF4-FFF2-40B4-BE49-F238E27FC236}">
                        <a16:creationId xmlns:a16="http://schemas.microsoft.com/office/drawing/2014/main" id="{47D11B34-15A3-199B-EA76-571F7BECDD39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9" name="矩形 838">
                    <a:extLst>
                      <a:ext uri="{FF2B5EF4-FFF2-40B4-BE49-F238E27FC236}">
                        <a16:creationId xmlns:a16="http://schemas.microsoft.com/office/drawing/2014/main" id="{40FF3235-3A89-6115-7BDE-F2F2EC5CA93E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0" name="矩形 839">
                    <a:extLst>
                      <a:ext uri="{FF2B5EF4-FFF2-40B4-BE49-F238E27FC236}">
                        <a16:creationId xmlns:a16="http://schemas.microsoft.com/office/drawing/2014/main" id="{776EF2A6-F30F-0542-879C-60A146C9639C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41" name="矩形 840">
                    <a:extLst>
                      <a:ext uri="{FF2B5EF4-FFF2-40B4-BE49-F238E27FC236}">
                        <a16:creationId xmlns:a16="http://schemas.microsoft.com/office/drawing/2014/main" id="{9E77BCA5-7D0C-D6C2-8262-0DE5F2016FDC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3" name="组合 802">
                  <a:extLst>
                    <a:ext uri="{FF2B5EF4-FFF2-40B4-BE49-F238E27FC236}">
                      <a16:creationId xmlns:a16="http://schemas.microsoft.com/office/drawing/2014/main" id="{9C12DE99-14BD-12AA-736F-2FEC545795A7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412491"/>
                  <a:ext cx="2106934" cy="91137"/>
                  <a:chOff x="2369816" y="3420033"/>
                  <a:chExt cx="1843121" cy="79726"/>
                </a:xfrm>
                <a:solidFill>
                  <a:srgbClr val="336699"/>
                </a:solidFill>
              </p:grpSpPr>
              <p:sp>
                <p:nvSpPr>
                  <p:cNvPr id="834" name="矩形 833">
                    <a:extLst>
                      <a:ext uri="{FF2B5EF4-FFF2-40B4-BE49-F238E27FC236}">
                        <a16:creationId xmlns:a16="http://schemas.microsoft.com/office/drawing/2014/main" id="{6C806DF3-DAF1-12B2-B078-1B2094CAAE69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5" name="矩形 834">
                    <a:extLst>
                      <a:ext uri="{FF2B5EF4-FFF2-40B4-BE49-F238E27FC236}">
                        <a16:creationId xmlns:a16="http://schemas.microsoft.com/office/drawing/2014/main" id="{BAD858E0-5D7D-2342-46F1-3522906C85D4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6" name="矩形 835">
                    <a:extLst>
                      <a:ext uri="{FF2B5EF4-FFF2-40B4-BE49-F238E27FC236}">
                        <a16:creationId xmlns:a16="http://schemas.microsoft.com/office/drawing/2014/main" id="{EECE7485-CE57-AB3D-14BE-9C3C8D7C475F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7" name="矩形 836">
                    <a:extLst>
                      <a:ext uri="{FF2B5EF4-FFF2-40B4-BE49-F238E27FC236}">
                        <a16:creationId xmlns:a16="http://schemas.microsoft.com/office/drawing/2014/main" id="{11891DE6-AD5B-EBCB-81A2-5AAAD1ED4BD8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4" name="组合 803">
                  <a:extLst>
                    <a:ext uri="{FF2B5EF4-FFF2-40B4-BE49-F238E27FC236}">
                      <a16:creationId xmlns:a16="http://schemas.microsoft.com/office/drawing/2014/main" id="{54E10EB1-C847-5A9D-B9D2-2A1437C7942D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574172"/>
                  <a:ext cx="2106934" cy="91137"/>
                  <a:chOff x="2369816" y="3420033"/>
                  <a:chExt cx="1843121" cy="79726"/>
                </a:xfrm>
                <a:solidFill>
                  <a:srgbClr val="003366"/>
                </a:solidFill>
              </p:grpSpPr>
              <p:sp>
                <p:nvSpPr>
                  <p:cNvPr id="830" name="矩形 829">
                    <a:extLst>
                      <a:ext uri="{FF2B5EF4-FFF2-40B4-BE49-F238E27FC236}">
                        <a16:creationId xmlns:a16="http://schemas.microsoft.com/office/drawing/2014/main" id="{8CA551C3-CB7D-E9AB-407B-F8AB51887020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1" name="矩形 830">
                    <a:extLst>
                      <a:ext uri="{FF2B5EF4-FFF2-40B4-BE49-F238E27FC236}">
                        <a16:creationId xmlns:a16="http://schemas.microsoft.com/office/drawing/2014/main" id="{AB1C0A0D-2895-259A-E5BD-18C95CF88C49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2" name="矩形 831">
                    <a:extLst>
                      <a:ext uri="{FF2B5EF4-FFF2-40B4-BE49-F238E27FC236}">
                        <a16:creationId xmlns:a16="http://schemas.microsoft.com/office/drawing/2014/main" id="{21354181-7DA2-5F33-6D72-142E807C319D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33" name="矩形 832">
                    <a:extLst>
                      <a:ext uri="{FF2B5EF4-FFF2-40B4-BE49-F238E27FC236}">
                        <a16:creationId xmlns:a16="http://schemas.microsoft.com/office/drawing/2014/main" id="{5FBCC3A9-030F-AC00-EA34-EE00E642818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5" name="组合 804">
                  <a:extLst>
                    <a:ext uri="{FF2B5EF4-FFF2-40B4-BE49-F238E27FC236}">
                      <a16:creationId xmlns:a16="http://schemas.microsoft.com/office/drawing/2014/main" id="{655CAE47-0445-C318-2654-7A9E446195B3}"/>
                    </a:ext>
                  </a:extLst>
                </p:cNvPr>
                <p:cNvGrpSpPr/>
                <p:nvPr/>
              </p:nvGrpSpPr>
              <p:grpSpPr>
                <a:xfrm flipV="1">
                  <a:off x="-1719553" y="5735853"/>
                  <a:ext cx="2106934" cy="91137"/>
                  <a:chOff x="2369816" y="3420033"/>
                  <a:chExt cx="1843121" cy="79726"/>
                </a:xfrm>
                <a:solidFill>
                  <a:srgbClr val="8497B0"/>
                </a:solidFill>
              </p:grpSpPr>
              <p:sp>
                <p:nvSpPr>
                  <p:cNvPr id="826" name="矩形 825">
                    <a:extLst>
                      <a:ext uri="{FF2B5EF4-FFF2-40B4-BE49-F238E27FC236}">
                        <a16:creationId xmlns:a16="http://schemas.microsoft.com/office/drawing/2014/main" id="{9AA80702-C213-DEE9-B932-C5D789189FC0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7" name="矩形 826">
                    <a:extLst>
                      <a:ext uri="{FF2B5EF4-FFF2-40B4-BE49-F238E27FC236}">
                        <a16:creationId xmlns:a16="http://schemas.microsoft.com/office/drawing/2014/main" id="{47DBE40F-6336-5F2D-66FC-FD150DD6F6F6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8" name="矩形 827">
                    <a:extLst>
                      <a:ext uri="{FF2B5EF4-FFF2-40B4-BE49-F238E27FC236}">
                        <a16:creationId xmlns:a16="http://schemas.microsoft.com/office/drawing/2014/main" id="{51780CA9-2D02-21E6-D2F2-C697733B5C7E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9" name="矩形 828">
                    <a:extLst>
                      <a:ext uri="{FF2B5EF4-FFF2-40B4-BE49-F238E27FC236}">
                        <a16:creationId xmlns:a16="http://schemas.microsoft.com/office/drawing/2014/main" id="{7E21ED0E-2235-7A01-C5E6-D43DD2CD92DB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6" name="组合 805">
                  <a:extLst>
                    <a:ext uri="{FF2B5EF4-FFF2-40B4-BE49-F238E27FC236}">
                      <a16:creationId xmlns:a16="http://schemas.microsoft.com/office/drawing/2014/main" id="{F4568E75-9EF3-582B-D993-F33A71F93B4E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1812401"/>
                  <a:ext cx="2106934" cy="91137"/>
                  <a:chOff x="2369816" y="3420033"/>
                  <a:chExt cx="1843121" cy="79726"/>
                </a:xfrm>
                <a:solidFill>
                  <a:srgbClr val="003300"/>
                </a:solidFill>
              </p:grpSpPr>
              <p:sp>
                <p:nvSpPr>
                  <p:cNvPr id="822" name="矩形 821">
                    <a:extLst>
                      <a:ext uri="{FF2B5EF4-FFF2-40B4-BE49-F238E27FC236}">
                        <a16:creationId xmlns:a16="http://schemas.microsoft.com/office/drawing/2014/main" id="{F7B3B2BC-59B5-6BD4-4693-2E1777AD9A73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3" name="矩形 822">
                    <a:extLst>
                      <a:ext uri="{FF2B5EF4-FFF2-40B4-BE49-F238E27FC236}">
                        <a16:creationId xmlns:a16="http://schemas.microsoft.com/office/drawing/2014/main" id="{6E7C3F46-0513-6F25-3691-E8C574A4ABBB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4" name="矩形 823">
                    <a:extLst>
                      <a:ext uri="{FF2B5EF4-FFF2-40B4-BE49-F238E27FC236}">
                        <a16:creationId xmlns:a16="http://schemas.microsoft.com/office/drawing/2014/main" id="{66174198-3A64-6EF0-BA23-001317F04B9E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5" name="矩形 824">
                    <a:extLst>
                      <a:ext uri="{FF2B5EF4-FFF2-40B4-BE49-F238E27FC236}">
                        <a16:creationId xmlns:a16="http://schemas.microsoft.com/office/drawing/2014/main" id="{7F7DCEED-A455-1F1D-DDA0-CD0972DF8CF3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7" name="组合 806">
                  <a:extLst>
                    <a:ext uri="{FF2B5EF4-FFF2-40B4-BE49-F238E27FC236}">
                      <a16:creationId xmlns:a16="http://schemas.microsoft.com/office/drawing/2014/main" id="{A1B2D3F2-56A2-C319-3E23-B5EBD3DFF652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1974082"/>
                  <a:ext cx="2106934" cy="91137"/>
                  <a:chOff x="2369816" y="3420033"/>
                  <a:chExt cx="1843121" cy="79726"/>
                </a:xfrm>
                <a:solidFill>
                  <a:srgbClr val="666633"/>
                </a:solidFill>
              </p:grpSpPr>
              <p:sp>
                <p:nvSpPr>
                  <p:cNvPr id="818" name="矩形 817">
                    <a:extLst>
                      <a:ext uri="{FF2B5EF4-FFF2-40B4-BE49-F238E27FC236}">
                        <a16:creationId xmlns:a16="http://schemas.microsoft.com/office/drawing/2014/main" id="{039E43C2-FC5E-2265-39D4-F4E1C7AFDA8E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9" name="矩形 818">
                    <a:extLst>
                      <a:ext uri="{FF2B5EF4-FFF2-40B4-BE49-F238E27FC236}">
                        <a16:creationId xmlns:a16="http://schemas.microsoft.com/office/drawing/2014/main" id="{52B3335A-1492-9A51-052F-A4F59C4E7EA3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0" name="矩形 819">
                    <a:extLst>
                      <a:ext uri="{FF2B5EF4-FFF2-40B4-BE49-F238E27FC236}">
                        <a16:creationId xmlns:a16="http://schemas.microsoft.com/office/drawing/2014/main" id="{A5DA9A84-5CCD-5EC7-4305-029FADE2878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21" name="矩形 820">
                    <a:extLst>
                      <a:ext uri="{FF2B5EF4-FFF2-40B4-BE49-F238E27FC236}">
                        <a16:creationId xmlns:a16="http://schemas.microsoft.com/office/drawing/2014/main" id="{E91AB3F2-8C50-BCFA-A67F-C7C9DE9116E8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8" name="组合 807">
                  <a:extLst>
                    <a:ext uri="{FF2B5EF4-FFF2-40B4-BE49-F238E27FC236}">
                      <a16:creationId xmlns:a16="http://schemas.microsoft.com/office/drawing/2014/main" id="{8ED64858-C727-DFBE-5A39-B87E78991DBF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2135763"/>
                  <a:ext cx="2106934" cy="91137"/>
                  <a:chOff x="2369816" y="3420033"/>
                  <a:chExt cx="1843121" cy="79726"/>
                </a:xfrm>
                <a:solidFill>
                  <a:srgbClr val="99CC00"/>
                </a:solidFill>
              </p:grpSpPr>
              <p:sp>
                <p:nvSpPr>
                  <p:cNvPr id="814" name="矩形 813">
                    <a:extLst>
                      <a:ext uri="{FF2B5EF4-FFF2-40B4-BE49-F238E27FC236}">
                        <a16:creationId xmlns:a16="http://schemas.microsoft.com/office/drawing/2014/main" id="{81EC50A8-EF36-C7B6-72B2-33D153935E34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5" name="矩形 814">
                    <a:extLst>
                      <a:ext uri="{FF2B5EF4-FFF2-40B4-BE49-F238E27FC236}">
                        <a16:creationId xmlns:a16="http://schemas.microsoft.com/office/drawing/2014/main" id="{0C1EC815-9435-4E98-E04B-E106AB374179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6" name="矩形 815">
                    <a:extLst>
                      <a:ext uri="{FF2B5EF4-FFF2-40B4-BE49-F238E27FC236}">
                        <a16:creationId xmlns:a16="http://schemas.microsoft.com/office/drawing/2014/main" id="{AC67037B-0958-69A3-7CB4-068790B4A8F4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7" name="矩形 816">
                    <a:extLst>
                      <a:ext uri="{FF2B5EF4-FFF2-40B4-BE49-F238E27FC236}">
                        <a16:creationId xmlns:a16="http://schemas.microsoft.com/office/drawing/2014/main" id="{CFD9A4B6-377D-0FCA-3B13-5F65DD311883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09" name="组合 808">
                  <a:extLst>
                    <a:ext uri="{FF2B5EF4-FFF2-40B4-BE49-F238E27FC236}">
                      <a16:creationId xmlns:a16="http://schemas.microsoft.com/office/drawing/2014/main" id="{726B297E-76D3-E36D-3A6C-6A28734D5224}"/>
                    </a:ext>
                  </a:extLst>
                </p:cNvPr>
                <p:cNvGrpSpPr/>
                <p:nvPr/>
              </p:nvGrpSpPr>
              <p:grpSpPr>
                <a:xfrm flipV="1">
                  <a:off x="-1720042" y="2297444"/>
                  <a:ext cx="2106934" cy="91137"/>
                  <a:chOff x="2369816" y="3420033"/>
                  <a:chExt cx="1843121" cy="79726"/>
                </a:xfrm>
                <a:solidFill>
                  <a:srgbClr val="CCCC00"/>
                </a:solidFill>
              </p:grpSpPr>
              <p:sp>
                <p:nvSpPr>
                  <p:cNvPr id="810" name="矩形 809">
                    <a:extLst>
                      <a:ext uri="{FF2B5EF4-FFF2-40B4-BE49-F238E27FC236}">
                        <a16:creationId xmlns:a16="http://schemas.microsoft.com/office/drawing/2014/main" id="{289CA024-CC95-9725-0163-09AFBE60366D}"/>
                      </a:ext>
                    </a:extLst>
                  </p:cNvPr>
                  <p:cNvSpPr/>
                  <p:nvPr/>
                </p:nvSpPr>
                <p:spPr>
                  <a:xfrm flipH="1">
                    <a:off x="2446016" y="3420034"/>
                    <a:ext cx="844872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1" name="矩形 810">
                    <a:extLst>
                      <a:ext uri="{FF2B5EF4-FFF2-40B4-BE49-F238E27FC236}">
                        <a16:creationId xmlns:a16="http://schemas.microsoft.com/office/drawing/2014/main" id="{951D4953-D366-5F3B-907C-2AB896A5F723}"/>
                      </a:ext>
                    </a:extLst>
                  </p:cNvPr>
                  <p:cNvSpPr/>
                  <p:nvPr/>
                </p:nvSpPr>
                <p:spPr>
                  <a:xfrm flipH="1">
                    <a:off x="2369816" y="3420034"/>
                    <a:ext cx="152400" cy="7972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2" name="矩形 811">
                    <a:extLst>
                      <a:ext uri="{FF2B5EF4-FFF2-40B4-BE49-F238E27FC236}">
                        <a16:creationId xmlns:a16="http://schemas.microsoft.com/office/drawing/2014/main" id="{7803ECB0-CFD1-717D-B844-596D5217B7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90888" y="3420034"/>
                    <a:ext cx="778668" cy="797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13" name="矩形 812">
                    <a:extLst>
                      <a:ext uri="{FF2B5EF4-FFF2-40B4-BE49-F238E27FC236}">
                        <a16:creationId xmlns:a16="http://schemas.microsoft.com/office/drawing/2014/main" id="{9FC505A7-526B-34F9-D3EF-0964096AB09F}"/>
                      </a:ext>
                    </a:extLst>
                  </p:cNvPr>
                  <p:cNvSpPr/>
                  <p:nvPr/>
                </p:nvSpPr>
                <p:spPr>
                  <a:xfrm flipH="1">
                    <a:off x="4060537" y="3420033"/>
                    <a:ext cx="152400" cy="7972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56" name="组合 1055">
                <a:extLst>
                  <a:ext uri="{FF2B5EF4-FFF2-40B4-BE49-F238E27FC236}">
                    <a16:creationId xmlns:a16="http://schemas.microsoft.com/office/drawing/2014/main" id="{FB30EAB1-FE29-AA32-D82D-AF0E27F5CA6C}"/>
                  </a:ext>
                </a:extLst>
              </p:cNvPr>
              <p:cNvGrpSpPr/>
              <p:nvPr/>
            </p:nvGrpSpPr>
            <p:grpSpPr>
              <a:xfrm>
                <a:off x="4416969" y="5726291"/>
                <a:ext cx="862729" cy="3731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057" name="矩形 1056">
                  <a:extLst>
                    <a:ext uri="{FF2B5EF4-FFF2-40B4-BE49-F238E27FC236}">
                      <a16:creationId xmlns:a16="http://schemas.microsoft.com/office/drawing/2014/main" id="{7CCCE369-D779-0AE6-B397-1C2B6D10F9C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8" name="矩形 1057">
                  <a:extLst>
                    <a:ext uri="{FF2B5EF4-FFF2-40B4-BE49-F238E27FC236}">
                      <a16:creationId xmlns:a16="http://schemas.microsoft.com/office/drawing/2014/main" id="{109FC198-A2B2-1611-E6E5-A551A06A47E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59" name="矩形 1058">
                  <a:extLst>
                    <a:ext uri="{FF2B5EF4-FFF2-40B4-BE49-F238E27FC236}">
                      <a16:creationId xmlns:a16="http://schemas.microsoft.com/office/drawing/2014/main" id="{06C543AE-2352-AD92-5E1B-BAB622F9706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060" name="矩形 1059">
                  <a:extLst>
                    <a:ext uri="{FF2B5EF4-FFF2-40B4-BE49-F238E27FC236}">
                      <a16:creationId xmlns:a16="http://schemas.microsoft.com/office/drawing/2014/main" id="{6D05CE10-29AA-581E-B92D-F3EBB4F19A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061" name="组合 1060">
                <a:extLst>
                  <a:ext uri="{FF2B5EF4-FFF2-40B4-BE49-F238E27FC236}">
                    <a16:creationId xmlns:a16="http://schemas.microsoft.com/office/drawing/2014/main" id="{A7861270-7A3F-DA1C-A66C-90FDF9493018}"/>
                  </a:ext>
                </a:extLst>
              </p:cNvPr>
              <p:cNvGrpSpPr/>
              <p:nvPr/>
            </p:nvGrpSpPr>
            <p:grpSpPr>
              <a:xfrm>
                <a:off x="4416969" y="5660087"/>
                <a:ext cx="862729" cy="37318"/>
                <a:chOff x="2369816" y="3420033"/>
                <a:chExt cx="1843121" cy="79726"/>
              </a:xfrm>
              <a:solidFill>
                <a:srgbClr val="A50021"/>
              </a:solidFill>
            </p:grpSpPr>
            <p:sp>
              <p:nvSpPr>
                <p:cNvPr id="1062" name="矩形 1061">
                  <a:extLst>
                    <a:ext uri="{FF2B5EF4-FFF2-40B4-BE49-F238E27FC236}">
                      <a16:creationId xmlns:a16="http://schemas.microsoft.com/office/drawing/2014/main" id="{C3D33434-F5EA-7B74-3CAA-72B621C6531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3" name="矩形 1062">
                  <a:extLst>
                    <a:ext uri="{FF2B5EF4-FFF2-40B4-BE49-F238E27FC236}">
                      <a16:creationId xmlns:a16="http://schemas.microsoft.com/office/drawing/2014/main" id="{4E55F903-995E-F511-AACA-6B45C7312DB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4" name="矩形 1063">
                  <a:extLst>
                    <a:ext uri="{FF2B5EF4-FFF2-40B4-BE49-F238E27FC236}">
                      <a16:creationId xmlns:a16="http://schemas.microsoft.com/office/drawing/2014/main" id="{C547EA56-385C-4B35-0722-0EAE3C206C9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5" name="矩形 1064">
                  <a:extLst>
                    <a:ext uri="{FF2B5EF4-FFF2-40B4-BE49-F238E27FC236}">
                      <a16:creationId xmlns:a16="http://schemas.microsoft.com/office/drawing/2014/main" id="{95E3916E-A1DE-24ED-F066-C921FC45F73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6" name="组合 1065">
                <a:extLst>
                  <a:ext uri="{FF2B5EF4-FFF2-40B4-BE49-F238E27FC236}">
                    <a16:creationId xmlns:a16="http://schemas.microsoft.com/office/drawing/2014/main" id="{C0FC5B17-1134-47EC-9380-AD89046B7991}"/>
                  </a:ext>
                </a:extLst>
              </p:cNvPr>
              <p:cNvGrpSpPr/>
              <p:nvPr/>
            </p:nvGrpSpPr>
            <p:grpSpPr>
              <a:xfrm>
                <a:off x="4416969" y="5593883"/>
                <a:ext cx="862729" cy="37318"/>
                <a:chOff x="2369816" y="3420033"/>
                <a:chExt cx="1843121" cy="79726"/>
              </a:xfrm>
              <a:solidFill>
                <a:srgbClr val="666699"/>
              </a:solidFill>
            </p:grpSpPr>
            <p:sp>
              <p:nvSpPr>
                <p:cNvPr id="1067" name="矩形 1066">
                  <a:extLst>
                    <a:ext uri="{FF2B5EF4-FFF2-40B4-BE49-F238E27FC236}">
                      <a16:creationId xmlns:a16="http://schemas.microsoft.com/office/drawing/2014/main" id="{F35CAF56-121D-6B99-CDDC-A48B3A64E96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8" name="矩形 1067">
                  <a:extLst>
                    <a:ext uri="{FF2B5EF4-FFF2-40B4-BE49-F238E27FC236}">
                      <a16:creationId xmlns:a16="http://schemas.microsoft.com/office/drawing/2014/main" id="{E994810F-CC63-D8FF-FA76-49CA48D28FD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9" name="矩形 1068">
                  <a:extLst>
                    <a:ext uri="{FF2B5EF4-FFF2-40B4-BE49-F238E27FC236}">
                      <a16:creationId xmlns:a16="http://schemas.microsoft.com/office/drawing/2014/main" id="{8BE06BAF-C597-3D36-CD16-89BA9B0511B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0" name="矩形 1069">
                  <a:extLst>
                    <a:ext uri="{FF2B5EF4-FFF2-40B4-BE49-F238E27FC236}">
                      <a16:creationId xmlns:a16="http://schemas.microsoft.com/office/drawing/2014/main" id="{7E0B49BF-B276-69FA-C472-A914A6B213F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71" name="组合 1070">
                <a:extLst>
                  <a:ext uri="{FF2B5EF4-FFF2-40B4-BE49-F238E27FC236}">
                    <a16:creationId xmlns:a16="http://schemas.microsoft.com/office/drawing/2014/main" id="{B208429E-61D1-D818-BB6C-7B1223F27B34}"/>
                  </a:ext>
                </a:extLst>
              </p:cNvPr>
              <p:cNvGrpSpPr/>
              <p:nvPr/>
            </p:nvGrpSpPr>
            <p:grpSpPr>
              <a:xfrm>
                <a:off x="4416969" y="5527680"/>
                <a:ext cx="862729" cy="3731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072" name="矩形 1071">
                  <a:extLst>
                    <a:ext uri="{FF2B5EF4-FFF2-40B4-BE49-F238E27FC236}">
                      <a16:creationId xmlns:a16="http://schemas.microsoft.com/office/drawing/2014/main" id="{3C6F6BD9-DB2A-0B55-44F2-E88572E6096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3" name="矩形 1072">
                  <a:extLst>
                    <a:ext uri="{FF2B5EF4-FFF2-40B4-BE49-F238E27FC236}">
                      <a16:creationId xmlns:a16="http://schemas.microsoft.com/office/drawing/2014/main" id="{89834B90-0870-D2BD-6A5E-523166B6209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074" name="矩形 1073">
                  <a:extLst>
                    <a:ext uri="{FF2B5EF4-FFF2-40B4-BE49-F238E27FC236}">
                      <a16:creationId xmlns:a16="http://schemas.microsoft.com/office/drawing/2014/main" id="{007AF4CD-9B36-B48B-60C0-2F1BB587CA1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5" name="矩形 1074">
                  <a:extLst>
                    <a:ext uri="{FF2B5EF4-FFF2-40B4-BE49-F238E27FC236}">
                      <a16:creationId xmlns:a16="http://schemas.microsoft.com/office/drawing/2014/main" id="{64F4BE0C-7ABC-7941-D397-88C7A39B2B4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2676" name="组合 2675">
            <a:extLst>
              <a:ext uri="{FF2B5EF4-FFF2-40B4-BE49-F238E27FC236}">
                <a16:creationId xmlns:a16="http://schemas.microsoft.com/office/drawing/2014/main" id="{6DA0CB7D-3BB6-A49A-A418-0DEE003CDD34}"/>
              </a:ext>
            </a:extLst>
          </p:cNvPr>
          <p:cNvGrpSpPr/>
          <p:nvPr/>
        </p:nvGrpSpPr>
        <p:grpSpPr>
          <a:xfrm>
            <a:off x="2064294" y="4355384"/>
            <a:ext cx="1789608" cy="2083835"/>
            <a:chOff x="464094" y="2116991"/>
            <a:chExt cx="2588132" cy="3683432"/>
          </a:xfrm>
        </p:grpSpPr>
        <p:sp>
          <p:nvSpPr>
            <p:cNvPr id="2127" name="矩形 2126">
              <a:extLst>
                <a:ext uri="{FF2B5EF4-FFF2-40B4-BE49-F238E27FC236}">
                  <a16:creationId xmlns:a16="http://schemas.microsoft.com/office/drawing/2014/main" id="{D4F51D0D-2616-5772-4D61-A2F4D730479B}"/>
                </a:ext>
              </a:extLst>
            </p:cNvPr>
            <p:cNvSpPr/>
            <p:nvPr/>
          </p:nvSpPr>
          <p:spPr>
            <a:xfrm flipH="1">
              <a:off x="2011803" y="5115531"/>
              <a:ext cx="395469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8" name="矩形 2127">
              <a:extLst>
                <a:ext uri="{FF2B5EF4-FFF2-40B4-BE49-F238E27FC236}">
                  <a16:creationId xmlns:a16="http://schemas.microsoft.com/office/drawing/2014/main" id="{4CCFCEFB-5949-BE88-6CD1-FEDC7BFD4C80}"/>
                </a:ext>
              </a:extLst>
            </p:cNvPr>
            <p:cNvSpPr/>
            <p:nvPr/>
          </p:nvSpPr>
          <p:spPr>
            <a:xfrm flipH="1">
              <a:off x="1976136" y="5115531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9" name="矩形 2128">
              <a:extLst>
                <a:ext uri="{FF2B5EF4-FFF2-40B4-BE49-F238E27FC236}">
                  <a16:creationId xmlns:a16="http://schemas.microsoft.com/office/drawing/2014/main" id="{7F5036F8-9552-7F9B-46E7-E35892C0F086}"/>
                </a:ext>
              </a:extLst>
            </p:cNvPr>
            <p:cNvSpPr/>
            <p:nvPr/>
          </p:nvSpPr>
          <p:spPr>
            <a:xfrm flipH="1">
              <a:off x="2620632" y="5115531"/>
              <a:ext cx="364480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0" name="矩形 2129">
              <a:extLst>
                <a:ext uri="{FF2B5EF4-FFF2-40B4-BE49-F238E27FC236}">
                  <a16:creationId xmlns:a16="http://schemas.microsoft.com/office/drawing/2014/main" id="{833D08E3-5826-57D2-4968-4549F490C49E}"/>
                </a:ext>
              </a:extLst>
            </p:cNvPr>
            <p:cNvSpPr/>
            <p:nvPr/>
          </p:nvSpPr>
          <p:spPr>
            <a:xfrm flipH="1">
              <a:off x="2980890" y="5115531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3" name="矩形 2122">
              <a:extLst>
                <a:ext uri="{FF2B5EF4-FFF2-40B4-BE49-F238E27FC236}">
                  <a16:creationId xmlns:a16="http://schemas.microsoft.com/office/drawing/2014/main" id="{F640EFEA-280F-E677-D734-1ED6DA3827C5}"/>
                </a:ext>
              </a:extLst>
            </p:cNvPr>
            <p:cNvSpPr/>
            <p:nvPr/>
          </p:nvSpPr>
          <p:spPr>
            <a:xfrm flipH="1">
              <a:off x="2011603" y="4646833"/>
              <a:ext cx="395469" cy="45719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4" name="矩形 2123">
              <a:extLst>
                <a:ext uri="{FF2B5EF4-FFF2-40B4-BE49-F238E27FC236}">
                  <a16:creationId xmlns:a16="http://schemas.microsoft.com/office/drawing/2014/main" id="{CC039EF4-9F1C-1340-EBD1-FF54B9E89A0F}"/>
                </a:ext>
              </a:extLst>
            </p:cNvPr>
            <p:cNvSpPr/>
            <p:nvPr/>
          </p:nvSpPr>
          <p:spPr>
            <a:xfrm flipH="1">
              <a:off x="1975936" y="4646833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5" name="矩形 2124">
              <a:extLst>
                <a:ext uri="{FF2B5EF4-FFF2-40B4-BE49-F238E27FC236}">
                  <a16:creationId xmlns:a16="http://schemas.microsoft.com/office/drawing/2014/main" id="{4889B17B-E4E9-39F0-E2A1-F8354EB8B040}"/>
                </a:ext>
              </a:extLst>
            </p:cNvPr>
            <p:cNvSpPr/>
            <p:nvPr/>
          </p:nvSpPr>
          <p:spPr>
            <a:xfrm flipH="1">
              <a:off x="2620432" y="4646833"/>
              <a:ext cx="364480" cy="45719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6" name="矩形 2125">
              <a:extLst>
                <a:ext uri="{FF2B5EF4-FFF2-40B4-BE49-F238E27FC236}">
                  <a16:creationId xmlns:a16="http://schemas.microsoft.com/office/drawing/2014/main" id="{4757E476-CB78-5197-853B-2D3BACA29A99}"/>
                </a:ext>
              </a:extLst>
            </p:cNvPr>
            <p:cNvSpPr/>
            <p:nvPr/>
          </p:nvSpPr>
          <p:spPr>
            <a:xfrm flipH="1">
              <a:off x="2980690" y="4646833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9" name="矩形 2118">
              <a:extLst>
                <a:ext uri="{FF2B5EF4-FFF2-40B4-BE49-F238E27FC236}">
                  <a16:creationId xmlns:a16="http://schemas.microsoft.com/office/drawing/2014/main" id="{71380D7C-92DA-6379-4A06-186604E76923}"/>
                </a:ext>
              </a:extLst>
            </p:cNvPr>
            <p:cNvSpPr/>
            <p:nvPr/>
          </p:nvSpPr>
          <p:spPr>
            <a:xfrm flipH="1">
              <a:off x="2011802" y="5049329"/>
              <a:ext cx="395469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20" name="矩形 2119">
              <a:extLst>
                <a:ext uri="{FF2B5EF4-FFF2-40B4-BE49-F238E27FC236}">
                  <a16:creationId xmlns:a16="http://schemas.microsoft.com/office/drawing/2014/main" id="{E34CD113-6B97-D391-8A59-22888C075125}"/>
                </a:ext>
              </a:extLst>
            </p:cNvPr>
            <p:cNvSpPr/>
            <p:nvPr/>
          </p:nvSpPr>
          <p:spPr>
            <a:xfrm flipH="1">
              <a:off x="1976136" y="5049327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21" name="矩形 2120">
              <a:extLst>
                <a:ext uri="{FF2B5EF4-FFF2-40B4-BE49-F238E27FC236}">
                  <a16:creationId xmlns:a16="http://schemas.microsoft.com/office/drawing/2014/main" id="{A3FF2424-B21A-D73F-C8B2-AB00E287211A}"/>
                </a:ext>
              </a:extLst>
            </p:cNvPr>
            <p:cNvSpPr/>
            <p:nvPr/>
          </p:nvSpPr>
          <p:spPr>
            <a:xfrm flipH="1">
              <a:off x="2620632" y="5049327"/>
              <a:ext cx="364480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22" name="矩形 2121">
              <a:extLst>
                <a:ext uri="{FF2B5EF4-FFF2-40B4-BE49-F238E27FC236}">
                  <a16:creationId xmlns:a16="http://schemas.microsoft.com/office/drawing/2014/main" id="{7B844032-2F4B-787F-4F33-CC36B61CA6C0}"/>
                </a:ext>
              </a:extLst>
            </p:cNvPr>
            <p:cNvSpPr/>
            <p:nvPr/>
          </p:nvSpPr>
          <p:spPr>
            <a:xfrm flipH="1">
              <a:off x="2980890" y="5049327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15" name="矩形 2114">
              <a:extLst>
                <a:ext uri="{FF2B5EF4-FFF2-40B4-BE49-F238E27FC236}">
                  <a16:creationId xmlns:a16="http://schemas.microsoft.com/office/drawing/2014/main" id="{2D7AC911-C31F-88A2-11F2-E6F22C9929D9}"/>
                </a:ext>
              </a:extLst>
            </p:cNvPr>
            <p:cNvSpPr/>
            <p:nvPr/>
          </p:nvSpPr>
          <p:spPr>
            <a:xfrm flipH="1">
              <a:off x="2011603" y="4580629"/>
              <a:ext cx="395469" cy="4571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6" name="矩形 2115">
              <a:extLst>
                <a:ext uri="{FF2B5EF4-FFF2-40B4-BE49-F238E27FC236}">
                  <a16:creationId xmlns:a16="http://schemas.microsoft.com/office/drawing/2014/main" id="{CDA4D8E5-9286-8B3F-DB16-7983CD5F7107}"/>
                </a:ext>
              </a:extLst>
            </p:cNvPr>
            <p:cNvSpPr/>
            <p:nvPr/>
          </p:nvSpPr>
          <p:spPr>
            <a:xfrm flipH="1">
              <a:off x="1975936" y="4580629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7" name="矩形 2116">
              <a:extLst>
                <a:ext uri="{FF2B5EF4-FFF2-40B4-BE49-F238E27FC236}">
                  <a16:creationId xmlns:a16="http://schemas.microsoft.com/office/drawing/2014/main" id="{C296E748-7319-00C2-208C-BA85820A3BED}"/>
                </a:ext>
              </a:extLst>
            </p:cNvPr>
            <p:cNvSpPr/>
            <p:nvPr/>
          </p:nvSpPr>
          <p:spPr>
            <a:xfrm flipH="1">
              <a:off x="2620432" y="4580629"/>
              <a:ext cx="364480" cy="4571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8" name="矩形 2117">
              <a:extLst>
                <a:ext uri="{FF2B5EF4-FFF2-40B4-BE49-F238E27FC236}">
                  <a16:creationId xmlns:a16="http://schemas.microsoft.com/office/drawing/2014/main" id="{720715C8-E4A0-6735-7DDE-5860FE956684}"/>
                </a:ext>
              </a:extLst>
            </p:cNvPr>
            <p:cNvSpPr/>
            <p:nvPr/>
          </p:nvSpPr>
          <p:spPr>
            <a:xfrm flipH="1">
              <a:off x="2980690" y="4580629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1" name="矩形 2110">
              <a:extLst>
                <a:ext uri="{FF2B5EF4-FFF2-40B4-BE49-F238E27FC236}">
                  <a16:creationId xmlns:a16="http://schemas.microsoft.com/office/drawing/2014/main" id="{47696146-E32D-B773-9174-517241744678}"/>
                </a:ext>
              </a:extLst>
            </p:cNvPr>
            <p:cNvSpPr/>
            <p:nvPr/>
          </p:nvSpPr>
          <p:spPr>
            <a:xfrm flipH="1">
              <a:off x="2011803" y="4983123"/>
              <a:ext cx="395469" cy="4571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12" name="矩形 2111">
              <a:extLst>
                <a:ext uri="{FF2B5EF4-FFF2-40B4-BE49-F238E27FC236}">
                  <a16:creationId xmlns:a16="http://schemas.microsoft.com/office/drawing/2014/main" id="{E2BBE752-B4A4-7AED-30A8-D9FE8CCC616D}"/>
                </a:ext>
              </a:extLst>
            </p:cNvPr>
            <p:cNvSpPr/>
            <p:nvPr/>
          </p:nvSpPr>
          <p:spPr>
            <a:xfrm flipH="1">
              <a:off x="1976136" y="4983123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13" name="矩形 2112">
              <a:extLst>
                <a:ext uri="{FF2B5EF4-FFF2-40B4-BE49-F238E27FC236}">
                  <a16:creationId xmlns:a16="http://schemas.microsoft.com/office/drawing/2014/main" id="{13F3B280-B21C-C157-4862-F28474E3FC49}"/>
                </a:ext>
              </a:extLst>
            </p:cNvPr>
            <p:cNvSpPr/>
            <p:nvPr/>
          </p:nvSpPr>
          <p:spPr>
            <a:xfrm flipH="1">
              <a:off x="2620632" y="4983123"/>
              <a:ext cx="364480" cy="4571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14" name="矩形 2113">
              <a:extLst>
                <a:ext uri="{FF2B5EF4-FFF2-40B4-BE49-F238E27FC236}">
                  <a16:creationId xmlns:a16="http://schemas.microsoft.com/office/drawing/2014/main" id="{8A1E4606-4DDA-0A88-3BE2-D49CCB564DC7}"/>
                </a:ext>
              </a:extLst>
            </p:cNvPr>
            <p:cNvSpPr/>
            <p:nvPr/>
          </p:nvSpPr>
          <p:spPr>
            <a:xfrm flipH="1">
              <a:off x="2980890" y="4983123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7" name="矩形 2106">
              <a:extLst>
                <a:ext uri="{FF2B5EF4-FFF2-40B4-BE49-F238E27FC236}">
                  <a16:creationId xmlns:a16="http://schemas.microsoft.com/office/drawing/2014/main" id="{6A2A8AA5-EB7A-9E44-97CF-BBD6EC750A92}"/>
                </a:ext>
              </a:extLst>
            </p:cNvPr>
            <p:cNvSpPr/>
            <p:nvPr/>
          </p:nvSpPr>
          <p:spPr>
            <a:xfrm flipH="1">
              <a:off x="2011603" y="4514425"/>
              <a:ext cx="395469" cy="457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8" name="矩形 2107">
              <a:extLst>
                <a:ext uri="{FF2B5EF4-FFF2-40B4-BE49-F238E27FC236}">
                  <a16:creationId xmlns:a16="http://schemas.microsoft.com/office/drawing/2014/main" id="{7AC8F22A-5060-A4A0-14C9-43CD4AAB9A2D}"/>
                </a:ext>
              </a:extLst>
            </p:cNvPr>
            <p:cNvSpPr/>
            <p:nvPr/>
          </p:nvSpPr>
          <p:spPr>
            <a:xfrm flipH="1">
              <a:off x="1975936" y="4514425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9" name="矩形 2108">
              <a:extLst>
                <a:ext uri="{FF2B5EF4-FFF2-40B4-BE49-F238E27FC236}">
                  <a16:creationId xmlns:a16="http://schemas.microsoft.com/office/drawing/2014/main" id="{AC4B5F67-786A-C4AF-E8F3-A07B7B313790}"/>
                </a:ext>
              </a:extLst>
            </p:cNvPr>
            <p:cNvSpPr/>
            <p:nvPr/>
          </p:nvSpPr>
          <p:spPr>
            <a:xfrm flipH="1">
              <a:off x="2620432" y="4514425"/>
              <a:ext cx="364480" cy="457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10" name="矩形 2109">
              <a:extLst>
                <a:ext uri="{FF2B5EF4-FFF2-40B4-BE49-F238E27FC236}">
                  <a16:creationId xmlns:a16="http://schemas.microsoft.com/office/drawing/2014/main" id="{22B0DDA0-CAAA-2BDA-C7FA-884A8349D0DC}"/>
                </a:ext>
              </a:extLst>
            </p:cNvPr>
            <p:cNvSpPr/>
            <p:nvPr/>
          </p:nvSpPr>
          <p:spPr>
            <a:xfrm flipH="1">
              <a:off x="2980690" y="4514425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3" name="矩形 2102">
              <a:extLst>
                <a:ext uri="{FF2B5EF4-FFF2-40B4-BE49-F238E27FC236}">
                  <a16:creationId xmlns:a16="http://schemas.microsoft.com/office/drawing/2014/main" id="{3A4ACF3A-2443-A7BD-6EAB-03FBB175C56E}"/>
                </a:ext>
              </a:extLst>
            </p:cNvPr>
            <p:cNvSpPr/>
            <p:nvPr/>
          </p:nvSpPr>
          <p:spPr>
            <a:xfrm flipH="1">
              <a:off x="2011803" y="4916919"/>
              <a:ext cx="395469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4" name="矩形 2103">
              <a:extLst>
                <a:ext uri="{FF2B5EF4-FFF2-40B4-BE49-F238E27FC236}">
                  <a16:creationId xmlns:a16="http://schemas.microsoft.com/office/drawing/2014/main" id="{50551C95-ED2B-E733-CA8A-A2BAC30DF8D1}"/>
                </a:ext>
              </a:extLst>
            </p:cNvPr>
            <p:cNvSpPr/>
            <p:nvPr/>
          </p:nvSpPr>
          <p:spPr>
            <a:xfrm flipH="1">
              <a:off x="1976136" y="4916919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5" name="矩形 2104">
              <a:extLst>
                <a:ext uri="{FF2B5EF4-FFF2-40B4-BE49-F238E27FC236}">
                  <a16:creationId xmlns:a16="http://schemas.microsoft.com/office/drawing/2014/main" id="{29335982-C48E-F073-47BB-0C868D570FBA}"/>
                </a:ext>
              </a:extLst>
            </p:cNvPr>
            <p:cNvSpPr/>
            <p:nvPr/>
          </p:nvSpPr>
          <p:spPr>
            <a:xfrm flipH="1">
              <a:off x="2620632" y="4916919"/>
              <a:ext cx="364480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6" name="矩形 2105">
              <a:extLst>
                <a:ext uri="{FF2B5EF4-FFF2-40B4-BE49-F238E27FC236}">
                  <a16:creationId xmlns:a16="http://schemas.microsoft.com/office/drawing/2014/main" id="{8EA66F02-E96D-15DA-75A0-81C60DFE4186}"/>
                </a:ext>
              </a:extLst>
            </p:cNvPr>
            <p:cNvSpPr/>
            <p:nvPr/>
          </p:nvSpPr>
          <p:spPr>
            <a:xfrm flipH="1">
              <a:off x="2980890" y="4916919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99" name="矩形 2098">
              <a:extLst>
                <a:ext uri="{FF2B5EF4-FFF2-40B4-BE49-F238E27FC236}">
                  <a16:creationId xmlns:a16="http://schemas.microsoft.com/office/drawing/2014/main" id="{9AF13F31-8BD2-0255-B689-F75CF9EE9545}"/>
                </a:ext>
              </a:extLst>
            </p:cNvPr>
            <p:cNvSpPr/>
            <p:nvPr/>
          </p:nvSpPr>
          <p:spPr>
            <a:xfrm flipH="1">
              <a:off x="2011603" y="4448221"/>
              <a:ext cx="395469" cy="4571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0" name="矩形 2099">
              <a:extLst>
                <a:ext uri="{FF2B5EF4-FFF2-40B4-BE49-F238E27FC236}">
                  <a16:creationId xmlns:a16="http://schemas.microsoft.com/office/drawing/2014/main" id="{EF812683-5FE1-63A4-0A9E-4B4335EA10D6}"/>
                </a:ext>
              </a:extLst>
            </p:cNvPr>
            <p:cNvSpPr/>
            <p:nvPr/>
          </p:nvSpPr>
          <p:spPr>
            <a:xfrm flipH="1">
              <a:off x="1975936" y="4448221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1" name="矩形 2100">
              <a:extLst>
                <a:ext uri="{FF2B5EF4-FFF2-40B4-BE49-F238E27FC236}">
                  <a16:creationId xmlns:a16="http://schemas.microsoft.com/office/drawing/2014/main" id="{8B837537-B235-F6F1-F177-9B2F3DB82082}"/>
                </a:ext>
              </a:extLst>
            </p:cNvPr>
            <p:cNvSpPr/>
            <p:nvPr/>
          </p:nvSpPr>
          <p:spPr>
            <a:xfrm flipH="1">
              <a:off x="2620432" y="4448221"/>
              <a:ext cx="364480" cy="4571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02" name="矩形 2101">
              <a:extLst>
                <a:ext uri="{FF2B5EF4-FFF2-40B4-BE49-F238E27FC236}">
                  <a16:creationId xmlns:a16="http://schemas.microsoft.com/office/drawing/2014/main" id="{1346D828-C4F0-D1C1-EA74-0E70E6F6198F}"/>
                </a:ext>
              </a:extLst>
            </p:cNvPr>
            <p:cNvSpPr/>
            <p:nvPr/>
          </p:nvSpPr>
          <p:spPr>
            <a:xfrm flipH="1">
              <a:off x="2980690" y="4448221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95" name="矩形 2094">
              <a:extLst>
                <a:ext uri="{FF2B5EF4-FFF2-40B4-BE49-F238E27FC236}">
                  <a16:creationId xmlns:a16="http://schemas.microsoft.com/office/drawing/2014/main" id="{1842A35E-91DD-1262-CB8F-4AE9DFB05902}"/>
                </a:ext>
              </a:extLst>
            </p:cNvPr>
            <p:cNvSpPr/>
            <p:nvPr/>
          </p:nvSpPr>
          <p:spPr>
            <a:xfrm flipH="1">
              <a:off x="2011803" y="4850716"/>
              <a:ext cx="395469" cy="4571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6" name="矩形 2095">
              <a:extLst>
                <a:ext uri="{FF2B5EF4-FFF2-40B4-BE49-F238E27FC236}">
                  <a16:creationId xmlns:a16="http://schemas.microsoft.com/office/drawing/2014/main" id="{A831F982-9CD7-5095-C601-BFB2850465AD}"/>
                </a:ext>
              </a:extLst>
            </p:cNvPr>
            <p:cNvSpPr/>
            <p:nvPr/>
          </p:nvSpPr>
          <p:spPr>
            <a:xfrm flipH="1">
              <a:off x="1976136" y="4850716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7" name="矩形 2096">
              <a:extLst>
                <a:ext uri="{FF2B5EF4-FFF2-40B4-BE49-F238E27FC236}">
                  <a16:creationId xmlns:a16="http://schemas.microsoft.com/office/drawing/2014/main" id="{51FED188-DC10-E201-3D05-082D76AEC867}"/>
                </a:ext>
              </a:extLst>
            </p:cNvPr>
            <p:cNvSpPr/>
            <p:nvPr/>
          </p:nvSpPr>
          <p:spPr>
            <a:xfrm flipH="1">
              <a:off x="2620632" y="4850716"/>
              <a:ext cx="364480" cy="4571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8" name="矩形 2097">
              <a:extLst>
                <a:ext uri="{FF2B5EF4-FFF2-40B4-BE49-F238E27FC236}">
                  <a16:creationId xmlns:a16="http://schemas.microsoft.com/office/drawing/2014/main" id="{E715D334-C522-1399-C469-37AB497F83CD}"/>
                </a:ext>
              </a:extLst>
            </p:cNvPr>
            <p:cNvSpPr/>
            <p:nvPr/>
          </p:nvSpPr>
          <p:spPr>
            <a:xfrm flipH="1">
              <a:off x="2980890" y="4850716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1" name="矩形 2090">
              <a:extLst>
                <a:ext uri="{FF2B5EF4-FFF2-40B4-BE49-F238E27FC236}">
                  <a16:creationId xmlns:a16="http://schemas.microsoft.com/office/drawing/2014/main" id="{71A06A43-6A66-B958-0B88-9AE9E36F6269}"/>
                </a:ext>
              </a:extLst>
            </p:cNvPr>
            <p:cNvSpPr/>
            <p:nvPr/>
          </p:nvSpPr>
          <p:spPr>
            <a:xfrm flipH="1">
              <a:off x="2011603" y="4382018"/>
              <a:ext cx="395469" cy="4571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2" name="矩形 2091">
              <a:extLst>
                <a:ext uri="{FF2B5EF4-FFF2-40B4-BE49-F238E27FC236}">
                  <a16:creationId xmlns:a16="http://schemas.microsoft.com/office/drawing/2014/main" id="{CE46EE78-F1F9-7E05-7371-08BD4FEE4588}"/>
                </a:ext>
              </a:extLst>
            </p:cNvPr>
            <p:cNvSpPr/>
            <p:nvPr/>
          </p:nvSpPr>
          <p:spPr>
            <a:xfrm flipH="1">
              <a:off x="1975936" y="4382018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3" name="矩形 2092">
              <a:extLst>
                <a:ext uri="{FF2B5EF4-FFF2-40B4-BE49-F238E27FC236}">
                  <a16:creationId xmlns:a16="http://schemas.microsoft.com/office/drawing/2014/main" id="{C13BC15F-601E-9B0E-B0CB-D5C376E88B48}"/>
                </a:ext>
              </a:extLst>
            </p:cNvPr>
            <p:cNvSpPr/>
            <p:nvPr/>
          </p:nvSpPr>
          <p:spPr>
            <a:xfrm flipH="1">
              <a:off x="2620432" y="4382018"/>
              <a:ext cx="364480" cy="4571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4" name="矩形 2093">
              <a:extLst>
                <a:ext uri="{FF2B5EF4-FFF2-40B4-BE49-F238E27FC236}">
                  <a16:creationId xmlns:a16="http://schemas.microsoft.com/office/drawing/2014/main" id="{41E27F14-478F-B03A-7CE2-52259275334C}"/>
                </a:ext>
              </a:extLst>
            </p:cNvPr>
            <p:cNvSpPr/>
            <p:nvPr/>
          </p:nvSpPr>
          <p:spPr>
            <a:xfrm flipH="1">
              <a:off x="2980690" y="4382018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7" name="矩形 2086">
              <a:extLst>
                <a:ext uri="{FF2B5EF4-FFF2-40B4-BE49-F238E27FC236}">
                  <a16:creationId xmlns:a16="http://schemas.microsoft.com/office/drawing/2014/main" id="{402F5CA1-818A-18CF-20A7-F27C7D5C8E00}"/>
                </a:ext>
              </a:extLst>
            </p:cNvPr>
            <p:cNvSpPr/>
            <p:nvPr/>
          </p:nvSpPr>
          <p:spPr>
            <a:xfrm flipH="1">
              <a:off x="2011803" y="4784512"/>
              <a:ext cx="395469" cy="45719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8" name="矩形 2087">
              <a:extLst>
                <a:ext uri="{FF2B5EF4-FFF2-40B4-BE49-F238E27FC236}">
                  <a16:creationId xmlns:a16="http://schemas.microsoft.com/office/drawing/2014/main" id="{C574B596-1861-C50B-8DB4-2E62A9A49E17}"/>
                </a:ext>
              </a:extLst>
            </p:cNvPr>
            <p:cNvSpPr/>
            <p:nvPr/>
          </p:nvSpPr>
          <p:spPr>
            <a:xfrm flipH="1">
              <a:off x="1976136" y="4784512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9" name="矩形 2088">
              <a:extLst>
                <a:ext uri="{FF2B5EF4-FFF2-40B4-BE49-F238E27FC236}">
                  <a16:creationId xmlns:a16="http://schemas.microsoft.com/office/drawing/2014/main" id="{F1C1BA5B-E596-07EC-4917-EFABE1F401BB}"/>
                </a:ext>
              </a:extLst>
            </p:cNvPr>
            <p:cNvSpPr/>
            <p:nvPr/>
          </p:nvSpPr>
          <p:spPr>
            <a:xfrm flipH="1">
              <a:off x="2620632" y="4784512"/>
              <a:ext cx="364480" cy="45719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0" name="矩形 2089">
              <a:extLst>
                <a:ext uri="{FF2B5EF4-FFF2-40B4-BE49-F238E27FC236}">
                  <a16:creationId xmlns:a16="http://schemas.microsoft.com/office/drawing/2014/main" id="{BC46E0E6-56CB-5B64-6BB6-218A0EE3280F}"/>
                </a:ext>
              </a:extLst>
            </p:cNvPr>
            <p:cNvSpPr/>
            <p:nvPr/>
          </p:nvSpPr>
          <p:spPr>
            <a:xfrm flipH="1">
              <a:off x="2980890" y="4784512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3" name="矩形 2082">
              <a:extLst>
                <a:ext uri="{FF2B5EF4-FFF2-40B4-BE49-F238E27FC236}">
                  <a16:creationId xmlns:a16="http://schemas.microsoft.com/office/drawing/2014/main" id="{43626C7A-0EEB-8E78-7110-137EF6346EE0}"/>
                </a:ext>
              </a:extLst>
            </p:cNvPr>
            <p:cNvSpPr/>
            <p:nvPr/>
          </p:nvSpPr>
          <p:spPr>
            <a:xfrm flipH="1">
              <a:off x="2011603" y="4315814"/>
              <a:ext cx="395469" cy="4571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4" name="矩形 2083">
              <a:extLst>
                <a:ext uri="{FF2B5EF4-FFF2-40B4-BE49-F238E27FC236}">
                  <a16:creationId xmlns:a16="http://schemas.microsoft.com/office/drawing/2014/main" id="{606D7A90-F706-923E-3F49-A31F3FAEE09A}"/>
                </a:ext>
              </a:extLst>
            </p:cNvPr>
            <p:cNvSpPr/>
            <p:nvPr/>
          </p:nvSpPr>
          <p:spPr>
            <a:xfrm flipH="1">
              <a:off x="1975936" y="4315814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5" name="矩形 2084">
              <a:extLst>
                <a:ext uri="{FF2B5EF4-FFF2-40B4-BE49-F238E27FC236}">
                  <a16:creationId xmlns:a16="http://schemas.microsoft.com/office/drawing/2014/main" id="{C97B2824-0C48-2B77-7891-F33A15E94886}"/>
                </a:ext>
              </a:extLst>
            </p:cNvPr>
            <p:cNvSpPr/>
            <p:nvPr/>
          </p:nvSpPr>
          <p:spPr>
            <a:xfrm flipH="1">
              <a:off x="2620432" y="4315814"/>
              <a:ext cx="364480" cy="4571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6" name="矩形 2085">
              <a:extLst>
                <a:ext uri="{FF2B5EF4-FFF2-40B4-BE49-F238E27FC236}">
                  <a16:creationId xmlns:a16="http://schemas.microsoft.com/office/drawing/2014/main" id="{5A40ED7E-0D3C-A26A-2E0A-DF80EAD5B5AC}"/>
                </a:ext>
              </a:extLst>
            </p:cNvPr>
            <p:cNvSpPr/>
            <p:nvPr/>
          </p:nvSpPr>
          <p:spPr>
            <a:xfrm flipH="1">
              <a:off x="2980690" y="4315814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9" name="矩形 2078">
              <a:extLst>
                <a:ext uri="{FF2B5EF4-FFF2-40B4-BE49-F238E27FC236}">
                  <a16:creationId xmlns:a16="http://schemas.microsoft.com/office/drawing/2014/main" id="{2D0FA793-A195-816C-88C5-1379B7C6E911}"/>
                </a:ext>
              </a:extLst>
            </p:cNvPr>
            <p:cNvSpPr/>
            <p:nvPr/>
          </p:nvSpPr>
          <p:spPr>
            <a:xfrm flipH="1">
              <a:off x="2011803" y="4718308"/>
              <a:ext cx="395469" cy="45719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0" name="矩形 2079">
              <a:extLst>
                <a:ext uri="{FF2B5EF4-FFF2-40B4-BE49-F238E27FC236}">
                  <a16:creationId xmlns:a16="http://schemas.microsoft.com/office/drawing/2014/main" id="{BCDE8E64-2489-823B-C2B2-9BD0F8A8D1A3}"/>
                </a:ext>
              </a:extLst>
            </p:cNvPr>
            <p:cNvSpPr/>
            <p:nvPr/>
          </p:nvSpPr>
          <p:spPr>
            <a:xfrm flipH="1">
              <a:off x="1976136" y="4718308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1" name="矩形 2080">
              <a:extLst>
                <a:ext uri="{FF2B5EF4-FFF2-40B4-BE49-F238E27FC236}">
                  <a16:creationId xmlns:a16="http://schemas.microsoft.com/office/drawing/2014/main" id="{2F318DC4-5FC6-63D5-7D9B-2456EE5F786C}"/>
                </a:ext>
              </a:extLst>
            </p:cNvPr>
            <p:cNvSpPr/>
            <p:nvPr/>
          </p:nvSpPr>
          <p:spPr>
            <a:xfrm flipH="1">
              <a:off x="2620632" y="4718308"/>
              <a:ext cx="364480" cy="45719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82" name="矩形 2081">
              <a:extLst>
                <a:ext uri="{FF2B5EF4-FFF2-40B4-BE49-F238E27FC236}">
                  <a16:creationId xmlns:a16="http://schemas.microsoft.com/office/drawing/2014/main" id="{54C0DDF2-D76D-5AA9-5AF5-CCD847CA0F3A}"/>
                </a:ext>
              </a:extLst>
            </p:cNvPr>
            <p:cNvSpPr/>
            <p:nvPr/>
          </p:nvSpPr>
          <p:spPr>
            <a:xfrm flipH="1">
              <a:off x="2980890" y="4718308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5" name="矩形 2074">
              <a:extLst>
                <a:ext uri="{FF2B5EF4-FFF2-40B4-BE49-F238E27FC236}">
                  <a16:creationId xmlns:a16="http://schemas.microsoft.com/office/drawing/2014/main" id="{0DF4898D-C75F-C258-E2C7-9AED68683D1A}"/>
                </a:ext>
              </a:extLst>
            </p:cNvPr>
            <p:cNvSpPr/>
            <p:nvPr/>
          </p:nvSpPr>
          <p:spPr>
            <a:xfrm flipH="1">
              <a:off x="2011603" y="4249610"/>
              <a:ext cx="395469" cy="4571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6" name="矩形 2075">
              <a:extLst>
                <a:ext uri="{FF2B5EF4-FFF2-40B4-BE49-F238E27FC236}">
                  <a16:creationId xmlns:a16="http://schemas.microsoft.com/office/drawing/2014/main" id="{7D7DF188-6392-9F23-5F42-BF0C9A28ECD8}"/>
                </a:ext>
              </a:extLst>
            </p:cNvPr>
            <p:cNvSpPr/>
            <p:nvPr/>
          </p:nvSpPr>
          <p:spPr>
            <a:xfrm flipH="1">
              <a:off x="1975936" y="4249610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7" name="矩形 2076">
              <a:extLst>
                <a:ext uri="{FF2B5EF4-FFF2-40B4-BE49-F238E27FC236}">
                  <a16:creationId xmlns:a16="http://schemas.microsoft.com/office/drawing/2014/main" id="{10D6AE56-5A47-C986-FB69-A08D72BE8357}"/>
                </a:ext>
              </a:extLst>
            </p:cNvPr>
            <p:cNvSpPr/>
            <p:nvPr/>
          </p:nvSpPr>
          <p:spPr>
            <a:xfrm flipH="1">
              <a:off x="2620432" y="4249610"/>
              <a:ext cx="364480" cy="4571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8" name="矩形 2077">
              <a:extLst>
                <a:ext uri="{FF2B5EF4-FFF2-40B4-BE49-F238E27FC236}">
                  <a16:creationId xmlns:a16="http://schemas.microsoft.com/office/drawing/2014/main" id="{D7209F02-AA38-7551-421C-4DED095A03F3}"/>
                </a:ext>
              </a:extLst>
            </p:cNvPr>
            <p:cNvSpPr/>
            <p:nvPr/>
          </p:nvSpPr>
          <p:spPr>
            <a:xfrm flipH="1">
              <a:off x="2980690" y="4249610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1" name="矩形 2070">
              <a:extLst>
                <a:ext uri="{FF2B5EF4-FFF2-40B4-BE49-F238E27FC236}">
                  <a16:creationId xmlns:a16="http://schemas.microsoft.com/office/drawing/2014/main" id="{7B77426E-51D2-0268-A5AE-3B8943390057}"/>
                </a:ext>
              </a:extLst>
            </p:cNvPr>
            <p:cNvSpPr/>
            <p:nvPr/>
          </p:nvSpPr>
          <p:spPr>
            <a:xfrm flipH="1">
              <a:off x="2011803" y="4177963"/>
              <a:ext cx="395469" cy="4571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2" name="矩形 2071">
              <a:extLst>
                <a:ext uri="{FF2B5EF4-FFF2-40B4-BE49-F238E27FC236}">
                  <a16:creationId xmlns:a16="http://schemas.microsoft.com/office/drawing/2014/main" id="{E41FC731-FF2D-98DB-F788-FA307E47487E}"/>
                </a:ext>
              </a:extLst>
            </p:cNvPr>
            <p:cNvSpPr/>
            <p:nvPr/>
          </p:nvSpPr>
          <p:spPr>
            <a:xfrm flipH="1">
              <a:off x="1976136" y="4177963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3" name="矩形 2072">
              <a:extLst>
                <a:ext uri="{FF2B5EF4-FFF2-40B4-BE49-F238E27FC236}">
                  <a16:creationId xmlns:a16="http://schemas.microsoft.com/office/drawing/2014/main" id="{42917096-45CB-99D7-153E-BD9E9758BD65}"/>
                </a:ext>
              </a:extLst>
            </p:cNvPr>
            <p:cNvSpPr/>
            <p:nvPr/>
          </p:nvSpPr>
          <p:spPr>
            <a:xfrm flipH="1">
              <a:off x="2620632" y="4177963"/>
              <a:ext cx="364480" cy="4571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4" name="矩形 2073">
              <a:extLst>
                <a:ext uri="{FF2B5EF4-FFF2-40B4-BE49-F238E27FC236}">
                  <a16:creationId xmlns:a16="http://schemas.microsoft.com/office/drawing/2014/main" id="{8F360D10-292D-76A0-AF65-E53D8FA0FE9C}"/>
                </a:ext>
              </a:extLst>
            </p:cNvPr>
            <p:cNvSpPr/>
            <p:nvPr/>
          </p:nvSpPr>
          <p:spPr>
            <a:xfrm flipH="1">
              <a:off x="2980890" y="4177963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7" name="矩形 2066">
              <a:extLst>
                <a:ext uri="{FF2B5EF4-FFF2-40B4-BE49-F238E27FC236}">
                  <a16:creationId xmlns:a16="http://schemas.microsoft.com/office/drawing/2014/main" id="{5C38737F-292A-ACCE-1542-A4995E8EA2EF}"/>
                </a:ext>
              </a:extLst>
            </p:cNvPr>
            <p:cNvSpPr/>
            <p:nvPr/>
          </p:nvSpPr>
          <p:spPr>
            <a:xfrm flipH="1">
              <a:off x="2011803" y="4111760"/>
              <a:ext cx="395469" cy="4571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8" name="矩形 2067">
              <a:extLst>
                <a:ext uri="{FF2B5EF4-FFF2-40B4-BE49-F238E27FC236}">
                  <a16:creationId xmlns:a16="http://schemas.microsoft.com/office/drawing/2014/main" id="{A48CE63A-A4CD-0318-5551-C5207D143896}"/>
                </a:ext>
              </a:extLst>
            </p:cNvPr>
            <p:cNvSpPr/>
            <p:nvPr/>
          </p:nvSpPr>
          <p:spPr>
            <a:xfrm flipH="1">
              <a:off x="1976136" y="4111760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9" name="矩形 2068">
              <a:extLst>
                <a:ext uri="{FF2B5EF4-FFF2-40B4-BE49-F238E27FC236}">
                  <a16:creationId xmlns:a16="http://schemas.microsoft.com/office/drawing/2014/main" id="{E09CAD42-4B1F-A781-7702-755998B77EE2}"/>
                </a:ext>
              </a:extLst>
            </p:cNvPr>
            <p:cNvSpPr/>
            <p:nvPr/>
          </p:nvSpPr>
          <p:spPr>
            <a:xfrm flipH="1">
              <a:off x="2620632" y="4111760"/>
              <a:ext cx="364480" cy="4571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70" name="矩形 2069">
              <a:extLst>
                <a:ext uri="{FF2B5EF4-FFF2-40B4-BE49-F238E27FC236}">
                  <a16:creationId xmlns:a16="http://schemas.microsoft.com/office/drawing/2014/main" id="{5F15690C-5225-F51D-3D9E-AD2D3B79BD2D}"/>
                </a:ext>
              </a:extLst>
            </p:cNvPr>
            <p:cNvSpPr/>
            <p:nvPr/>
          </p:nvSpPr>
          <p:spPr>
            <a:xfrm flipH="1">
              <a:off x="2980890" y="4111760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3" name="矩形 2062">
              <a:extLst>
                <a:ext uri="{FF2B5EF4-FFF2-40B4-BE49-F238E27FC236}">
                  <a16:creationId xmlns:a16="http://schemas.microsoft.com/office/drawing/2014/main" id="{6E3B6376-58AF-4336-9ED6-A2A4C537A424}"/>
                </a:ext>
              </a:extLst>
            </p:cNvPr>
            <p:cNvSpPr/>
            <p:nvPr/>
          </p:nvSpPr>
          <p:spPr>
            <a:xfrm flipH="1">
              <a:off x="2011803" y="4045556"/>
              <a:ext cx="395469" cy="45719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4" name="矩形 2063">
              <a:extLst>
                <a:ext uri="{FF2B5EF4-FFF2-40B4-BE49-F238E27FC236}">
                  <a16:creationId xmlns:a16="http://schemas.microsoft.com/office/drawing/2014/main" id="{673B51A1-5FD6-78AA-8B5D-6C45CC54FBCF}"/>
                </a:ext>
              </a:extLst>
            </p:cNvPr>
            <p:cNvSpPr/>
            <p:nvPr/>
          </p:nvSpPr>
          <p:spPr>
            <a:xfrm flipH="1">
              <a:off x="1976136" y="4045556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5" name="矩形 2064">
              <a:extLst>
                <a:ext uri="{FF2B5EF4-FFF2-40B4-BE49-F238E27FC236}">
                  <a16:creationId xmlns:a16="http://schemas.microsoft.com/office/drawing/2014/main" id="{1015624A-DBEB-22C8-FC58-827DC2430EEC}"/>
                </a:ext>
              </a:extLst>
            </p:cNvPr>
            <p:cNvSpPr/>
            <p:nvPr/>
          </p:nvSpPr>
          <p:spPr>
            <a:xfrm flipH="1">
              <a:off x="2620632" y="4045556"/>
              <a:ext cx="364480" cy="45719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6" name="矩形 2065">
              <a:extLst>
                <a:ext uri="{FF2B5EF4-FFF2-40B4-BE49-F238E27FC236}">
                  <a16:creationId xmlns:a16="http://schemas.microsoft.com/office/drawing/2014/main" id="{33B41F3E-C33F-7472-BD46-BD03FAF491B6}"/>
                </a:ext>
              </a:extLst>
            </p:cNvPr>
            <p:cNvSpPr/>
            <p:nvPr/>
          </p:nvSpPr>
          <p:spPr>
            <a:xfrm flipH="1">
              <a:off x="2980890" y="4045556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59" name="矩形 2058">
              <a:extLst>
                <a:ext uri="{FF2B5EF4-FFF2-40B4-BE49-F238E27FC236}">
                  <a16:creationId xmlns:a16="http://schemas.microsoft.com/office/drawing/2014/main" id="{1D6E2522-4107-2B42-0A20-B2F67A797614}"/>
                </a:ext>
              </a:extLst>
            </p:cNvPr>
            <p:cNvSpPr/>
            <p:nvPr/>
          </p:nvSpPr>
          <p:spPr>
            <a:xfrm flipH="1">
              <a:off x="2011803" y="3979352"/>
              <a:ext cx="395469" cy="4571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0" name="矩形 2059">
              <a:extLst>
                <a:ext uri="{FF2B5EF4-FFF2-40B4-BE49-F238E27FC236}">
                  <a16:creationId xmlns:a16="http://schemas.microsoft.com/office/drawing/2014/main" id="{EC5BCF78-853D-EF38-39DC-94FA281F99C9}"/>
                </a:ext>
              </a:extLst>
            </p:cNvPr>
            <p:cNvSpPr/>
            <p:nvPr/>
          </p:nvSpPr>
          <p:spPr>
            <a:xfrm flipH="1">
              <a:off x="1976136" y="3979352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1" name="矩形 2060">
              <a:extLst>
                <a:ext uri="{FF2B5EF4-FFF2-40B4-BE49-F238E27FC236}">
                  <a16:creationId xmlns:a16="http://schemas.microsoft.com/office/drawing/2014/main" id="{A42726D8-851A-E167-C94B-9DA44DE7B211}"/>
                </a:ext>
              </a:extLst>
            </p:cNvPr>
            <p:cNvSpPr/>
            <p:nvPr/>
          </p:nvSpPr>
          <p:spPr>
            <a:xfrm flipH="1">
              <a:off x="2620632" y="3979352"/>
              <a:ext cx="364480" cy="4571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2" name="矩形 2061">
              <a:extLst>
                <a:ext uri="{FF2B5EF4-FFF2-40B4-BE49-F238E27FC236}">
                  <a16:creationId xmlns:a16="http://schemas.microsoft.com/office/drawing/2014/main" id="{C4147479-0F98-343F-4E00-87AB75AC239F}"/>
                </a:ext>
              </a:extLst>
            </p:cNvPr>
            <p:cNvSpPr/>
            <p:nvPr/>
          </p:nvSpPr>
          <p:spPr>
            <a:xfrm flipH="1">
              <a:off x="2980890" y="3979352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55" name="矩形 2054">
              <a:extLst>
                <a:ext uri="{FF2B5EF4-FFF2-40B4-BE49-F238E27FC236}">
                  <a16:creationId xmlns:a16="http://schemas.microsoft.com/office/drawing/2014/main" id="{C65371E4-CBD1-D3DF-517A-3101352626AA}"/>
                </a:ext>
              </a:extLst>
            </p:cNvPr>
            <p:cNvSpPr/>
            <p:nvPr/>
          </p:nvSpPr>
          <p:spPr>
            <a:xfrm flipH="1">
              <a:off x="2011803" y="3913149"/>
              <a:ext cx="395469" cy="45719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6" name="矩形 2055">
              <a:extLst>
                <a:ext uri="{FF2B5EF4-FFF2-40B4-BE49-F238E27FC236}">
                  <a16:creationId xmlns:a16="http://schemas.microsoft.com/office/drawing/2014/main" id="{136B6529-39D5-F828-9626-C667CAE168FE}"/>
                </a:ext>
              </a:extLst>
            </p:cNvPr>
            <p:cNvSpPr/>
            <p:nvPr/>
          </p:nvSpPr>
          <p:spPr>
            <a:xfrm flipH="1">
              <a:off x="1976136" y="3913149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7" name="矩形 2056">
              <a:extLst>
                <a:ext uri="{FF2B5EF4-FFF2-40B4-BE49-F238E27FC236}">
                  <a16:creationId xmlns:a16="http://schemas.microsoft.com/office/drawing/2014/main" id="{654D627F-FDC4-4E94-598C-F61D49B5B9DC}"/>
                </a:ext>
              </a:extLst>
            </p:cNvPr>
            <p:cNvSpPr/>
            <p:nvPr/>
          </p:nvSpPr>
          <p:spPr>
            <a:xfrm flipH="1">
              <a:off x="2620632" y="3913149"/>
              <a:ext cx="364480" cy="45719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8" name="矩形 2057">
              <a:extLst>
                <a:ext uri="{FF2B5EF4-FFF2-40B4-BE49-F238E27FC236}">
                  <a16:creationId xmlns:a16="http://schemas.microsoft.com/office/drawing/2014/main" id="{1C90344A-FEDC-766D-524B-C13CBC76189B}"/>
                </a:ext>
              </a:extLst>
            </p:cNvPr>
            <p:cNvSpPr/>
            <p:nvPr/>
          </p:nvSpPr>
          <p:spPr>
            <a:xfrm flipH="1">
              <a:off x="2980890" y="3913149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1" name="矩形 2050">
              <a:extLst>
                <a:ext uri="{FF2B5EF4-FFF2-40B4-BE49-F238E27FC236}">
                  <a16:creationId xmlns:a16="http://schemas.microsoft.com/office/drawing/2014/main" id="{2669F719-BB9F-0F2A-9263-B5385B67B2A2}"/>
                </a:ext>
              </a:extLst>
            </p:cNvPr>
            <p:cNvSpPr/>
            <p:nvPr/>
          </p:nvSpPr>
          <p:spPr>
            <a:xfrm flipH="1">
              <a:off x="2011803" y="3846945"/>
              <a:ext cx="395469" cy="4571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2" name="矩形 2051">
              <a:extLst>
                <a:ext uri="{FF2B5EF4-FFF2-40B4-BE49-F238E27FC236}">
                  <a16:creationId xmlns:a16="http://schemas.microsoft.com/office/drawing/2014/main" id="{E85A8094-89E3-16B7-A6FF-68E65B964593}"/>
                </a:ext>
              </a:extLst>
            </p:cNvPr>
            <p:cNvSpPr/>
            <p:nvPr/>
          </p:nvSpPr>
          <p:spPr>
            <a:xfrm flipH="1">
              <a:off x="1976136" y="3846945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3" name="矩形 2052">
              <a:extLst>
                <a:ext uri="{FF2B5EF4-FFF2-40B4-BE49-F238E27FC236}">
                  <a16:creationId xmlns:a16="http://schemas.microsoft.com/office/drawing/2014/main" id="{6FB9D4BE-6FB8-6029-2C5A-90EE89E2D613}"/>
                </a:ext>
              </a:extLst>
            </p:cNvPr>
            <p:cNvSpPr/>
            <p:nvPr/>
          </p:nvSpPr>
          <p:spPr>
            <a:xfrm flipH="1">
              <a:off x="2620632" y="3846945"/>
              <a:ext cx="364480" cy="4571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4" name="矩形 2053">
              <a:extLst>
                <a:ext uri="{FF2B5EF4-FFF2-40B4-BE49-F238E27FC236}">
                  <a16:creationId xmlns:a16="http://schemas.microsoft.com/office/drawing/2014/main" id="{72DE50A4-EA28-C9F3-4E77-8F221E118582}"/>
                </a:ext>
              </a:extLst>
            </p:cNvPr>
            <p:cNvSpPr/>
            <p:nvPr/>
          </p:nvSpPr>
          <p:spPr>
            <a:xfrm flipH="1">
              <a:off x="2980890" y="3846945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7" name="矩形 2046">
              <a:extLst>
                <a:ext uri="{FF2B5EF4-FFF2-40B4-BE49-F238E27FC236}">
                  <a16:creationId xmlns:a16="http://schemas.microsoft.com/office/drawing/2014/main" id="{7C4BA341-5CEF-41F9-23C0-3A90AFD688A9}"/>
                </a:ext>
              </a:extLst>
            </p:cNvPr>
            <p:cNvSpPr/>
            <p:nvPr/>
          </p:nvSpPr>
          <p:spPr>
            <a:xfrm flipH="1">
              <a:off x="2011803" y="3780741"/>
              <a:ext cx="395469" cy="45719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8" name="矩形 2047">
              <a:extLst>
                <a:ext uri="{FF2B5EF4-FFF2-40B4-BE49-F238E27FC236}">
                  <a16:creationId xmlns:a16="http://schemas.microsoft.com/office/drawing/2014/main" id="{459DE7B4-62FB-CDB8-6914-E7E8DD6B0FE8}"/>
                </a:ext>
              </a:extLst>
            </p:cNvPr>
            <p:cNvSpPr/>
            <p:nvPr/>
          </p:nvSpPr>
          <p:spPr>
            <a:xfrm flipH="1">
              <a:off x="1976136" y="3780741"/>
              <a:ext cx="71336" cy="45719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9" name="矩形 2048">
              <a:extLst>
                <a:ext uri="{FF2B5EF4-FFF2-40B4-BE49-F238E27FC236}">
                  <a16:creationId xmlns:a16="http://schemas.microsoft.com/office/drawing/2014/main" id="{89E750D2-8EA4-6D40-C490-AD5DB6D75576}"/>
                </a:ext>
              </a:extLst>
            </p:cNvPr>
            <p:cNvSpPr/>
            <p:nvPr/>
          </p:nvSpPr>
          <p:spPr>
            <a:xfrm flipH="1">
              <a:off x="2620632" y="3780741"/>
              <a:ext cx="364480" cy="45719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50" name="矩形 2049">
              <a:extLst>
                <a:ext uri="{FF2B5EF4-FFF2-40B4-BE49-F238E27FC236}">
                  <a16:creationId xmlns:a16="http://schemas.microsoft.com/office/drawing/2014/main" id="{A5137EB2-4849-2129-8571-5E0DD03E69FC}"/>
                </a:ext>
              </a:extLst>
            </p:cNvPr>
            <p:cNvSpPr/>
            <p:nvPr/>
          </p:nvSpPr>
          <p:spPr>
            <a:xfrm flipH="1">
              <a:off x="2980890" y="3780741"/>
              <a:ext cx="71336" cy="45719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3" name="矩形 2042">
              <a:extLst>
                <a:ext uri="{FF2B5EF4-FFF2-40B4-BE49-F238E27FC236}">
                  <a16:creationId xmlns:a16="http://schemas.microsoft.com/office/drawing/2014/main" id="{F4E973AF-4CD3-0F15-9A0B-E08349F30013}"/>
                </a:ext>
              </a:extLst>
            </p:cNvPr>
            <p:cNvSpPr/>
            <p:nvPr/>
          </p:nvSpPr>
          <p:spPr>
            <a:xfrm flipH="1">
              <a:off x="2011603" y="5387283"/>
              <a:ext cx="395469" cy="4571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4" name="矩形 2043">
              <a:extLst>
                <a:ext uri="{FF2B5EF4-FFF2-40B4-BE49-F238E27FC236}">
                  <a16:creationId xmlns:a16="http://schemas.microsoft.com/office/drawing/2014/main" id="{88DCC720-3B19-2B35-39CF-F5614B1F6EFB}"/>
                </a:ext>
              </a:extLst>
            </p:cNvPr>
            <p:cNvSpPr/>
            <p:nvPr/>
          </p:nvSpPr>
          <p:spPr>
            <a:xfrm flipH="1">
              <a:off x="1975936" y="5387283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5" name="矩形 2044">
              <a:extLst>
                <a:ext uri="{FF2B5EF4-FFF2-40B4-BE49-F238E27FC236}">
                  <a16:creationId xmlns:a16="http://schemas.microsoft.com/office/drawing/2014/main" id="{9CA3EB6B-66F7-0435-E9CF-863CB9554C07}"/>
                </a:ext>
              </a:extLst>
            </p:cNvPr>
            <p:cNvSpPr/>
            <p:nvPr/>
          </p:nvSpPr>
          <p:spPr>
            <a:xfrm flipH="1">
              <a:off x="2620432" y="5387283"/>
              <a:ext cx="364480" cy="4571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6" name="矩形 2045">
              <a:extLst>
                <a:ext uri="{FF2B5EF4-FFF2-40B4-BE49-F238E27FC236}">
                  <a16:creationId xmlns:a16="http://schemas.microsoft.com/office/drawing/2014/main" id="{B8BBB15A-F7FB-B66F-BB75-9B54F6C6B33B}"/>
                </a:ext>
              </a:extLst>
            </p:cNvPr>
            <p:cNvSpPr/>
            <p:nvPr/>
          </p:nvSpPr>
          <p:spPr>
            <a:xfrm flipH="1">
              <a:off x="2980690" y="5387283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9" name="矩形 2038">
              <a:extLst>
                <a:ext uri="{FF2B5EF4-FFF2-40B4-BE49-F238E27FC236}">
                  <a16:creationId xmlns:a16="http://schemas.microsoft.com/office/drawing/2014/main" id="{45E2E929-1255-04E8-E53E-A43C9D58FC42}"/>
                </a:ext>
              </a:extLst>
            </p:cNvPr>
            <p:cNvSpPr/>
            <p:nvPr/>
          </p:nvSpPr>
          <p:spPr>
            <a:xfrm flipH="1">
              <a:off x="2011603" y="5321080"/>
              <a:ext cx="395469" cy="45719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0" name="矩形 2039">
              <a:extLst>
                <a:ext uri="{FF2B5EF4-FFF2-40B4-BE49-F238E27FC236}">
                  <a16:creationId xmlns:a16="http://schemas.microsoft.com/office/drawing/2014/main" id="{50306A39-6BD0-1ED1-8C8C-C1225D8929BC}"/>
                </a:ext>
              </a:extLst>
            </p:cNvPr>
            <p:cNvSpPr/>
            <p:nvPr/>
          </p:nvSpPr>
          <p:spPr>
            <a:xfrm flipH="1">
              <a:off x="1975936" y="5321080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1" name="矩形 2040">
              <a:extLst>
                <a:ext uri="{FF2B5EF4-FFF2-40B4-BE49-F238E27FC236}">
                  <a16:creationId xmlns:a16="http://schemas.microsoft.com/office/drawing/2014/main" id="{67BEC07A-05C2-74C5-36FD-5C6A5E25310F}"/>
                </a:ext>
              </a:extLst>
            </p:cNvPr>
            <p:cNvSpPr/>
            <p:nvPr/>
          </p:nvSpPr>
          <p:spPr>
            <a:xfrm flipH="1">
              <a:off x="2620432" y="5321080"/>
              <a:ext cx="364480" cy="45719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2" name="矩形 2041">
              <a:extLst>
                <a:ext uri="{FF2B5EF4-FFF2-40B4-BE49-F238E27FC236}">
                  <a16:creationId xmlns:a16="http://schemas.microsoft.com/office/drawing/2014/main" id="{2C4C636B-5D76-DFEB-C92C-B24815A986AE}"/>
                </a:ext>
              </a:extLst>
            </p:cNvPr>
            <p:cNvSpPr/>
            <p:nvPr/>
          </p:nvSpPr>
          <p:spPr>
            <a:xfrm flipH="1">
              <a:off x="2980690" y="5321080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5" name="矩形 2034">
              <a:extLst>
                <a:ext uri="{FF2B5EF4-FFF2-40B4-BE49-F238E27FC236}">
                  <a16:creationId xmlns:a16="http://schemas.microsoft.com/office/drawing/2014/main" id="{E9ED3295-BE40-CCBC-D504-5122EA35DD58}"/>
                </a:ext>
              </a:extLst>
            </p:cNvPr>
            <p:cNvSpPr/>
            <p:nvPr/>
          </p:nvSpPr>
          <p:spPr>
            <a:xfrm flipH="1">
              <a:off x="2011603" y="5254876"/>
              <a:ext cx="395469" cy="45719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6" name="矩形 2035">
              <a:extLst>
                <a:ext uri="{FF2B5EF4-FFF2-40B4-BE49-F238E27FC236}">
                  <a16:creationId xmlns:a16="http://schemas.microsoft.com/office/drawing/2014/main" id="{80C8FD5A-6F90-43FC-20E9-8ADD67CC39A7}"/>
                </a:ext>
              </a:extLst>
            </p:cNvPr>
            <p:cNvSpPr/>
            <p:nvPr/>
          </p:nvSpPr>
          <p:spPr>
            <a:xfrm flipH="1">
              <a:off x="1975936" y="5254876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7" name="矩形 2036">
              <a:extLst>
                <a:ext uri="{FF2B5EF4-FFF2-40B4-BE49-F238E27FC236}">
                  <a16:creationId xmlns:a16="http://schemas.microsoft.com/office/drawing/2014/main" id="{765B87C5-34F2-285B-0A30-541924E18AB6}"/>
                </a:ext>
              </a:extLst>
            </p:cNvPr>
            <p:cNvSpPr/>
            <p:nvPr/>
          </p:nvSpPr>
          <p:spPr>
            <a:xfrm flipH="1">
              <a:off x="2620432" y="5254876"/>
              <a:ext cx="364480" cy="45719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8" name="矩形 2037">
              <a:extLst>
                <a:ext uri="{FF2B5EF4-FFF2-40B4-BE49-F238E27FC236}">
                  <a16:creationId xmlns:a16="http://schemas.microsoft.com/office/drawing/2014/main" id="{31E033B0-6CCE-4D5E-C78F-70A924D554FA}"/>
                </a:ext>
              </a:extLst>
            </p:cNvPr>
            <p:cNvSpPr/>
            <p:nvPr/>
          </p:nvSpPr>
          <p:spPr>
            <a:xfrm flipH="1">
              <a:off x="2980690" y="5254876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1" name="矩形 2030">
              <a:extLst>
                <a:ext uri="{FF2B5EF4-FFF2-40B4-BE49-F238E27FC236}">
                  <a16:creationId xmlns:a16="http://schemas.microsoft.com/office/drawing/2014/main" id="{02F9DA8C-CAF0-45D7-C1B3-F174154C021C}"/>
                </a:ext>
              </a:extLst>
            </p:cNvPr>
            <p:cNvSpPr/>
            <p:nvPr/>
          </p:nvSpPr>
          <p:spPr>
            <a:xfrm flipH="1">
              <a:off x="2011603" y="5188672"/>
              <a:ext cx="395469" cy="4571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2" name="矩形 2031">
              <a:extLst>
                <a:ext uri="{FF2B5EF4-FFF2-40B4-BE49-F238E27FC236}">
                  <a16:creationId xmlns:a16="http://schemas.microsoft.com/office/drawing/2014/main" id="{1479FA27-1068-BC1B-63C9-A3CC3DC5156F}"/>
                </a:ext>
              </a:extLst>
            </p:cNvPr>
            <p:cNvSpPr/>
            <p:nvPr/>
          </p:nvSpPr>
          <p:spPr>
            <a:xfrm flipH="1">
              <a:off x="1975936" y="5188672"/>
              <a:ext cx="71336" cy="4571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3" name="矩形 2032">
              <a:extLst>
                <a:ext uri="{FF2B5EF4-FFF2-40B4-BE49-F238E27FC236}">
                  <a16:creationId xmlns:a16="http://schemas.microsoft.com/office/drawing/2014/main" id="{F9A63DF4-70EE-F917-B143-B1B4B8504BF5}"/>
                </a:ext>
              </a:extLst>
            </p:cNvPr>
            <p:cNvSpPr/>
            <p:nvPr/>
          </p:nvSpPr>
          <p:spPr>
            <a:xfrm flipH="1">
              <a:off x="2620432" y="5188672"/>
              <a:ext cx="364480" cy="4571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34" name="矩形 2033">
              <a:extLst>
                <a:ext uri="{FF2B5EF4-FFF2-40B4-BE49-F238E27FC236}">
                  <a16:creationId xmlns:a16="http://schemas.microsoft.com/office/drawing/2014/main" id="{110D98DB-88F3-4714-28A7-688CFD1F2445}"/>
                </a:ext>
              </a:extLst>
            </p:cNvPr>
            <p:cNvSpPr/>
            <p:nvPr/>
          </p:nvSpPr>
          <p:spPr>
            <a:xfrm flipH="1">
              <a:off x="2980690" y="5188672"/>
              <a:ext cx="71336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27" name="矩形 2026">
              <a:extLst>
                <a:ext uri="{FF2B5EF4-FFF2-40B4-BE49-F238E27FC236}">
                  <a16:creationId xmlns:a16="http://schemas.microsoft.com/office/drawing/2014/main" id="{29473E9F-18DD-79D7-52CF-533E986F5A95}"/>
                </a:ext>
              </a:extLst>
            </p:cNvPr>
            <p:cNvSpPr/>
            <p:nvPr/>
          </p:nvSpPr>
          <p:spPr>
            <a:xfrm flipH="1">
              <a:off x="2113780" y="3780742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8" name="矩形 2027">
              <a:extLst>
                <a:ext uri="{FF2B5EF4-FFF2-40B4-BE49-F238E27FC236}">
                  <a16:creationId xmlns:a16="http://schemas.microsoft.com/office/drawing/2014/main" id="{0F3C528C-26F3-6705-08AD-7686CF693FE7}"/>
                </a:ext>
              </a:extLst>
            </p:cNvPr>
            <p:cNvSpPr/>
            <p:nvPr/>
          </p:nvSpPr>
          <p:spPr>
            <a:xfrm flipH="1">
              <a:off x="2111589" y="378074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9" name="矩形 2028">
              <a:extLst>
                <a:ext uri="{FF2B5EF4-FFF2-40B4-BE49-F238E27FC236}">
                  <a16:creationId xmlns:a16="http://schemas.microsoft.com/office/drawing/2014/main" id="{D57CEFBD-3362-B70D-F62A-92A6A79D28BE}"/>
                </a:ext>
              </a:extLst>
            </p:cNvPr>
            <p:cNvSpPr/>
            <p:nvPr/>
          </p:nvSpPr>
          <p:spPr>
            <a:xfrm flipH="1">
              <a:off x="2138068" y="3780742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0" name="矩形 2029">
              <a:extLst>
                <a:ext uri="{FF2B5EF4-FFF2-40B4-BE49-F238E27FC236}">
                  <a16:creationId xmlns:a16="http://schemas.microsoft.com/office/drawing/2014/main" id="{68CE5550-6116-FC5E-C509-A0E291A8D33B}"/>
                </a:ext>
              </a:extLst>
            </p:cNvPr>
            <p:cNvSpPr/>
            <p:nvPr/>
          </p:nvSpPr>
          <p:spPr>
            <a:xfrm flipH="1">
              <a:off x="2160192" y="378074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3" name="矩形 2022">
              <a:extLst>
                <a:ext uri="{FF2B5EF4-FFF2-40B4-BE49-F238E27FC236}">
                  <a16:creationId xmlns:a16="http://schemas.microsoft.com/office/drawing/2014/main" id="{39C37C5C-FB8F-6726-FAF3-1613831957C8}"/>
                </a:ext>
              </a:extLst>
            </p:cNvPr>
            <p:cNvSpPr/>
            <p:nvPr/>
          </p:nvSpPr>
          <p:spPr>
            <a:xfrm flipH="1">
              <a:off x="2199976" y="3846946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4" name="矩形 2023">
              <a:extLst>
                <a:ext uri="{FF2B5EF4-FFF2-40B4-BE49-F238E27FC236}">
                  <a16:creationId xmlns:a16="http://schemas.microsoft.com/office/drawing/2014/main" id="{20C27246-560F-9822-1FAB-801A3679EDFA}"/>
                </a:ext>
              </a:extLst>
            </p:cNvPr>
            <p:cNvSpPr/>
            <p:nvPr/>
          </p:nvSpPr>
          <p:spPr>
            <a:xfrm flipH="1">
              <a:off x="2197785" y="384694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5" name="矩形 2024">
              <a:extLst>
                <a:ext uri="{FF2B5EF4-FFF2-40B4-BE49-F238E27FC236}">
                  <a16:creationId xmlns:a16="http://schemas.microsoft.com/office/drawing/2014/main" id="{DA212F00-67A3-72B9-4B08-DCD43E445D07}"/>
                </a:ext>
              </a:extLst>
            </p:cNvPr>
            <p:cNvSpPr/>
            <p:nvPr/>
          </p:nvSpPr>
          <p:spPr>
            <a:xfrm flipH="1">
              <a:off x="2224264" y="3846946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6" name="矩形 2025">
              <a:extLst>
                <a:ext uri="{FF2B5EF4-FFF2-40B4-BE49-F238E27FC236}">
                  <a16:creationId xmlns:a16="http://schemas.microsoft.com/office/drawing/2014/main" id="{0A2596DA-F264-33B1-2120-6D3147D17E9B}"/>
                </a:ext>
              </a:extLst>
            </p:cNvPr>
            <p:cNvSpPr/>
            <p:nvPr/>
          </p:nvSpPr>
          <p:spPr>
            <a:xfrm flipH="1">
              <a:off x="2246388" y="384694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9" name="矩形 2018">
              <a:extLst>
                <a:ext uri="{FF2B5EF4-FFF2-40B4-BE49-F238E27FC236}">
                  <a16:creationId xmlns:a16="http://schemas.microsoft.com/office/drawing/2014/main" id="{3D21D555-269D-AA13-EFAD-42D5F86C773D}"/>
                </a:ext>
              </a:extLst>
            </p:cNvPr>
            <p:cNvSpPr/>
            <p:nvPr/>
          </p:nvSpPr>
          <p:spPr>
            <a:xfrm flipH="1">
              <a:off x="2154026" y="4110793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0" name="矩形 2019">
              <a:extLst>
                <a:ext uri="{FF2B5EF4-FFF2-40B4-BE49-F238E27FC236}">
                  <a16:creationId xmlns:a16="http://schemas.microsoft.com/office/drawing/2014/main" id="{8830D187-6444-3464-A921-CA70A945CB3C}"/>
                </a:ext>
              </a:extLst>
            </p:cNvPr>
            <p:cNvSpPr/>
            <p:nvPr/>
          </p:nvSpPr>
          <p:spPr>
            <a:xfrm flipH="1">
              <a:off x="2151835" y="4110793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1" name="矩形 2020">
              <a:extLst>
                <a:ext uri="{FF2B5EF4-FFF2-40B4-BE49-F238E27FC236}">
                  <a16:creationId xmlns:a16="http://schemas.microsoft.com/office/drawing/2014/main" id="{5B3E98CD-7AA2-721B-5D1E-E3BB45DCE748}"/>
                </a:ext>
              </a:extLst>
            </p:cNvPr>
            <p:cNvSpPr/>
            <p:nvPr/>
          </p:nvSpPr>
          <p:spPr>
            <a:xfrm flipH="1">
              <a:off x="2178314" y="4110793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2" name="矩形 2021">
              <a:extLst>
                <a:ext uri="{FF2B5EF4-FFF2-40B4-BE49-F238E27FC236}">
                  <a16:creationId xmlns:a16="http://schemas.microsoft.com/office/drawing/2014/main" id="{5309A14A-C82F-DF60-B6C4-B3633D546207}"/>
                </a:ext>
              </a:extLst>
            </p:cNvPr>
            <p:cNvSpPr/>
            <p:nvPr/>
          </p:nvSpPr>
          <p:spPr>
            <a:xfrm flipH="1">
              <a:off x="2200438" y="4110793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5" name="矩形 2014">
              <a:extLst>
                <a:ext uri="{FF2B5EF4-FFF2-40B4-BE49-F238E27FC236}">
                  <a16:creationId xmlns:a16="http://schemas.microsoft.com/office/drawing/2014/main" id="{DE51D2B9-8C86-251B-A8BB-167B9CF19B01}"/>
                </a:ext>
              </a:extLst>
            </p:cNvPr>
            <p:cNvSpPr/>
            <p:nvPr/>
          </p:nvSpPr>
          <p:spPr>
            <a:xfrm flipH="1">
              <a:off x="2278038" y="3977032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6" name="矩形 2015">
              <a:extLst>
                <a:ext uri="{FF2B5EF4-FFF2-40B4-BE49-F238E27FC236}">
                  <a16:creationId xmlns:a16="http://schemas.microsoft.com/office/drawing/2014/main" id="{84861F69-D162-C4A5-A98F-63B30B0FD1C1}"/>
                </a:ext>
              </a:extLst>
            </p:cNvPr>
            <p:cNvSpPr/>
            <p:nvPr/>
          </p:nvSpPr>
          <p:spPr>
            <a:xfrm flipH="1">
              <a:off x="2275847" y="397703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7" name="矩形 2016">
              <a:extLst>
                <a:ext uri="{FF2B5EF4-FFF2-40B4-BE49-F238E27FC236}">
                  <a16:creationId xmlns:a16="http://schemas.microsoft.com/office/drawing/2014/main" id="{78ED01C1-0EA8-6BA3-A0AD-37D1E3C41EC4}"/>
                </a:ext>
              </a:extLst>
            </p:cNvPr>
            <p:cNvSpPr/>
            <p:nvPr/>
          </p:nvSpPr>
          <p:spPr>
            <a:xfrm flipH="1">
              <a:off x="2302326" y="3977032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8" name="矩形 2017">
              <a:extLst>
                <a:ext uri="{FF2B5EF4-FFF2-40B4-BE49-F238E27FC236}">
                  <a16:creationId xmlns:a16="http://schemas.microsoft.com/office/drawing/2014/main" id="{6DA4EB33-34C8-3055-B804-EEAF329ECD9E}"/>
                </a:ext>
              </a:extLst>
            </p:cNvPr>
            <p:cNvSpPr/>
            <p:nvPr/>
          </p:nvSpPr>
          <p:spPr>
            <a:xfrm flipH="1">
              <a:off x="2324450" y="397703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1" name="矩形 2010">
              <a:extLst>
                <a:ext uri="{FF2B5EF4-FFF2-40B4-BE49-F238E27FC236}">
                  <a16:creationId xmlns:a16="http://schemas.microsoft.com/office/drawing/2014/main" id="{4D0F7B69-2F9C-66E1-2946-0F8B5DB135FE}"/>
                </a:ext>
              </a:extLst>
            </p:cNvPr>
            <p:cNvSpPr/>
            <p:nvPr/>
          </p:nvSpPr>
          <p:spPr>
            <a:xfrm flipH="1">
              <a:off x="2340441" y="3914628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2" name="矩形 2011">
              <a:extLst>
                <a:ext uri="{FF2B5EF4-FFF2-40B4-BE49-F238E27FC236}">
                  <a16:creationId xmlns:a16="http://schemas.microsoft.com/office/drawing/2014/main" id="{B101DBB8-928C-8B6B-B2D1-ECF29C8D67FC}"/>
                </a:ext>
              </a:extLst>
            </p:cNvPr>
            <p:cNvSpPr/>
            <p:nvPr/>
          </p:nvSpPr>
          <p:spPr>
            <a:xfrm flipH="1">
              <a:off x="2338250" y="3914628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3" name="矩形 2012">
              <a:extLst>
                <a:ext uri="{FF2B5EF4-FFF2-40B4-BE49-F238E27FC236}">
                  <a16:creationId xmlns:a16="http://schemas.microsoft.com/office/drawing/2014/main" id="{D3E98C9C-4EA0-6A1E-2437-BB3E5C981B13}"/>
                </a:ext>
              </a:extLst>
            </p:cNvPr>
            <p:cNvSpPr/>
            <p:nvPr/>
          </p:nvSpPr>
          <p:spPr>
            <a:xfrm flipH="1">
              <a:off x="2364729" y="3914628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4" name="矩形 2013">
              <a:extLst>
                <a:ext uri="{FF2B5EF4-FFF2-40B4-BE49-F238E27FC236}">
                  <a16:creationId xmlns:a16="http://schemas.microsoft.com/office/drawing/2014/main" id="{A8F458E9-157A-C390-6044-53701C2525C7}"/>
                </a:ext>
              </a:extLst>
            </p:cNvPr>
            <p:cNvSpPr/>
            <p:nvPr/>
          </p:nvSpPr>
          <p:spPr>
            <a:xfrm flipH="1">
              <a:off x="2600213" y="3914628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7" name="矩形 2006">
              <a:extLst>
                <a:ext uri="{FF2B5EF4-FFF2-40B4-BE49-F238E27FC236}">
                  <a16:creationId xmlns:a16="http://schemas.microsoft.com/office/drawing/2014/main" id="{516F0204-3D55-B773-0807-3A1E22475BEF}"/>
                </a:ext>
              </a:extLst>
            </p:cNvPr>
            <p:cNvSpPr/>
            <p:nvPr/>
          </p:nvSpPr>
          <p:spPr>
            <a:xfrm flipH="1">
              <a:off x="2624752" y="4046716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8" name="矩形 2007">
              <a:extLst>
                <a:ext uri="{FF2B5EF4-FFF2-40B4-BE49-F238E27FC236}">
                  <a16:creationId xmlns:a16="http://schemas.microsoft.com/office/drawing/2014/main" id="{A6FB1D73-EC56-814A-6699-33C2D903D230}"/>
                </a:ext>
              </a:extLst>
            </p:cNvPr>
            <p:cNvSpPr/>
            <p:nvPr/>
          </p:nvSpPr>
          <p:spPr>
            <a:xfrm flipH="1">
              <a:off x="2622561" y="404671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9" name="矩形 2008">
              <a:extLst>
                <a:ext uri="{FF2B5EF4-FFF2-40B4-BE49-F238E27FC236}">
                  <a16:creationId xmlns:a16="http://schemas.microsoft.com/office/drawing/2014/main" id="{1475403C-2163-F706-B2B7-62F6C69C4591}"/>
                </a:ext>
              </a:extLst>
            </p:cNvPr>
            <p:cNvSpPr/>
            <p:nvPr/>
          </p:nvSpPr>
          <p:spPr>
            <a:xfrm flipH="1">
              <a:off x="2649040" y="4046716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0" name="矩形 2009">
              <a:extLst>
                <a:ext uri="{FF2B5EF4-FFF2-40B4-BE49-F238E27FC236}">
                  <a16:creationId xmlns:a16="http://schemas.microsoft.com/office/drawing/2014/main" id="{CC27419D-2939-1173-68CE-76C03FDA55BE}"/>
                </a:ext>
              </a:extLst>
            </p:cNvPr>
            <p:cNvSpPr/>
            <p:nvPr/>
          </p:nvSpPr>
          <p:spPr>
            <a:xfrm flipH="1">
              <a:off x="2671164" y="404671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3" name="矩形 2002">
              <a:extLst>
                <a:ext uri="{FF2B5EF4-FFF2-40B4-BE49-F238E27FC236}">
                  <a16:creationId xmlns:a16="http://schemas.microsoft.com/office/drawing/2014/main" id="{D8971BF1-6778-35D7-26DA-E1A3862D4AAB}"/>
                </a:ext>
              </a:extLst>
            </p:cNvPr>
            <p:cNvSpPr/>
            <p:nvPr/>
          </p:nvSpPr>
          <p:spPr>
            <a:xfrm flipH="1">
              <a:off x="2620701" y="4177754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4" name="矩形 2003">
              <a:extLst>
                <a:ext uri="{FF2B5EF4-FFF2-40B4-BE49-F238E27FC236}">
                  <a16:creationId xmlns:a16="http://schemas.microsoft.com/office/drawing/2014/main" id="{C8E78A71-08CF-0ADB-743D-4BABAFB11B57}"/>
                </a:ext>
              </a:extLst>
            </p:cNvPr>
            <p:cNvSpPr/>
            <p:nvPr/>
          </p:nvSpPr>
          <p:spPr>
            <a:xfrm flipH="1">
              <a:off x="2580410" y="417775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5" name="矩形 2004">
              <a:extLst>
                <a:ext uri="{FF2B5EF4-FFF2-40B4-BE49-F238E27FC236}">
                  <a16:creationId xmlns:a16="http://schemas.microsoft.com/office/drawing/2014/main" id="{A01D6962-3EE9-97CA-F1C7-EE013B94668F}"/>
                </a:ext>
              </a:extLst>
            </p:cNvPr>
            <p:cNvSpPr/>
            <p:nvPr/>
          </p:nvSpPr>
          <p:spPr>
            <a:xfrm flipH="1">
              <a:off x="2606889" y="4177754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6" name="矩形 2005">
              <a:extLst>
                <a:ext uri="{FF2B5EF4-FFF2-40B4-BE49-F238E27FC236}">
                  <a16:creationId xmlns:a16="http://schemas.microsoft.com/office/drawing/2014/main" id="{706CC7A3-1C7A-68A0-2A9E-8308A14DF4D7}"/>
                </a:ext>
              </a:extLst>
            </p:cNvPr>
            <p:cNvSpPr/>
            <p:nvPr/>
          </p:nvSpPr>
          <p:spPr>
            <a:xfrm flipH="1">
              <a:off x="2629013" y="417775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9" name="矩形 1998">
              <a:extLst>
                <a:ext uri="{FF2B5EF4-FFF2-40B4-BE49-F238E27FC236}">
                  <a16:creationId xmlns:a16="http://schemas.microsoft.com/office/drawing/2014/main" id="{44B1AAD7-7136-3503-09A6-00A6A8DB99F0}"/>
                </a:ext>
              </a:extLst>
            </p:cNvPr>
            <p:cNvSpPr/>
            <p:nvPr/>
          </p:nvSpPr>
          <p:spPr>
            <a:xfrm flipH="1">
              <a:off x="2863646" y="4252600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0" name="矩形 1999">
              <a:extLst>
                <a:ext uri="{FF2B5EF4-FFF2-40B4-BE49-F238E27FC236}">
                  <a16:creationId xmlns:a16="http://schemas.microsoft.com/office/drawing/2014/main" id="{60C88D53-DB21-50A6-726E-CC9BAFCBABF4}"/>
                </a:ext>
              </a:extLst>
            </p:cNvPr>
            <p:cNvSpPr/>
            <p:nvPr/>
          </p:nvSpPr>
          <p:spPr>
            <a:xfrm flipH="1">
              <a:off x="2861455" y="4252600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1" name="矩形 2000">
              <a:extLst>
                <a:ext uri="{FF2B5EF4-FFF2-40B4-BE49-F238E27FC236}">
                  <a16:creationId xmlns:a16="http://schemas.microsoft.com/office/drawing/2014/main" id="{DDB7B76B-2732-DCCA-DC0F-C893394D56E3}"/>
                </a:ext>
              </a:extLst>
            </p:cNvPr>
            <p:cNvSpPr/>
            <p:nvPr/>
          </p:nvSpPr>
          <p:spPr>
            <a:xfrm flipH="1">
              <a:off x="2887934" y="4252600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2" name="矩形 2001">
              <a:extLst>
                <a:ext uri="{FF2B5EF4-FFF2-40B4-BE49-F238E27FC236}">
                  <a16:creationId xmlns:a16="http://schemas.microsoft.com/office/drawing/2014/main" id="{EEADBDB5-9C24-1095-47A1-C46A1BFDDC1E}"/>
                </a:ext>
              </a:extLst>
            </p:cNvPr>
            <p:cNvSpPr/>
            <p:nvPr/>
          </p:nvSpPr>
          <p:spPr>
            <a:xfrm flipH="1">
              <a:off x="2910058" y="4252600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5" name="矩形 1994">
              <a:extLst>
                <a:ext uri="{FF2B5EF4-FFF2-40B4-BE49-F238E27FC236}">
                  <a16:creationId xmlns:a16="http://schemas.microsoft.com/office/drawing/2014/main" id="{3A9F393F-2827-50B4-E2F1-C73E7053A193}"/>
                </a:ext>
              </a:extLst>
            </p:cNvPr>
            <p:cNvSpPr/>
            <p:nvPr/>
          </p:nvSpPr>
          <p:spPr>
            <a:xfrm flipH="1">
              <a:off x="2629133" y="4317941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6" name="矩形 1995">
              <a:extLst>
                <a:ext uri="{FF2B5EF4-FFF2-40B4-BE49-F238E27FC236}">
                  <a16:creationId xmlns:a16="http://schemas.microsoft.com/office/drawing/2014/main" id="{35FD294E-2B8B-01CF-375A-7A654E74E7E1}"/>
                </a:ext>
              </a:extLst>
            </p:cNvPr>
            <p:cNvSpPr/>
            <p:nvPr/>
          </p:nvSpPr>
          <p:spPr>
            <a:xfrm flipH="1">
              <a:off x="2626942" y="431794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7" name="矩形 1996">
              <a:extLst>
                <a:ext uri="{FF2B5EF4-FFF2-40B4-BE49-F238E27FC236}">
                  <a16:creationId xmlns:a16="http://schemas.microsoft.com/office/drawing/2014/main" id="{9D6A6576-0905-CA5E-E24A-ACFBC878D226}"/>
                </a:ext>
              </a:extLst>
            </p:cNvPr>
            <p:cNvSpPr/>
            <p:nvPr/>
          </p:nvSpPr>
          <p:spPr>
            <a:xfrm flipH="1">
              <a:off x="2653421" y="4317941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8" name="矩形 1997">
              <a:extLst>
                <a:ext uri="{FF2B5EF4-FFF2-40B4-BE49-F238E27FC236}">
                  <a16:creationId xmlns:a16="http://schemas.microsoft.com/office/drawing/2014/main" id="{37754A9F-8012-3D2F-D10E-D74304B533DF}"/>
                </a:ext>
              </a:extLst>
            </p:cNvPr>
            <p:cNvSpPr/>
            <p:nvPr/>
          </p:nvSpPr>
          <p:spPr>
            <a:xfrm flipH="1">
              <a:off x="2675545" y="431794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1" name="矩形 1990">
              <a:extLst>
                <a:ext uri="{FF2B5EF4-FFF2-40B4-BE49-F238E27FC236}">
                  <a16:creationId xmlns:a16="http://schemas.microsoft.com/office/drawing/2014/main" id="{FFCB4475-CBCF-3BBB-3556-CB931FCB8B0C}"/>
                </a:ext>
              </a:extLst>
            </p:cNvPr>
            <p:cNvSpPr/>
            <p:nvPr/>
          </p:nvSpPr>
          <p:spPr>
            <a:xfrm flipH="1">
              <a:off x="2703624" y="4384671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2" name="矩形 1991">
              <a:extLst>
                <a:ext uri="{FF2B5EF4-FFF2-40B4-BE49-F238E27FC236}">
                  <a16:creationId xmlns:a16="http://schemas.microsoft.com/office/drawing/2014/main" id="{AE591793-4EF2-CC59-A9D5-615F25960327}"/>
                </a:ext>
              </a:extLst>
            </p:cNvPr>
            <p:cNvSpPr/>
            <p:nvPr/>
          </p:nvSpPr>
          <p:spPr>
            <a:xfrm flipH="1">
              <a:off x="2701433" y="438467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3" name="矩形 1992">
              <a:extLst>
                <a:ext uri="{FF2B5EF4-FFF2-40B4-BE49-F238E27FC236}">
                  <a16:creationId xmlns:a16="http://schemas.microsoft.com/office/drawing/2014/main" id="{B1892D04-0C4A-C6D8-7234-EBA237234531}"/>
                </a:ext>
              </a:extLst>
            </p:cNvPr>
            <p:cNvSpPr/>
            <p:nvPr/>
          </p:nvSpPr>
          <p:spPr>
            <a:xfrm flipH="1">
              <a:off x="2727912" y="4384671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4" name="矩形 1993">
              <a:extLst>
                <a:ext uri="{FF2B5EF4-FFF2-40B4-BE49-F238E27FC236}">
                  <a16:creationId xmlns:a16="http://schemas.microsoft.com/office/drawing/2014/main" id="{DC20698A-4E35-281B-D671-0E968858397F}"/>
                </a:ext>
              </a:extLst>
            </p:cNvPr>
            <p:cNvSpPr/>
            <p:nvPr/>
          </p:nvSpPr>
          <p:spPr>
            <a:xfrm flipH="1">
              <a:off x="2750036" y="438467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7" name="矩形 1986">
              <a:extLst>
                <a:ext uri="{FF2B5EF4-FFF2-40B4-BE49-F238E27FC236}">
                  <a16:creationId xmlns:a16="http://schemas.microsoft.com/office/drawing/2014/main" id="{B0BD0429-62F0-3DAC-5405-95AEA3A7CD62}"/>
                </a:ext>
              </a:extLst>
            </p:cNvPr>
            <p:cNvSpPr/>
            <p:nvPr/>
          </p:nvSpPr>
          <p:spPr>
            <a:xfrm flipH="1">
              <a:off x="2104526" y="4446974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8" name="矩形 1987">
              <a:extLst>
                <a:ext uri="{FF2B5EF4-FFF2-40B4-BE49-F238E27FC236}">
                  <a16:creationId xmlns:a16="http://schemas.microsoft.com/office/drawing/2014/main" id="{A1407B80-D658-4811-352E-2261DCA0F9CA}"/>
                </a:ext>
              </a:extLst>
            </p:cNvPr>
            <p:cNvSpPr/>
            <p:nvPr/>
          </p:nvSpPr>
          <p:spPr>
            <a:xfrm flipH="1">
              <a:off x="2102335" y="444697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9" name="矩形 1988">
              <a:extLst>
                <a:ext uri="{FF2B5EF4-FFF2-40B4-BE49-F238E27FC236}">
                  <a16:creationId xmlns:a16="http://schemas.microsoft.com/office/drawing/2014/main" id="{52F3F4A0-71FD-AC0A-2ED7-6008CD523C10}"/>
                </a:ext>
              </a:extLst>
            </p:cNvPr>
            <p:cNvSpPr/>
            <p:nvPr/>
          </p:nvSpPr>
          <p:spPr>
            <a:xfrm flipH="1">
              <a:off x="2128814" y="4446974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0" name="矩形 1989">
              <a:extLst>
                <a:ext uri="{FF2B5EF4-FFF2-40B4-BE49-F238E27FC236}">
                  <a16:creationId xmlns:a16="http://schemas.microsoft.com/office/drawing/2014/main" id="{BA54C11E-9DFF-6B7F-6EC3-FDDEB9056C2B}"/>
                </a:ext>
              </a:extLst>
            </p:cNvPr>
            <p:cNvSpPr/>
            <p:nvPr/>
          </p:nvSpPr>
          <p:spPr>
            <a:xfrm flipH="1">
              <a:off x="2150938" y="444697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3" name="矩形 1982">
              <a:extLst>
                <a:ext uri="{FF2B5EF4-FFF2-40B4-BE49-F238E27FC236}">
                  <a16:creationId xmlns:a16="http://schemas.microsoft.com/office/drawing/2014/main" id="{93596848-C945-F1B4-BE63-1F905B0F1CF8}"/>
                </a:ext>
              </a:extLst>
            </p:cNvPr>
            <p:cNvSpPr/>
            <p:nvPr/>
          </p:nvSpPr>
          <p:spPr>
            <a:xfrm flipH="1">
              <a:off x="2805374" y="4513106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4" name="矩形 1983">
              <a:extLst>
                <a:ext uri="{FF2B5EF4-FFF2-40B4-BE49-F238E27FC236}">
                  <a16:creationId xmlns:a16="http://schemas.microsoft.com/office/drawing/2014/main" id="{07C9A731-B553-1426-A205-07A961B24A11}"/>
                </a:ext>
              </a:extLst>
            </p:cNvPr>
            <p:cNvSpPr/>
            <p:nvPr/>
          </p:nvSpPr>
          <p:spPr>
            <a:xfrm flipH="1">
              <a:off x="2803183" y="451310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5" name="矩形 1984">
              <a:extLst>
                <a:ext uri="{FF2B5EF4-FFF2-40B4-BE49-F238E27FC236}">
                  <a16:creationId xmlns:a16="http://schemas.microsoft.com/office/drawing/2014/main" id="{0070016D-3755-0C1A-0B98-3399FFFB2D65}"/>
                </a:ext>
              </a:extLst>
            </p:cNvPr>
            <p:cNvSpPr/>
            <p:nvPr/>
          </p:nvSpPr>
          <p:spPr>
            <a:xfrm flipH="1">
              <a:off x="2829662" y="4513106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6" name="矩形 1985">
              <a:extLst>
                <a:ext uri="{FF2B5EF4-FFF2-40B4-BE49-F238E27FC236}">
                  <a16:creationId xmlns:a16="http://schemas.microsoft.com/office/drawing/2014/main" id="{2F3BC1CC-4331-2FC2-B8F2-05041796504E}"/>
                </a:ext>
              </a:extLst>
            </p:cNvPr>
            <p:cNvSpPr/>
            <p:nvPr/>
          </p:nvSpPr>
          <p:spPr>
            <a:xfrm flipH="1">
              <a:off x="2851786" y="451310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9" name="矩形 1978">
              <a:extLst>
                <a:ext uri="{FF2B5EF4-FFF2-40B4-BE49-F238E27FC236}">
                  <a16:creationId xmlns:a16="http://schemas.microsoft.com/office/drawing/2014/main" id="{33681486-9912-9546-87BC-A9BC56350781}"/>
                </a:ext>
              </a:extLst>
            </p:cNvPr>
            <p:cNvSpPr/>
            <p:nvPr/>
          </p:nvSpPr>
          <p:spPr>
            <a:xfrm flipH="1">
              <a:off x="2653794" y="4579481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0" name="矩形 1979">
              <a:extLst>
                <a:ext uri="{FF2B5EF4-FFF2-40B4-BE49-F238E27FC236}">
                  <a16:creationId xmlns:a16="http://schemas.microsoft.com/office/drawing/2014/main" id="{5CC049D5-87B2-1792-62FE-1179AD523FFF}"/>
                </a:ext>
              </a:extLst>
            </p:cNvPr>
            <p:cNvSpPr/>
            <p:nvPr/>
          </p:nvSpPr>
          <p:spPr>
            <a:xfrm flipH="1">
              <a:off x="2651603" y="457948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1" name="矩形 1980">
              <a:extLst>
                <a:ext uri="{FF2B5EF4-FFF2-40B4-BE49-F238E27FC236}">
                  <a16:creationId xmlns:a16="http://schemas.microsoft.com/office/drawing/2014/main" id="{3818B6DD-CF1E-7833-6CD4-6552693D3590}"/>
                </a:ext>
              </a:extLst>
            </p:cNvPr>
            <p:cNvSpPr/>
            <p:nvPr/>
          </p:nvSpPr>
          <p:spPr>
            <a:xfrm flipH="1">
              <a:off x="2678082" y="4579481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82" name="矩形 1981">
              <a:extLst>
                <a:ext uri="{FF2B5EF4-FFF2-40B4-BE49-F238E27FC236}">
                  <a16:creationId xmlns:a16="http://schemas.microsoft.com/office/drawing/2014/main" id="{7E8618FA-2F45-1DE6-BD33-3A870947D142}"/>
                </a:ext>
              </a:extLst>
            </p:cNvPr>
            <p:cNvSpPr/>
            <p:nvPr/>
          </p:nvSpPr>
          <p:spPr>
            <a:xfrm flipH="1">
              <a:off x="2700206" y="4579481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5" name="矩形 1974">
              <a:extLst>
                <a:ext uri="{FF2B5EF4-FFF2-40B4-BE49-F238E27FC236}">
                  <a16:creationId xmlns:a16="http://schemas.microsoft.com/office/drawing/2014/main" id="{0C72B274-B0A3-0F52-0AE0-E200054E22C9}"/>
                </a:ext>
              </a:extLst>
            </p:cNvPr>
            <p:cNvSpPr/>
            <p:nvPr/>
          </p:nvSpPr>
          <p:spPr>
            <a:xfrm flipH="1">
              <a:off x="2766001" y="4645216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6" name="矩形 1975">
              <a:extLst>
                <a:ext uri="{FF2B5EF4-FFF2-40B4-BE49-F238E27FC236}">
                  <a16:creationId xmlns:a16="http://schemas.microsoft.com/office/drawing/2014/main" id="{87BAC49B-D9E6-C9F8-8F2B-C275BCD8B3AC}"/>
                </a:ext>
              </a:extLst>
            </p:cNvPr>
            <p:cNvSpPr/>
            <p:nvPr/>
          </p:nvSpPr>
          <p:spPr>
            <a:xfrm flipH="1">
              <a:off x="2763810" y="464521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7" name="矩形 1976">
              <a:extLst>
                <a:ext uri="{FF2B5EF4-FFF2-40B4-BE49-F238E27FC236}">
                  <a16:creationId xmlns:a16="http://schemas.microsoft.com/office/drawing/2014/main" id="{84A06651-02F0-312B-A0BB-A069EE3C1589}"/>
                </a:ext>
              </a:extLst>
            </p:cNvPr>
            <p:cNvSpPr/>
            <p:nvPr/>
          </p:nvSpPr>
          <p:spPr>
            <a:xfrm flipH="1">
              <a:off x="2790289" y="4645216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8" name="矩形 1977">
              <a:extLst>
                <a:ext uri="{FF2B5EF4-FFF2-40B4-BE49-F238E27FC236}">
                  <a16:creationId xmlns:a16="http://schemas.microsoft.com/office/drawing/2014/main" id="{B68FFEA0-9C83-359D-624A-4C339F76FED1}"/>
                </a:ext>
              </a:extLst>
            </p:cNvPr>
            <p:cNvSpPr/>
            <p:nvPr/>
          </p:nvSpPr>
          <p:spPr>
            <a:xfrm flipH="1">
              <a:off x="2812413" y="464521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1" name="矩形 1970">
              <a:extLst>
                <a:ext uri="{FF2B5EF4-FFF2-40B4-BE49-F238E27FC236}">
                  <a16:creationId xmlns:a16="http://schemas.microsoft.com/office/drawing/2014/main" id="{C3DA9A99-D1C1-A71C-9620-449647E02237}"/>
                </a:ext>
              </a:extLst>
            </p:cNvPr>
            <p:cNvSpPr/>
            <p:nvPr/>
          </p:nvSpPr>
          <p:spPr>
            <a:xfrm flipH="1">
              <a:off x="2189499" y="4719369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2" name="矩形 1971">
              <a:extLst>
                <a:ext uri="{FF2B5EF4-FFF2-40B4-BE49-F238E27FC236}">
                  <a16:creationId xmlns:a16="http://schemas.microsoft.com/office/drawing/2014/main" id="{3C04AA97-B6F7-891A-F181-5BFF6B2A342B}"/>
                </a:ext>
              </a:extLst>
            </p:cNvPr>
            <p:cNvSpPr/>
            <p:nvPr/>
          </p:nvSpPr>
          <p:spPr>
            <a:xfrm flipH="1">
              <a:off x="2187308" y="471936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3" name="矩形 1972">
              <a:extLst>
                <a:ext uri="{FF2B5EF4-FFF2-40B4-BE49-F238E27FC236}">
                  <a16:creationId xmlns:a16="http://schemas.microsoft.com/office/drawing/2014/main" id="{5B0330EB-A287-408D-0303-E2BEDC43F9FE}"/>
                </a:ext>
              </a:extLst>
            </p:cNvPr>
            <p:cNvSpPr/>
            <p:nvPr/>
          </p:nvSpPr>
          <p:spPr>
            <a:xfrm flipH="1">
              <a:off x="2213787" y="4719369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4" name="矩形 1973">
              <a:extLst>
                <a:ext uri="{FF2B5EF4-FFF2-40B4-BE49-F238E27FC236}">
                  <a16:creationId xmlns:a16="http://schemas.microsoft.com/office/drawing/2014/main" id="{2F1C65E5-C4EE-705B-19A1-794FBE490391}"/>
                </a:ext>
              </a:extLst>
            </p:cNvPr>
            <p:cNvSpPr/>
            <p:nvPr/>
          </p:nvSpPr>
          <p:spPr>
            <a:xfrm flipH="1">
              <a:off x="2235911" y="471936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7" name="矩形 1966">
              <a:extLst>
                <a:ext uri="{FF2B5EF4-FFF2-40B4-BE49-F238E27FC236}">
                  <a16:creationId xmlns:a16="http://schemas.microsoft.com/office/drawing/2014/main" id="{4A17597B-8DCF-0968-3A7D-1DCBDBD0C4BD}"/>
                </a:ext>
              </a:extLst>
            </p:cNvPr>
            <p:cNvSpPr/>
            <p:nvPr/>
          </p:nvSpPr>
          <p:spPr>
            <a:xfrm flipH="1">
              <a:off x="2903877" y="4784363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8" name="矩形 1967">
              <a:extLst>
                <a:ext uri="{FF2B5EF4-FFF2-40B4-BE49-F238E27FC236}">
                  <a16:creationId xmlns:a16="http://schemas.microsoft.com/office/drawing/2014/main" id="{2DDCE3A7-DC5D-413E-0885-4D0F7F04B6FE}"/>
                </a:ext>
              </a:extLst>
            </p:cNvPr>
            <p:cNvSpPr/>
            <p:nvPr/>
          </p:nvSpPr>
          <p:spPr>
            <a:xfrm flipH="1">
              <a:off x="2901686" y="4784363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9" name="矩形 1968">
              <a:extLst>
                <a:ext uri="{FF2B5EF4-FFF2-40B4-BE49-F238E27FC236}">
                  <a16:creationId xmlns:a16="http://schemas.microsoft.com/office/drawing/2014/main" id="{4EF7296F-280B-1D1C-4FE1-502C194DB480}"/>
                </a:ext>
              </a:extLst>
            </p:cNvPr>
            <p:cNvSpPr/>
            <p:nvPr/>
          </p:nvSpPr>
          <p:spPr>
            <a:xfrm flipH="1">
              <a:off x="2928165" y="4784363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70" name="矩形 1969">
              <a:extLst>
                <a:ext uri="{FF2B5EF4-FFF2-40B4-BE49-F238E27FC236}">
                  <a16:creationId xmlns:a16="http://schemas.microsoft.com/office/drawing/2014/main" id="{60878939-A249-1893-D637-7409BC3832EC}"/>
                </a:ext>
              </a:extLst>
            </p:cNvPr>
            <p:cNvSpPr/>
            <p:nvPr/>
          </p:nvSpPr>
          <p:spPr>
            <a:xfrm flipH="1">
              <a:off x="2950289" y="4784363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3" name="矩形 1962">
              <a:extLst>
                <a:ext uri="{FF2B5EF4-FFF2-40B4-BE49-F238E27FC236}">
                  <a16:creationId xmlns:a16="http://schemas.microsoft.com/office/drawing/2014/main" id="{74C98F40-F2D7-8349-E41F-D4EE5128EFA2}"/>
                </a:ext>
              </a:extLst>
            </p:cNvPr>
            <p:cNvSpPr/>
            <p:nvPr/>
          </p:nvSpPr>
          <p:spPr>
            <a:xfrm flipH="1">
              <a:off x="2353927" y="4852362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4" name="矩形 1963">
              <a:extLst>
                <a:ext uri="{FF2B5EF4-FFF2-40B4-BE49-F238E27FC236}">
                  <a16:creationId xmlns:a16="http://schemas.microsoft.com/office/drawing/2014/main" id="{4A96CA83-7F55-2BBF-5A6E-72B49AFBFDBA}"/>
                </a:ext>
              </a:extLst>
            </p:cNvPr>
            <p:cNvSpPr/>
            <p:nvPr/>
          </p:nvSpPr>
          <p:spPr>
            <a:xfrm flipH="1">
              <a:off x="2351736" y="485236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5" name="矩形 1964">
              <a:extLst>
                <a:ext uri="{FF2B5EF4-FFF2-40B4-BE49-F238E27FC236}">
                  <a16:creationId xmlns:a16="http://schemas.microsoft.com/office/drawing/2014/main" id="{A53D6C52-F60B-A794-1868-6B84DB24C663}"/>
                </a:ext>
              </a:extLst>
            </p:cNvPr>
            <p:cNvSpPr/>
            <p:nvPr/>
          </p:nvSpPr>
          <p:spPr>
            <a:xfrm flipH="1">
              <a:off x="2591575" y="4852362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6" name="矩形 1965">
              <a:extLst>
                <a:ext uri="{FF2B5EF4-FFF2-40B4-BE49-F238E27FC236}">
                  <a16:creationId xmlns:a16="http://schemas.microsoft.com/office/drawing/2014/main" id="{9E473045-24E2-1B08-5B77-3D4A8BD05FB1}"/>
                </a:ext>
              </a:extLst>
            </p:cNvPr>
            <p:cNvSpPr/>
            <p:nvPr/>
          </p:nvSpPr>
          <p:spPr>
            <a:xfrm flipH="1">
              <a:off x="2613699" y="485236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9" name="矩形 1958">
              <a:extLst>
                <a:ext uri="{FF2B5EF4-FFF2-40B4-BE49-F238E27FC236}">
                  <a16:creationId xmlns:a16="http://schemas.microsoft.com/office/drawing/2014/main" id="{98EDD530-3A7C-6BB6-1AEF-F258D72369D7}"/>
                </a:ext>
              </a:extLst>
            </p:cNvPr>
            <p:cNvSpPr/>
            <p:nvPr/>
          </p:nvSpPr>
          <p:spPr>
            <a:xfrm flipH="1">
              <a:off x="2879053" y="4916434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0" name="矩形 1959">
              <a:extLst>
                <a:ext uri="{FF2B5EF4-FFF2-40B4-BE49-F238E27FC236}">
                  <a16:creationId xmlns:a16="http://schemas.microsoft.com/office/drawing/2014/main" id="{8C20CD97-B80B-8273-DA98-80D488B1D9EB}"/>
                </a:ext>
              </a:extLst>
            </p:cNvPr>
            <p:cNvSpPr/>
            <p:nvPr/>
          </p:nvSpPr>
          <p:spPr>
            <a:xfrm flipH="1">
              <a:off x="2876862" y="491643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1" name="矩形 1960">
              <a:extLst>
                <a:ext uri="{FF2B5EF4-FFF2-40B4-BE49-F238E27FC236}">
                  <a16:creationId xmlns:a16="http://schemas.microsoft.com/office/drawing/2014/main" id="{8D7D8105-B5EE-5364-26F3-B3181D54F5BB}"/>
                </a:ext>
              </a:extLst>
            </p:cNvPr>
            <p:cNvSpPr/>
            <p:nvPr/>
          </p:nvSpPr>
          <p:spPr>
            <a:xfrm flipH="1">
              <a:off x="2903341" y="4916434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2" name="矩形 1961">
              <a:extLst>
                <a:ext uri="{FF2B5EF4-FFF2-40B4-BE49-F238E27FC236}">
                  <a16:creationId xmlns:a16="http://schemas.microsoft.com/office/drawing/2014/main" id="{07C689CC-EE7F-D27E-5448-A42E35579895}"/>
                </a:ext>
              </a:extLst>
            </p:cNvPr>
            <p:cNvSpPr/>
            <p:nvPr/>
          </p:nvSpPr>
          <p:spPr>
            <a:xfrm flipH="1">
              <a:off x="2925465" y="4916434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5" name="矩形 1954">
              <a:extLst>
                <a:ext uri="{FF2B5EF4-FFF2-40B4-BE49-F238E27FC236}">
                  <a16:creationId xmlns:a16="http://schemas.microsoft.com/office/drawing/2014/main" id="{7CD6898B-B324-30B6-AEAE-472DF4EB5B2E}"/>
                </a:ext>
              </a:extLst>
            </p:cNvPr>
            <p:cNvSpPr/>
            <p:nvPr/>
          </p:nvSpPr>
          <p:spPr>
            <a:xfrm flipH="1">
              <a:off x="2171031" y="4983376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6" name="矩形 1955">
              <a:extLst>
                <a:ext uri="{FF2B5EF4-FFF2-40B4-BE49-F238E27FC236}">
                  <a16:creationId xmlns:a16="http://schemas.microsoft.com/office/drawing/2014/main" id="{E34DE72D-0CC1-80BE-BF9F-D94E8BAF644D}"/>
                </a:ext>
              </a:extLst>
            </p:cNvPr>
            <p:cNvSpPr/>
            <p:nvPr/>
          </p:nvSpPr>
          <p:spPr>
            <a:xfrm flipH="1">
              <a:off x="2168840" y="498337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7" name="矩形 1956">
              <a:extLst>
                <a:ext uri="{FF2B5EF4-FFF2-40B4-BE49-F238E27FC236}">
                  <a16:creationId xmlns:a16="http://schemas.microsoft.com/office/drawing/2014/main" id="{2D14F130-2952-AF74-1402-14B6FA53747E}"/>
                </a:ext>
              </a:extLst>
            </p:cNvPr>
            <p:cNvSpPr/>
            <p:nvPr/>
          </p:nvSpPr>
          <p:spPr>
            <a:xfrm flipH="1">
              <a:off x="2195319" y="4983376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8" name="矩形 1957">
              <a:extLst>
                <a:ext uri="{FF2B5EF4-FFF2-40B4-BE49-F238E27FC236}">
                  <a16:creationId xmlns:a16="http://schemas.microsoft.com/office/drawing/2014/main" id="{91BA734A-5B1D-E256-327D-671C7F1E9C65}"/>
                </a:ext>
              </a:extLst>
            </p:cNvPr>
            <p:cNvSpPr/>
            <p:nvPr/>
          </p:nvSpPr>
          <p:spPr>
            <a:xfrm flipH="1">
              <a:off x="2217443" y="4983376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1" name="矩形 1950">
              <a:extLst>
                <a:ext uri="{FF2B5EF4-FFF2-40B4-BE49-F238E27FC236}">
                  <a16:creationId xmlns:a16="http://schemas.microsoft.com/office/drawing/2014/main" id="{E79FA2CD-E9A9-889A-E46E-082A7E042F84}"/>
                </a:ext>
              </a:extLst>
            </p:cNvPr>
            <p:cNvSpPr/>
            <p:nvPr/>
          </p:nvSpPr>
          <p:spPr>
            <a:xfrm flipH="1">
              <a:off x="2788638" y="5049385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2" name="矩形 1951">
              <a:extLst>
                <a:ext uri="{FF2B5EF4-FFF2-40B4-BE49-F238E27FC236}">
                  <a16:creationId xmlns:a16="http://schemas.microsoft.com/office/drawing/2014/main" id="{F69DA017-149F-EDC6-C274-8AD88C30273F}"/>
                </a:ext>
              </a:extLst>
            </p:cNvPr>
            <p:cNvSpPr/>
            <p:nvPr/>
          </p:nvSpPr>
          <p:spPr>
            <a:xfrm flipH="1">
              <a:off x="2786447" y="5049385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3" name="矩形 1952">
              <a:extLst>
                <a:ext uri="{FF2B5EF4-FFF2-40B4-BE49-F238E27FC236}">
                  <a16:creationId xmlns:a16="http://schemas.microsoft.com/office/drawing/2014/main" id="{98F39878-39CA-AFB7-DC9F-3176464113C9}"/>
                </a:ext>
              </a:extLst>
            </p:cNvPr>
            <p:cNvSpPr/>
            <p:nvPr/>
          </p:nvSpPr>
          <p:spPr>
            <a:xfrm flipH="1">
              <a:off x="2812926" y="5049385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4" name="矩形 1953">
              <a:extLst>
                <a:ext uri="{FF2B5EF4-FFF2-40B4-BE49-F238E27FC236}">
                  <a16:creationId xmlns:a16="http://schemas.microsoft.com/office/drawing/2014/main" id="{3154ACB0-8BC1-64A7-0ECF-3A7CA4831641}"/>
                </a:ext>
              </a:extLst>
            </p:cNvPr>
            <p:cNvSpPr/>
            <p:nvPr/>
          </p:nvSpPr>
          <p:spPr>
            <a:xfrm flipH="1">
              <a:off x="2835050" y="5049385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7" name="矩形 1946">
              <a:extLst>
                <a:ext uri="{FF2B5EF4-FFF2-40B4-BE49-F238E27FC236}">
                  <a16:creationId xmlns:a16="http://schemas.microsoft.com/office/drawing/2014/main" id="{5802885D-8AFC-EC8F-6CAF-EA06A148864D}"/>
                </a:ext>
              </a:extLst>
            </p:cNvPr>
            <p:cNvSpPr/>
            <p:nvPr/>
          </p:nvSpPr>
          <p:spPr>
            <a:xfrm flipH="1">
              <a:off x="2303133" y="5115289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8" name="矩形 1947">
              <a:extLst>
                <a:ext uri="{FF2B5EF4-FFF2-40B4-BE49-F238E27FC236}">
                  <a16:creationId xmlns:a16="http://schemas.microsoft.com/office/drawing/2014/main" id="{6D09502A-06CB-8A17-F538-46493C711ABE}"/>
                </a:ext>
              </a:extLst>
            </p:cNvPr>
            <p:cNvSpPr/>
            <p:nvPr/>
          </p:nvSpPr>
          <p:spPr>
            <a:xfrm flipH="1">
              <a:off x="2300942" y="511528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9" name="矩形 1948">
              <a:extLst>
                <a:ext uri="{FF2B5EF4-FFF2-40B4-BE49-F238E27FC236}">
                  <a16:creationId xmlns:a16="http://schemas.microsoft.com/office/drawing/2014/main" id="{3823D137-015C-1CD6-176D-30B56EEE1EA1}"/>
                </a:ext>
              </a:extLst>
            </p:cNvPr>
            <p:cNvSpPr/>
            <p:nvPr/>
          </p:nvSpPr>
          <p:spPr>
            <a:xfrm flipH="1">
              <a:off x="2327421" y="5115289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0" name="矩形 1949">
              <a:extLst>
                <a:ext uri="{FF2B5EF4-FFF2-40B4-BE49-F238E27FC236}">
                  <a16:creationId xmlns:a16="http://schemas.microsoft.com/office/drawing/2014/main" id="{514EA269-F110-83A6-8691-06993A96CBFB}"/>
                </a:ext>
              </a:extLst>
            </p:cNvPr>
            <p:cNvSpPr/>
            <p:nvPr/>
          </p:nvSpPr>
          <p:spPr>
            <a:xfrm flipH="1">
              <a:off x="2349545" y="511528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3" name="矩形 1942">
              <a:extLst>
                <a:ext uri="{FF2B5EF4-FFF2-40B4-BE49-F238E27FC236}">
                  <a16:creationId xmlns:a16="http://schemas.microsoft.com/office/drawing/2014/main" id="{835C7C4A-F6AE-DD40-E9D9-E99F2EB8732E}"/>
                </a:ext>
              </a:extLst>
            </p:cNvPr>
            <p:cNvSpPr/>
            <p:nvPr/>
          </p:nvSpPr>
          <p:spPr>
            <a:xfrm flipH="1">
              <a:off x="2726499" y="5187282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4" name="矩形 1943">
              <a:extLst>
                <a:ext uri="{FF2B5EF4-FFF2-40B4-BE49-F238E27FC236}">
                  <a16:creationId xmlns:a16="http://schemas.microsoft.com/office/drawing/2014/main" id="{5C02907C-3D62-7D0A-4E3B-D5B0FF0E9973}"/>
                </a:ext>
              </a:extLst>
            </p:cNvPr>
            <p:cNvSpPr/>
            <p:nvPr/>
          </p:nvSpPr>
          <p:spPr>
            <a:xfrm flipH="1">
              <a:off x="2724308" y="518728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5" name="矩形 1944">
              <a:extLst>
                <a:ext uri="{FF2B5EF4-FFF2-40B4-BE49-F238E27FC236}">
                  <a16:creationId xmlns:a16="http://schemas.microsoft.com/office/drawing/2014/main" id="{130CD42B-077B-FF27-13E1-E8EF987AA56C}"/>
                </a:ext>
              </a:extLst>
            </p:cNvPr>
            <p:cNvSpPr/>
            <p:nvPr/>
          </p:nvSpPr>
          <p:spPr>
            <a:xfrm flipH="1">
              <a:off x="2750787" y="5187282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6" name="矩形 1945">
              <a:extLst>
                <a:ext uri="{FF2B5EF4-FFF2-40B4-BE49-F238E27FC236}">
                  <a16:creationId xmlns:a16="http://schemas.microsoft.com/office/drawing/2014/main" id="{D546D259-2A66-ADBB-52A6-CFCA4AFF5218}"/>
                </a:ext>
              </a:extLst>
            </p:cNvPr>
            <p:cNvSpPr/>
            <p:nvPr/>
          </p:nvSpPr>
          <p:spPr>
            <a:xfrm flipH="1">
              <a:off x="2772911" y="518728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9" name="矩形 1938">
              <a:extLst>
                <a:ext uri="{FF2B5EF4-FFF2-40B4-BE49-F238E27FC236}">
                  <a16:creationId xmlns:a16="http://schemas.microsoft.com/office/drawing/2014/main" id="{7E2E902D-99D9-DB74-1FFA-BB13DDEA4FAC}"/>
                </a:ext>
              </a:extLst>
            </p:cNvPr>
            <p:cNvSpPr/>
            <p:nvPr/>
          </p:nvSpPr>
          <p:spPr>
            <a:xfrm flipH="1">
              <a:off x="2187818" y="5256202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0" name="矩形 1939">
              <a:extLst>
                <a:ext uri="{FF2B5EF4-FFF2-40B4-BE49-F238E27FC236}">
                  <a16:creationId xmlns:a16="http://schemas.microsoft.com/office/drawing/2014/main" id="{19E0E5C0-F00A-88E0-4C4A-4C446CA4FEEC}"/>
                </a:ext>
              </a:extLst>
            </p:cNvPr>
            <p:cNvSpPr/>
            <p:nvPr/>
          </p:nvSpPr>
          <p:spPr>
            <a:xfrm flipH="1">
              <a:off x="2185627" y="525620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1" name="矩形 1940">
              <a:extLst>
                <a:ext uri="{FF2B5EF4-FFF2-40B4-BE49-F238E27FC236}">
                  <a16:creationId xmlns:a16="http://schemas.microsoft.com/office/drawing/2014/main" id="{7099BA69-F9CD-5C9C-E8C3-3D59BB6F1142}"/>
                </a:ext>
              </a:extLst>
            </p:cNvPr>
            <p:cNvSpPr/>
            <p:nvPr/>
          </p:nvSpPr>
          <p:spPr>
            <a:xfrm flipH="1">
              <a:off x="2212106" y="5256202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2" name="矩形 1941">
              <a:extLst>
                <a:ext uri="{FF2B5EF4-FFF2-40B4-BE49-F238E27FC236}">
                  <a16:creationId xmlns:a16="http://schemas.microsoft.com/office/drawing/2014/main" id="{EB026CE9-CB1A-CFE6-438C-11EFCE0BEF12}"/>
                </a:ext>
              </a:extLst>
            </p:cNvPr>
            <p:cNvSpPr/>
            <p:nvPr/>
          </p:nvSpPr>
          <p:spPr>
            <a:xfrm flipH="1">
              <a:off x="2234230" y="5256202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5" name="矩形 1934">
              <a:extLst>
                <a:ext uri="{FF2B5EF4-FFF2-40B4-BE49-F238E27FC236}">
                  <a16:creationId xmlns:a16="http://schemas.microsoft.com/office/drawing/2014/main" id="{C9870063-7D5F-DE06-4DB2-20A29BC4D6B6}"/>
                </a:ext>
              </a:extLst>
            </p:cNvPr>
            <p:cNvSpPr/>
            <p:nvPr/>
          </p:nvSpPr>
          <p:spPr>
            <a:xfrm flipH="1">
              <a:off x="2854602" y="5320450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6" name="矩形 1935">
              <a:extLst>
                <a:ext uri="{FF2B5EF4-FFF2-40B4-BE49-F238E27FC236}">
                  <a16:creationId xmlns:a16="http://schemas.microsoft.com/office/drawing/2014/main" id="{A349B9AC-ADE0-1499-EDBC-52E95502F12F}"/>
                </a:ext>
              </a:extLst>
            </p:cNvPr>
            <p:cNvSpPr/>
            <p:nvPr/>
          </p:nvSpPr>
          <p:spPr>
            <a:xfrm flipH="1">
              <a:off x="2852411" y="5320450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7" name="矩形 1936">
              <a:extLst>
                <a:ext uri="{FF2B5EF4-FFF2-40B4-BE49-F238E27FC236}">
                  <a16:creationId xmlns:a16="http://schemas.microsoft.com/office/drawing/2014/main" id="{CD3FC59E-2745-FB08-A862-DB5FEF0049F3}"/>
                </a:ext>
              </a:extLst>
            </p:cNvPr>
            <p:cNvSpPr/>
            <p:nvPr/>
          </p:nvSpPr>
          <p:spPr>
            <a:xfrm flipH="1">
              <a:off x="2878890" y="5320450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8" name="矩形 1937">
              <a:extLst>
                <a:ext uri="{FF2B5EF4-FFF2-40B4-BE49-F238E27FC236}">
                  <a16:creationId xmlns:a16="http://schemas.microsoft.com/office/drawing/2014/main" id="{36CCD120-4A13-74E3-C0C8-8781C40B6C14}"/>
                </a:ext>
              </a:extLst>
            </p:cNvPr>
            <p:cNvSpPr/>
            <p:nvPr/>
          </p:nvSpPr>
          <p:spPr>
            <a:xfrm flipH="1">
              <a:off x="2901014" y="5320450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1" name="矩形 1930">
              <a:extLst>
                <a:ext uri="{FF2B5EF4-FFF2-40B4-BE49-F238E27FC236}">
                  <a16:creationId xmlns:a16="http://schemas.microsoft.com/office/drawing/2014/main" id="{128592EC-CF0A-1D76-8B27-BC1967BF9E67}"/>
                </a:ext>
              </a:extLst>
            </p:cNvPr>
            <p:cNvSpPr/>
            <p:nvPr/>
          </p:nvSpPr>
          <p:spPr>
            <a:xfrm flipH="1">
              <a:off x="2360968" y="5386969"/>
              <a:ext cx="24287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2" name="矩形 1931">
              <a:extLst>
                <a:ext uri="{FF2B5EF4-FFF2-40B4-BE49-F238E27FC236}">
                  <a16:creationId xmlns:a16="http://schemas.microsoft.com/office/drawing/2014/main" id="{82476755-4D63-3FD2-0BD2-289036DE8676}"/>
                </a:ext>
              </a:extLst>
            </p:cNvPr>
            <p:cNvSpPr/>
            <p:nvPr/>
          </p:nvSpPr>
          <p:spPr>
            <a:xfrm flipH="1">
              <a:off x="2358777" y="538696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3" name="矩形 1932">
              <a:extLst>
                <a:ext uri="{FF2B5EF4-FFF2-40B4-BE49-F238E27FC236}">
                  <a16:creationId xmlns:a16="http://schemas.microsoft.com/office/drawing/2014/main" id="{B31FEB87-B919-3845-367C-C0D47F1567CB}"/>
                </a:ext>
              </a:extLst>
            </p:cNvPr>
            <p:cNvSpPr/>
            <p:nvPr/>
          </p:nvSpPr>
          <p:spPr>
            <a:xfrm flipH="1">
              <a:off x="2598616" y="5386969"/>
              <a:ext cx="2238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34" name="矩形 1933">
              <a:extLst>
                <a:ext uri="{FF2B5EF4-FFF2-40B4-BE49-F238E27FC236}">
                  <a16:creationId xmlns:a16="http://schemas.microsoft.com/office/drawing/2014/main" id="{783B82DB-14DB-E515-FE42-50B4C1739D09}"/>
                </a:ext>
              </a:extLst>
            </p:cNvPr>
            <p:cNvSpPr/>
            <p:nvPr/>
          </p:nvSpPr>
          <p:spPr>
            <a:xfrm flipH="1">
              <a:off x="2620740" y="5386969"/>
              <a:ext cx="4381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53" name="矩形 2252">
              <a:extLst>
                <a:ext uri="{FF2B5EF4-FFF2-40B4-BE49-F238E27FC236}">
                  <a16:creationId xmlns:a16="http://schemas.microsoft.com/office/drawing/2014/main" id="{906AD060-B14E-ADD0-CA4B-F830C62D5427}"/>
                </a:ext>
              </a:extLst>
            </p:cNvPr>
            <p:cNvSpPr/>
            <p:nvPr/>
          </p:nvSpPr>
          <p:spPr>
            <a:xfrm flipH="1">
              <a:off x="499962" y="5204506"/>
              <a:ext cx="395468" cy="37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4" name="矩形 2253">
              <a:extLst>
                <a:ext uri="{FF2B5EF4-FFF2-40B4-BE49-F238E27FC236}">
                  <a16:creationId xmlns:a16="http://schemas.microsoft.com/office/drawing/2014/main" id="{A19DEA78-F17A-30BA-9E80-61072DA53024}"/>
                </a:ext>
              </a:extLst>
            </p:cNvPr>
            <p:cNvSpPr/>
            <p:nvPr/>
          </p:nvSpPr>
          <p:spPr>
            <a:xfrm flipH="1">
              <a:off x="464294" y="5204506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5" name="矩形 2254">
              <a:extLst>
                <a:ext uri="{FF2B5EF4-FFF2-40B4-BE49-F238E27FC236}">
                  <a16:creationId xmlns:a16="http://schemas.microsoft.com/office/drawing/2014/main" id="{98DEB413-D965-B40C-DE75-8EC6A60024DD}"/>
                </a:ext>
              </a:extLst>
            </p:cNvPr>
            <p:cNvSpPr/>
            <p:nvPr/>
          </p:nvSpPr>
          <p:spPr>
            <a:xfrm flipH="1">
              <a:off x="1095455" y="5204506"/>
              <a:ext cx="364479" cy="3731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6" name="矩形 2255">
              <a:extLst>
                <a:ext uri="{FF2B5EF4-FFF2-40B4-BE49-F238E27FC236}">
                  <a16:creationId xmlns:a16="http://schemas.microsoft.com/office/drawing/2014/main" id="{9C298072-5EA0-E037-D6D4-75D792F4C710}"/>
                </a:ext>
              </a:extLst>
            </p:cNvPr>
            <p:cNvSpPr/>
            <p:nvPr/>
          </p:nvSpPr>
          <p:spPr>
            <a:xfrm flipH="1">
              <a:off x="1455713" y="5204506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9" name="矩形 2248">
              <a:extLst>
                <a:ext uri="{FF2B5EF4-FFF2-40B4-BE49-F238E27FC236}">
                  <a16:creationId xmlns:a16="http://schemas.microsoft.com/office/drawing/2014/main" id="{4081DFD3-B72A-6253-94E0-D69EAC207382}"/>
                </a:ext>
              </a:extLst>
            </p:cNvPr>
            <p:cNvSpPr/>
            <p:nvPr/>
          </p:nvSpPr>
          <p:spPr>
            <a:xfrm flipH="1">
              <a:off x="499762" y="4735808"/>
              <a:ext cx="395468" cy="37318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0" name="矩形 2249">
              <a:extLst>
                <a:ext uri="{FF2B5EF4-FFF2-40B4-BE49-F238E27FC236}">
                  <a16:creationId xmlns:a16="http://schemas.microsoft.com/office/drawing/2014/main" id="{4B10C1E0-50BD-4F84-C702-00CC28A84D76}"/>
                </a:ext>
              </a:extLst>
            </p:cNvPr>
            <p:cNvSpPr/>
            <p:nvPr/>
          </p:nvSpPr>
          <p:spPr>
            <a:xfrm flipH="1">
              <a:off x="464094" y="4735808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1" name="矩形 2250">
              <a:extLst>
                <a:ext uri="{FF2B5EF4-FFF2-40B4-BE49-F238E27FC236}">
                  <a16:creationId xmlns:a16="http://schemas.microsoft.com/office/drawing/2014/main" id="{BE937153-C091-AB50-7E4C-DF72D61A7B8D}"/>
                </a:ext>
              </a:extLst>
            </p:cNvPr>
            <p:cNvSpPr/>
            <p:nvPr/>
          </p:nvSpPr>
          <p:spPr>
            <a:xfrm flipH="1">
              <a:off x="1095255" y="4735808"/>
              <a:ext cx="364479" cy="37318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2" name="矩形 2251">
              <a:extLst>
                <a:ext uri="{FF2B5EF4-FFF2-40B4-BE49-F238E27FC236}">
                  <a16:creationId xmlns:a16="http://schemas.microsoft.com/office/drawing/2014/main" id="{2D7EF64E-B686-AA42-DA4D-001567EEFAFA}"/>
                </a:ext>
              </a:extLst>
            </p:cNvPr>
            <p:cNvSpPr/>
            <p:nvPr/>
          </p:nvSpPr>
          <p:spPr>
            <a:xfrm flipH="1">
              <a:off x="1455513" y="4735808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5" name="矩形 2244">
              <a:extLst>
                <a:ext uri="{FF2B5EF4-FFF2-40B4-BE49-F238E27FC236}">
                  <a16:creationId xmlns:a16="http://schemas.microsoft.com/office/drawing/2014/main" id="{B065306E-3001-46D4-C3AD-0272E491A49C}"/>
                </a:ext>
              </a:extLst>
            </p:cNvPr>
            <p:cNvSpPr/>
            <p:nvPr/>
          </p:nvSpPr>
          <p:spPr>
            <a:xfrm flipH="1">
              <a:off x="499962" y="5138302"/>
              <a:ext cx="395468" cy="3731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6" name="矩形 2245">
              <a:extLst>
                <a:ext uri="{FF2B5EF4-FFF2-40B4-BE49-F238E27FC236}">
                  <a16:creationId xmlns:a16="http://schemas.microsoft.com/office/drawing/2014/main" id="{56AB6686-DF98-FF7E-F254-52BA0A592F2D}"/>
                </a:ext>
              </a:extLst>
            </p:cNvPr>
            <p:cNvSpPr/>
            <p:nvPr/>
          </p:nvSpPr>
          <p:spPr>
            <a:xfrm flipH="1">
              <a:off x="464294" y="5138302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7" name="矩形 2246">
              <a:extLst>
                <a:ext uri="{FF2B5EF4-FFF2-40B4-BE49-F238E27FC236}">
                  <a16:creationId xmlns:a16="http://schemas.microsoft.com/office/drawing/2014/main" id="{6AEBF3F1-8E1D-3BE8-9FAF-99C64DDB2D8C}"/>
                </a:ext>
              </a:extLst>
            </p:cNvPr>
            <p:cNvSpPr/>
            <p:nvPr/>
          </p:nvSpPr>
          <p:spPr>
            <a:xfrm flipH="1">
              <a:off x="1095455" y="5138302"/>
              <a:ext cx="364479" cy="3731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8" name="矩形 2247">
              <a:extLst>
                <a:ext uri="{FF2B5EF4-FFF2-40B4-BE49-F238E27FC236}">
                  <a16:creationId xmlns:a16="http://schemas.microsoft.com/office/drawing/2014/main" id="{3ADC5053-BE77-2EE9-B205-3438D4A83F5E}"/>
                </a:ext>
              </a:extLst>
            </p:cNvPr>
            <p:cNvSpPr/>
            <p:nvPr/>
          </p:nvSpPr>
          <p:spPr>
            <a:xfrm flipH="1">
              <a:off x="1455713" y="5138302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1" name="矩形 2240">
              <a:extLst>
                <a:ext uri="{FF2B5EF4-FFF2-40B4-BE49-F238E27FC236}">
                  <a16:creationId xmlns:a16="http://schemas.microsoft.com/office/drawing/2014/main" id="{170BA998-0FC6-5250-1216-8BBE62FA0E03}"/>
                </a:ext>
              </a:extLst>
            </p:cNvPr>
            <p:cNvSpPr/>
            <p:nvPr/>
          </p:nvSpPr>
          <p:spPr>
            <a:xfrm flipH="1">
              <a:off x="499762" y="4669605"/>
              <a:ext cx="395468" cy="3731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2" name="矩形 2241">
              <a:extLst>
                <a:ext uri="{FF2B5EF4-FFF2-40B4-BE49-F238E27FC236}">
                  <a16:creationId xmlns:a16="http://schemas.microsoft.com/office/drawing/2014/main" id="{FC7D1DBA-0632-B50B-2AE2-2EBBD01701A2}"/>
                </a:ext>
              </a:extLst>
            </p:cNvPr>
            <p:cNvSpPr/>
            <p:nvPr/>
          </p:nvSpPr>
          <p:spPr>
            <a:xfrm flipH="1">
              <a:off x="464094" y="4669605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3" name="矩形 2242">
              <a:extLst>
                <a:ext uri="{FF2B5EF4-FFF2-40B4-BE49-F238E27FC236}">
                  <a16:creationId xmlns:a16="http://schemas.microsoft.com/office/drawing/2014/main" id="{C0512EB9-B35A-E53F-653E-5AD478D41144}"/>
                </a:ext>
              </a:extLst>
            </p:cNvPr>
            <p:cNvSpPr/>
            <p:nvPr/>
          </p:nvSpPr>
          <p:spPr>
            <a:xfrm flipH="1">
              <a:off x="1095255" y="4669605"/>
              <a:ext cx="364479" cy="37318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4" name="矩形 2243">
              <a:extLst>
                <a:ext uri="{FF2B5EF4-FFF2-40B4-BE49-F238E27FC236}">
                  <a16:creationId xmlns:a16="http://schemas.microsoft.com/office/drawing/2014/main" id="{9FACDD6D-FFF7-FCE2-4D2A-0DE48913A00F}"/>
                </a:ext>
              </a:extLst>
            </p:cNvPr>
            <p:cNvSpPr/>
            <p:nvPr/>
          </p:nvSpPr>
          <p:spPr>
            <a:xfrm flipH="1">
              <a:off x="1455513" y="4669605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7" name="矩形 2236">
              <a:extLst>
                <a:ext uri="{FF2B5EF4-FFF2-40B4-BE49-F238E27FC236}">
                  <a16:creationId xmlns:a16="http://schemas.microsoft.com/office/drawing/2014/main" id="{985C1780-8BF1-C6F0-8716-1303204BBF8B}"/>
                </a:ext>
              </a:extLst>
            </p:cNvPr>
            <p:cNvSpPr/>
            <p:nvPr/>
          </p:nvSpPr>
          <p:spPr>
            <a:xfrm flipH="1">
              <a:off x="499962" y="5072099"/>
              <a:ext cx="395468" cy="37318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8" name="矩形 2237">
              <a:extLst>
                <a:ext uri="{FF2B5EF4-FFF2-40B4-BE49-F238E27FC236}">
                  <a16:creationId xmlns:a16="http://schemas.microsoft.com/office/drawing/2014/main" id="{17AC06B9-731E-3C74-2A9E-F0018A0B90B6}"/>
                </a:ext>
              </a:extLst>
            </p:cNvPr>
            <p:cNvSpPr/>
            <p:nvPr/>
          </p:nvSpPr>
          <p:spPr>
            <a:xfrm flipH="1">
              <a:off x="464294" y="5072099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9" name="矩形 2238">
              <a:extLst>
                <a:ext uri="{FF2B5EF4-FFF2-40B4-BE49-F238E27FC236}">
                  <a16:creationId xmlns:a16="http://schemas.microsoft.com/office/drawing/2014/main" id="{3A45F3D8-8CB1-0F00-DA45-1308E3FF5057}"/>
                </a:ext>
              </a:extLst>
            </p:cNvPr>
            <p:cNvSpPr/>
            <p:nvPr/>
          </p:nvSpPr>
          <p:spPr>
            <a:xfrm flipH="1">
              <a:off x="1095455" y="5072099"/>
              <a:ext cx="364479" cy="37318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0" name="矩形 2239">
              <a:extLst>
                <a:ext uri="{FF2B5EF4-FFF2-40B4-BE49-F238E27FC236}">
                  <a16:creationId xmlns:a16="http://schemas.microsoft.com/office/drawing/2014/main" id="{0169E71A-4BAE-D371-5CD5-20A17ACEBABF}"/>
                </a:ext>
              </a:extLst>
            </p:cNvPr>
            <p:cNvSpPr/>
            <p:nvPr/>
          </p:nvSpPr>
          <p:spPr>
            <a:xfrm flipH="1">
              <a:off x="1455713" y="5072099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3" name="矩形 2232">
              <a:extLst>
                <a:ext uri="{FF2B5EF4-FFF2-40B4-BE49-F238E27FC236}">
                  <a16:creationId xmlns:a16="http://schemas.microsoft.com/office/drawing/2014/main" id="{D8D25F46-4EBA-26F9-3A47-8062970A5922}"/>
                </a:ext>
              </a:extLst>
            </p:cNvPr>
            <p:cNvSpPr/>
            <p:nvPr/>
          </p:nvSpPr>
          <p:spPr>
            <a:xfrm flipH="1">
              <a:off x="499762" y="4603401"/>
              <a:ext cx="395468" cy="3731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4" name="矩形 2233">
              <a:extLst>
                <a:ext uri="{FF2B5EF4-FFF2-40B4-BE49-F238E27FC236}">
                  <a16:creationId xmlns:a16="http://schemas.microsoft.com/office/drawing/2014/main" id="{D43B026A-1E27-44C7-5E20-DA074E043BDB}"/>
                </a:ext>
              </a:extLst>
            </p:cNvPr>
            <p:cNvSpPr/>
            <p:nvPr/>
          </p:nvSpPr>
          <p:spPr>
            <a:xfrm flipH="1">
              <a:off x="464094" y="4603401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5" name="矩形 2234">
              <a:extLst>
                <a:ext uri="{FF2B5EF4-FFF2-40B4-BE49-F238E27FC236}">
                  <a16:creationId xmlns:a16="http://schemas.microsoft.com/office/drawing/2014/main" id="{C19E538F-8B2E-A9F9-ABC9-D7C4A9552D3E}"/>
                </a:ext>
              </a:extLst>
            </p:cNvPr>
            <p:cNvSpPr/>
            <p:nvPr/>
          </p:nvSpPr>
          <p:spPr>
            <a:xfrm flipH="1">
              <a:off x="1095255" y="4603401"/>
              <a:ext cx="364479" cy="3731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6" name="矩形 2235">
              <a:extLst>
                <a:ext uri="{FF2B5EF4-FFF2-40B4-BE49-F238E27FC236}">
                  <a16:creationId xmlns:a16="http://schemas.microsoft.com/office/drawing/2014/main" id="{BA68E9D0-8859-77BD-A58A-1366621AE901}"/>
                </a:ext>
              </a:extLst>
            </p:cNvPr>
            <p:cNvSpPr/>
            <p:nvPr/>
          </p:nvSpPr>
          <p:spPr>
            <a:xfrm flipH="1">
              <a:off x="1455513" y="4603401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9" name="矩形 2228">
              <a:extLst>
                <a:ext uri="{FF2B5EF4-FFF2-40B4-BE49-F238E27FC236}">
                  <a16:creationId xmlns:a16="http://schemas.microsoft.com/office/drawing/2014/main" id="{30D02138-8A64-BEFF-3B8C-AF57580AF561}"/>
                </a:ext>
              </a:extLst>
            </p:cNvPr>
            <p:cNvSpPr/>
            <p:nvPr/>
          </p:nvSpPr>
          <p:spPr>
            <a:xfrm flipH="1">
              <a:off x="499962" y="5005895"/>
              <a:ext cx="395468" cy="3731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0" name="矩形 2229">
              <a:extLst>
                <a:ext uri="{FF2B5EF4-FFF2-40B4-BE49-F238E27FC236}">
                  <a16:creationId xmlns:a16="http://schemas.microsoft.com/office/drawing/2014/main" id="{3E3CD7AD-A2A1-CD03-4104-B38405180788}"/>
                </a:ext>
              </a:extLst>
            </p:cNvPr>
            <p:cNvSpPr/>
            <p:nvPr/>
          </p:nvSpPr>
          <p:spPr>
            <a:xfrm flipH="1">
              <a:off x="464294" y="5005895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1" name="矩形 2230">
              <a:extLst>
                <a:ext uri="{FF2B5EF4-FFF2-40B4-BE49-F238E27FC236}">
                  <a16:creationId xmlns:a16="http://schemas.microsoft.com/office/drawing/2014/main" id="{F1E8C240-E858-EDCC-37A6-118F970BF86F}"/>
                </a:ext>
              </a:extLst>
            </p:cNvPr>
            <p:cNvSpPr/>
            <p:nvPr/>
          </p:nvSpPr>
          <p:spPr>
            <a:xfrm flipH="1">
              <a:off x="1095455" y="5005895"/>
              <a:ext cx="364479" cy="3731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2" name="矩形 2231">
              <a:extLst>
                <a:ext uri="{FF2B5EF4-FFF2-40B4-BE49-F238E27FC236}">
                  <a16:creationId xmlns:a16="http://schemas.microsoft.com/office/drawing/2014/main" id="{9E627256-4C04-52C9-DD8F-A5886BDB1349}"/>
                </a:ext>
              </a:extLst>
            </p:cNvPr>
            <p:cNvSpPr/>
            <p:nvPr/>
          </p:nvSpPr>
          <p:spPr>
            <a:xfrm flipH="1">
              <a:off x="1455713" y="5005895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5" name="矩形 2224">
              <a:extLst>
                <a:ext uri="{FF2B5EF4-FFF2-40B4-BE49-F238E27FC236}">
                  <a16:creationId xmlns:a16="http://schemas.microsoft.com/office/drawing/2014/main" id="{25D13F81-DE00-B4EA-4F8A-FEF57D773EFC}"/>
                </a:ext>
              </a:extLst>
            </p:cNvPr>
            <p:cNvSpPr/>
            <p:nvPr/>
          </p:nvSpPr>
          <p:spPr>
            <a:xfrm flipH="1">
              <a:off x="499762" y="4537197"/>
              <a:ext cx="395468" cy="3731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6" name="矩形 2225">
              <a:extLst>
                <a:ext uri="{FF2B5EF4-FFF2-40B4-BE49-F238E27FC236}">
                  <a16:creationId xmlns:a16="http://schemas.microsoft.com/office/drawing/2014/main" id="{1BE524A0-56BA-D9C8-C08A-0EC02FE16BCD}"/>
                </a:ext>
              </a:extLst>
            </p:cNvPr>
            <p:cNvSpPr/>
            <p:nvPr/>
          </p:nvSpPr>
          <p:spPr>
            <a:xfrm flipH="1">
              <a:off x="464094" y="4537197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7" name="矩形 2226">
              <a:extLst>
                <a:ext uri="{FF2B5EF4-FFF2-40B4-BE49-F238E27FC236}">
                  <a16:creationId xmlns:a16="http://schemas.microsoft.com/office/drawing/2014/main" id="{F2D78E94-FADA-3B8C-13CE-DA286FF5A72A}"/>
                </a:ext>
              </a:extLst>
            </p:cNvPr>
            <p:cNvSpPr/>
            <p:nvPr/>
          </p:nvSpPr>
          <p:spPr>
            <a:xfrm flipH="1">
              <a:off x="1095255" y="4537197"/>
              <a:ext cx="364479" cy="3731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8" name="矩形 2227">
              <a:extLst>
                <a:ext uri="{FF2B5EF4-FFF2-40B4-BE49-F238E27FC236}">
                  <a16:creationId xmlns:a16="http://schemas.microsoft.com/office/drawing/2014/main" id="{F80CCD48-F672-0301-EEF2-9F831D0E6BCF}"/>
                </a:ext>
              </a:extLst>
            </p:cNvPr>
            <p:cNvSpPr/>
            <p:nvPr/>
          </p:nvSpPr>
          <p:spPr>
            <a:xfrm flipH="1">
              <a:off x="1455513" y="4537197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21" name="矩形 2220">
              <a:extLst>
                <a:ext uri="{FF2B5EF4-FFF2-40B4-BE49-F238E27FC236}">
                  <a16:creationId xmlns:a16="http://schemas.microsoft.com/office/drawing/2014/main" id="{945302D8-747A-0F97-1F6E-4575CC868EE4}"/>
                </a:ext>
              </a:extLst>
            </p:cNvPr>
            <p:cNvSpPr/>
            <p:nvPr/>
          </p:nvSpPr>
          <p:spPr>
            <a:xfrm flipH="1">
              <a:off x="499962" y="4939692"/>
              <a:ext cx="395468" cy="3731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2" name="矩形 2221">
              <a:extLst>
                <a:ext uri="{FF2B5EF4-FFF2-40B4-BE49-F238E27FC236}">
                  <a16:creationId xmlns:a16="http://schemas.microsoft.com/office/drawing/2014/main" id="{3727501D-F446-F29C-2DA4-FB724F616F5F}"/>
                </a:ext>
              </a:extLst>
            </p:cNvPr>
            <p:cNvSpPr/>
            <p:nvPr/>
          </p:nvSpPr>
          <p:spPr>
            <a:xfrm flipH="1">
              <a:off x="464294" y="4939692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3" name="矩形 2222">
              <a:extLst>
                <a:ext uri="{FF2B5EF4-FFF2-40B4-BE49-F238E27FC236}">
                  <a16:creationId xmlns:a16="http://schemas.microsoft.com/office/drawing/2014/main" id="{49FC14CF-76B4-D39D-9EE0-8A9C91E26AB5}"/>
                </a:ext>
              </a:extLst>
            </p:cNvPr>
            <p:cNvSpPr/>
            <p:nvPr/>
          </p:nvSpPr>
          <p:spPr>
            <a:xfrm flipH="1">
              <a:off x="1095455" y="4939692"/>
              <a:ext cx="364479" cy="3731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4" name="矩形 2223">
              <a:extLst>
                <a:ext uri="{FF2B5EF4-FFF2-40B4-BE49-F238E27FC236}">
                  <a16:creationId xmlns:a16="http://schemas.microsoft.com/office/drawing/2014/main" id="{D2E94BD2-FD05-F888-4B1E-46ECA9EEA4D6}"/>
                </a:ext>
              </a:extLst>
            </p:cNvPr>
            <p:cNvSpPr/>
            <p:nvPr/>
          </p:nvSpPr>
          <p:spPr>
            <a:xfrm flipH="1">
              <a:off x="1455713" y="4939692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7" name="矩形 2216">
              <a:extLst>
                <a:ext uri="{FF2B5EF4-FFF2-40B4-BE49-F238E27FC236}">
                  <a16:creationId xmlns:a16="http://schemas.microsoft.com/office/drawing/2014/main" id="{32A4A8C3-8D82-E6E8-D0A4-12A3FF3279E7}"/>
                </a:ext>
              </a:extLst>
            </p:cNvPr>
            <p:cNvSpPr/>
            <p:nvPr/>
          </p:nvSpPr>
          <p:spPr>
            <a:xfrm flipH="1">
              <a:off x="499762" y="4470994"/>
              <a:ext cx="395468" cy="3731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8" name="矩形 2217">
              <a:extLst>
                <a:ext uri="{FF2B5EF4-FFF2-40B4-BE49-F238E27FC236}">
                  <a16:creationId xmlns:a16="http://schemas.microsoft.com/office/drawing/2014/main" id="{1F2C75AD-2E45-44AA-D475-ED6026CA61B4}"/>
                </a:ext>
              </a:extLst>
            </p:cNvPr>
            <p:cNvSpPr/>
            <p:nvPr/>
          </p:nvSpPr>
          <p:spPr>
            <a:xfrm flipH="1">
              <a:off x="464094" y="4470994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9" name="矩形 2218">
              <a:extLst>
                <a:ext uri="{FF2B5EF4-FFF2-40B4-BE49-F238E27FC236}">
                  <a16:creationId xmlns:a16="http://schemas.microsoft.com/office/drawing/2014/main" id="{92B9A482-1D1E-86F6-DC53-2B93F2097499}"/>
                </a:ext>
              </a:extLst>
            </p:cNvPr>
            <p:cNvSpPr/>
            <p:nvPr/>
          </p:nvSpPr>
          <p:spPr>
            <a:xfrm flipH="1">
              <a:off x="1095255" y="4470994"/>
              <a:ext cx="364479" cy="3731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0" name="矩形 2219">
              <a:extLst>
                <a:ext uri="{FF2B5EF4-FFF2-40B4-BE49-F238E27FC236}">
                  <a16:creationId xmlns:a16="http://schemas.microsoft.com/office/drawing/2014/main" id="{F3A56E05-BDC2-BFC8-C5EB-188B8D6A63CB}"/>
                </a:ext>
              </a:extLst>
            </p:cNvPr>
            <p:cNvSpPr/>
            <p:nvPr/>
          </p:nvSpPr>
          <p:spPr>
            <a:xfrm flipH="1">
              <a:off x="1455513" y="4470994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3" name="矩形 2212">
              <a:extLst>
                <a:ext uri="{FF2B5EF4-FFF2-40B4-BE49-F238E27FC236}">
                  <a16:creationId xmlns:a16="http://schemas.microsoft.com/office/drawing/2014/main" id="{7D7AD2CC-8EC0-9D2D-F99D-D2C6DAA9BFDA}"/>
                </a:ext>
              </a:extLst>
            </p:cNvPr>
            <p:cNvSpPr/>
            <p:nvPr/>
          </p:nvSpPr>
          <p:spPr>
            <a:xfrm flipH="1">
              <a:off x="499962" y="4873488"/>
              <a:ext cx="395468" cy="3731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4" name="矩形 2213">
              <a:extLst>
                <a:ext uri="{FF2B5EF4-FFF2-40B4-BE49-F238E27FC236}">
                  <a16:creationId xmlns:a16="http://schemas.microsoft.com/office/drawing/2014/main" id="{B760384B-A9C6-EB17-E37A-FA8C3A77B0DE}"/>
                </a:ext>
              </a:extLst>
            </p:cNvPr>
            <p:cNvSpPr/>
            <p:nvPr/>
          </p:nvSpPr>
          <p:spPr>
            <a:xfrm flipH="1">
              <a:off x="464294" y="4873488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5" name="矩形 2214">
              <a:extLst>
                <a:ext uri="{FF2B5EF4-FFF2-40B4-BE49-F238E27FC236}">
                  <a16:creationId xmlns:a16="http://schemas.microsoft.com/office/drawing/2014/main" id="{8AD37326-3A20-E0D5-0174-FB7FC17F35C8}"/>
                </a:ext>
              </a:extLst>
            </p:cNvPr>
            <p:cNvSpPr/>
            <p:nvPr/>
          </p:nvSpPr>
          <p:spPr>
            <a:xfrm flipH="1">
              <a:off x="1095455" y="4873488"/>
              <a:ext cx="364479" cy="37318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6" name="矩形 2215">
              <a:extLst>
                <a:ext uri="{FF2B5EF4-FFF2-40B4-BE49-F238E27FC236}">
                  <a16:creationId xmlns:a16="http://schemas.microsoft.com/office/drawing/2014/main" id="{A59CFB37-D318-AFE0-53E8-9086F979835E}"/>
                </a:ext>
              </a:extLst>
            </p:cNvPr>
            <p:cNvSpPr/>
            <p:nvPr/>
          </p:nvSpPr>
          <p:spPr>
            <a:xfrm flipH="1">
              <a:off x="1455713" y="4873488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9" name="矩形 2208">
              <a:extLst>
                <a:ext uri="{FF2B5EF4-FFF2-40B4-BE49-F238E27FC236}">
                  <a16:creationId xmlns:a16="http://schemas.microsoft.com/office/drawing/2014/main" id="{BA0FF5C5-4623-4B94-7854-B415E1963CD4}"/>
                </a:ext>
              </a:extLst>
            </p:cNvPr>
            <p:cNvSpPr/>
            <p:nvPr/>
          </p:nvSpPr>
          <p:spPr>
            <a:xfrm flipH="1">
              <a:off x="499762" y="4404790"/>
              <a:ext cx="395468" cy="3731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10" name="矩形 2209">
              <a:extLst>
                <a:ext uri="{FF2B5EF4-FFF2-40B4-BE49-F238E27FC236}">
                  <a16:creationId xmlns:a16="http://schemas.microsoft.com/office/drawing/2014/main" id="{FFED1489-2E88-ECF4-CEAE-C4129713D7C3}"/>
                </a:ext>
              </a:extLst>
            </p:cNvPr>
            <p:cNvSpPr/>
            <p:nvPr/>
          </p:nvSpPr>
          <p:spPr>
            <a:xfrm flipH="1">
              <a:off x="464094" y="4404790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11" name="矩形 2210">
              <a:extLst>
                <a:ext uri="{FF2B5EF4-FFF2-40B4-BE49-F238E27FC236}">
                  <a16:creationId xmlns:a16="http://schemas.microsoft.com/office/drawing/2014/main" id="{0E5EA2F4-4A48-A51D-3002-1C0CF40F0D28}"/>
                </a:ext>
              </a:extLst>
            </p:cNvPr>
            <p:cNvSpPr/>
            <p:nvPr/>
          </p:nvSpPr>
          <p:spPr>
            <a:xfrm flipH="1">
              <a:off x="1095255" y="4404790"/>
              <a:ext cx="364479" cy="3731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12" name="矩形 2211">
              <a:extLst>
                <a:ext uri="{FF2B5EF4-FFF2-40B4-BE49-F238E27FC236}">
                  <a16:creationId xmlns:a16="http://schemas.microsoft.com/office/drawing/2014/main" id="{AF608743-05CA-5AEF-C415-34578A8D2CDA}"/>
                </a:ext>
              </a:extLst>
            </p:cNvPr>
            <p:cNvSpPr/>
            <p:nvPr/>
          </p:nvSpPr>
          <p:spPr>
            <a:xfrm flipH="1">
              <a:off x="1455513" y="4404790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5" name="矩形 2204">
              <a:extLst>
                <a:ext uri="{FF2B5EF4-FFF2-40B4-BE49-F238E27FC236}">
                  <a16:creationId xmlns:a16="http://schemas.microsoft.com/office/drawing/2014/main" id="{C236242A-57A9-E6B0-4A2B-56FEE51011C2}"/>
                </a:ext>
              </a:extLst>
            </p:cNvPr>
            <p:cNvSpPr/>
            <p:nvPr/>
          </p:nvSpPr>
          <p:spPr>
            <a:xfrm flipH="1">
              <a:off x="499962" y="4807284"/>
              <a:ext cx="395468" cy="37318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6" name="矩形 2205">
              <a:extLst>
                <a:ext uri="{FF2B5EF4-FFF2-40B4-BE49-F238E27FC236}">
                  <a16:creationId xmlns:a16="http://schemas.microsoft.com/office/drawing/2014/main" id="{B5212195-E1F1-992A-C6D1-CC8937E79B69}"/>
                </a:ext>
              </a:extLst>
            </p:cNvPr>
            <p:cNvSpPr/>
            <p:nvPr/>
          </p:nvSpPr>
          <p:spPr>
            <a:xfrm flipH="1">
              <a:off x="464294" y="4807284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7" name="矩形 2206">
              <a:extLst>
                <a:ext uri="{FF2B5EF4-FFF2-40B4-BE49-F238E27FC236}">
                  <a16:creationId xmlns:a16="http://schemas.microsoft.com/office/drawing/2014/main" id="{4CBB6178-1F8A-BF2B-79B6-48EF87B11939}"/>
                </a:ext>
              </a:extLst>
            </p:cNvPr>
            <p:cNvSpPr/>
            <p:nvPr/>
          </p:nvSpPr>
          <p:spPr>
            <a:xfrm flipH="1">
              <a:off x="1095455" y="4807284"/>
              <a:ext cx="364479" cy="37318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8" name="矩形 2207">
              <a:extLst>
                <a:ext uri="{FF2B5EF4-FFF2-40B4-BE49-F238E27FC236}">
                  <a16:creationId xmlns:a16="http://schemas.microsoft.com/office/drawing/2014/main" id="{9CE172E8-2926-4D13-48F6-64744E253534}"/>
                </a:ext>
              </a:extLst>
            </p:cNvPr>
            <p:cNvSpPr/>
            <p:nvPr/>
          </p:nvSpPr>
          <p:spPr>
            <a:xfrm flipH="1">
              <a:off x="1455713" y="4807284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1" name="矩形 2200">
              <a:extLst>
                <a:ext uri="{FF2B5EF4-FFF2-40B4-BE49-F238E27FC236}">
                  <a16:creationId xmlns:a16="http://schemas.microsoft.com/office/drawing/2014/main" id="{D4645601-69DD-6205-94F1-6889EE7ED566}"/>
                </a:ext>
              </a:extLst>
            </p:cNvPr>
            <p:cNvSpPr/>
            <p:nvPr/>
          </p:nvSpPr>
          <p:spPr>
            <a:xfrm flipH="1">
              <a:off x="499762" y="4338586"/>
              <a:ext cx="395468" cy="3731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2" name="矩形 2201">
              <a:extLst>
                <a:ext uri="{FF2B5EF4-FFF2-40B4-BE49-F238E27FC236}">
                  <a16:creationId xmlns:a16="http://schemas.microsoft.com/office/drawing/2014/main" id="{69F1A9B4-3270-A20A-9A37-10D2CEA5AB92}"/>
                </a:ext>
              </a:extLst>
            </p:cNvPr>
            <p:cNvSpPr/>
            <p:nvPr/>
          </p:nvSpPr>
          <p:spPr>
            <a:xfrm flipH="1">
              <a:off x="464094" y="4338586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3" name="矩形 2202">
              <a:extLst>
                <a:ext uri="{FF2B5EF4-FFF2-40B4-BE49-F238E27FC236}">
                  <a16:creationId xmlns:a16="http://schemas.microsoft.com/office/drawing/2014/main" id="{1C5BA638-B023-C9A6-D4EF-73AEAB483A39}"/>
                </a:ext>
              </a:extLst>
            </p:cNvPr>
            <p:cNvSpPr/>
            <p:nvPr/>
          </p:nvSpPr>
          <p:spPr>
            <a:xfrm flipH="1">
              <a:off x="1095255" y="4338586"/>
              <a:ext cx="364479" cy="3731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04" name="矩形 2203">
              <a:extLst>
                <a:ext uri="{FF2B5EF4-FFF2-40B4-BE49-F238E27FC236}">
                  <a16:creationId xmlns:a16="http://schemas.microsoft.com/office/drawing/2014/main" id="{9B81F58B-106E-861C-B2CA-6CEDE036E658}"/>
                </a:ext>
              </a:extLst>
            </p:cNvPr>
            <p:cNvSpPr/>
            <p:nvPr/>
          </p:nvSpPr>
          <p:spPr>
            <a:xfrm flipH="1">
              <a:off x="1455513" y="4338586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7" name="矩形 2196">
              <a:extLst>
                <a:ext uri="{FF2B5EF4-FFF2-40B4-BE49-F238E27FC236}">
                  <a16:creationId xmlns:a16="http://schemas.microsoft.com/office/drawing/2014/main" id="{E761D590-EA5B-492D-FCE7-C9D434A4074D}"/>
                </a:ext>
              </a:extLst>
            </p:cNvPr>
            <p:cNvSpPr/>
            <p:nvPr/>
          </p:nvSpPr>
          <p:spPr>
            <a:xfrm flipH="1">
              <a:off x="499962" y="4266939"/>
              <a:ext cx="395468" cy="3731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8" name="矩形 2197">
              <a:extLst>
                <a:ext uri="{FF2B5EF4-FFF2-40B4-BE49-F238E27FC236}">
                  <a16:creationId xmlns:a16="http://schemas.microsoft.com/office/drawing/2014/main" id="{52881AA3-E085-3EB2-C22E-C253C64DA9C0}"/>
                </a:ext>
              </a:extLst>
            </p:cNvPr>
            <p:cNvSpPr/>
            <p:nvPr/>
          </p:nvSpPr>
          <p:spPr>
            <a:xfrm flipH="1">
              <a:off x="464294" y="4266939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9" name="矩形 2198">
              <a:extLst>
                <a:ext uri="{FF2B5EF4-FFF2-40B4-BE49-F238E27FC236}">
                  <a16:creationId xmlns:a16="http://schemas.microsoft.com/office/drawing/2014/main" id="{E65440F1-303E-CD41-D9CD-1CF4A2F0FB82}"/>
                </a:ext>
              </a:extLst>
            </p:cNvPr>
            <p:cNvSpPr/>
            <p:nvPr/>
          </p:nvSpPr>
          <p:spPr>
            <a:xfrm flipH="1">
              <a:off x="1095455" y="4266939"/>
              <a:ext cx="364479" cy="37318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0" name="矩形 2199">
              <a:extLst>
                <a:ext uri="{FF2B5EF4-FFF2-40B4-BE49-F238E27FC236}">
                  <a16:creationId xmlns:a16="http://schemas.microsoft.com/office/drawing/2014/main" id="{33482D60-9AB3-8D0E-BD5A-49C168C1A560}"/>
                </a:ext>
              </a:extLst>
            </p:cNvPr>
            <p:cNvSpPr/>
            <p:nvPr/>
          </p:nvSpPr>
          <p:spPr>
            <a:xfrm flipH="1">
              <a:off x="1455713" y="4266939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3" name="矩形 2192">
              <a:extLst>
                <a:ext uri="{FF2B5EF4-FFF2-40B4-BE49-F238E27FC236}">
                  <a16:creationId xmlns:a16="http://schemas.microsoft.com/office/drawing/2014/main" id="{A72B17A5-1B0C-7FB2-D270-E558D4617379}"/>
                </a:ext>
              </a:extLst>
            </p:cNvPr>
            <p:cNvSpPr/>
            <p:nvPr/>
          </p:nvSpPr>
          <p:spPr>
            <a:xfrm flipH="1">
              <a:off x="499962" y="4200735"/>
              <a:ext cx="395468" cy="37318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4" name="矩形 2193">
              <a:extLst>
                <a:ext uri="{FF2B5EF4-FFF2-40B4-BE49-F238E27FC236}">
                  <a16:creationId xmlns:a16="http://schemas.microsoft.com/office/drawing/2014/main" id="{70BCFF5F-4176-5923-50AA-345649687E02}"/>
                </a:ext>
              </a:extLst>
            </p:cNvPr>
            <p:cNvSpPr/>
            <p:nvPr/>
          </p:nvSpPr>
          <p:spPr>
            <a:xfrm flipH="1">
              <a:off x="464294" y="4200735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5" name="矩形 2194">
              <a:extLst>
                <a:ext uri="{FF2B5EF4-FFF2-40B4-BE49-F238E27FC236}">
                  <a16:creationId xmlns:a16="http://schemas.microsoft.com/office/drawing/2014/main" id="{BC236083-45D0-B9C6-1C86-18BEF022B365}"/>
                </a:ext>
              </a:extLst>
            </p:cNvPr>
            <p:cNvSpPr/>
            <p:nvPr/>
          </p:nvSpPr>
          <p:spPr>
            <a:xfrm flipH="1">
              <a:off x="1095455" y="4200735"/>
              <a:ext cx="364479" cy="37318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6" name="矩形 2195">
              <a:extLst>
                <a:ext uri="{FF2B5EF4-FFF2-40B4-BE49-F238E27FC236}">
                  <a16:creationId xmlns:a16="http://schemas.microsoft.com/office/drawing/2014/main" id="{543EFD7E-5C48-ED6E-7707-0B9984A29112}"/>
                </a:ext>
              </a:extLst>
            </p:cNvPr>
            <p:cNvSpPr/>
            <p:nvPr/>
          </p:nvSpPr>
          <p:spPr>
            <a:xfrm flipH="1">
              <a:off x="1455713" y="4200735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9" name="矩形 2188">
              <a:extLst>
                <a:ext uri="{FF2B5EF4-FFF2-40B4-BE49-F238E27FC236}">
                  <a16:creationId xmlns:a16="http://schemas.microsoft.com/office/drawing/2014/main" id="{4C7452F1-4FAB-5E5E-6D52-6C9CF0839B0B}"/>
                </a:ext>
              </a:extLst>
            </p:cNvPr>
            <p:cNvSpPr/>
            <p:nvPr/>
          </p:nvSpPr>
          <p:spPr>
            <a:xfrm flipH="1">
              <a:off x="499962" y="4134532"/>
              <a:ext cx="395468" cy="3731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0" name="矩形 2189">
              <a:extLst>
                <a:ext uri="{FF2B5EF4-FFF2-40B4-BE49-F238E27FC236}">
                  <a16:creationId xmlns:a16="http://schemas.microsoft.com/office/drawing/2014/main" id="{163319B0-D7E3-DBCD-1140-28C8E0832B23}"/>
                </a:ext>
              </a:extLst>
            </p:cNvPr>
            <p:cNvSpPr/>
            <p:nvPr/>
          </p:nvSpPr>
          <p:spPr>
            <a:xfrm flipH="1">
              <a:off x="464294" y="4134532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1" name="矩形 2190">
              <a:extLst>
                <a:ext uri="{FF2B5EF4-FFF2-40B4-BE49-F238E27FC236}">
                  <a16:creationId xmlns:a16="http://schemas.microsoft.com/office/drawing/2014/main" id="{ABC3CC34-EFEA-D939-C83F-419A5D9FB61F}"/>
                </a:ext>
              </a:extLst>
            </p:cNvPr>
            <p:cNvSpPr/>
            <p:nvPr/>
          </p:nvSpPr>
          <p:spPr>
            <a:xfrm flipH="1">
              <a:off x="1095455" y="4134532"/>
              <a:ext cx="364479" cy="3731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92" name="矩形 2191">
              <a:extLst>
                <a:ext uri="{FF2B5EF4-FFF2-40B4-BE49-F238E27FC236}">
                  <a16:creationId xmlns:a16="http://schemas.microsoft.com/office/drawing/2014/main" id="{EACB0A18-93CA-A84E-A9CB-6E0397AEE468}"/>
                </a:ext>
              </a:extLst>
            </p:cNvPr>
            <p:cNvSpPr/>
            <p:nvPr/>
          </p:nvSpPr>
          <p:spPr>
            <a:xfrm flipH="1">
              <a:off x="1455713" y="4134532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5" name="矩形 2184">
              <a:extLst>
                <a:ext uri="{FF2B5EF4-FFF2-40B4-BE49-F238E27FC236}">
                  <a16:creationId xmlns:a16="http://schemas.microsoft.com/office/drawing/2014/main" id="{9F600ABF-291F-3102-E257-0A1C4792D370}"/>
                </a:ext>
              </a:extLst>
            </p:cNvPr>
            <p:cNvSpPr/>
            <p:nvPr/>
          </p:nvSpPr>
          <p:spPr>
            <a:xfrm flipH="1">
              <a:off x="499962" y="4068328"/>
              <a:ext cx="395468" cy="3731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6" name="矩形 2185">
              <a:extLst>
                <a:ext uri="{FF2B5EF4-FFF2-40B4-BE49-F238E27FC236}">
                  <a16:creationId xmlns:a16="http://schemas.microsoft.com/office/drawing/2014/main" id="{FAF88061-A898-95B5-5D90-0DF8586A4980}"/>
                </a:ext>
              </a:extLst>
            </p:cNvPr>
            <p:cNvSpPr/>
            <p:nvPr/>
          </p:nvSpPr>
          <p:spPr>
            <a:xfrm flipH="1">
              <a:off x="464294" y="4068328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7" name="矩形 2186">
              <a:extLst>
                <a:ext uri="{FF2B5EF4-FFF2-40B4-BE49-F238E27FC236}">
                  <a16:creationId xmlns:a16="http://schemas.microsoft.com/office/drawing/2014/main" id="{19A1E670-6020-E30E-A8F2-361835DF7AE5}"/>
                </a:ext>
              </a:extLst>
            </p:cNvPr>
            <p:cNvSpPr/>
            <p:nvPr/>
          </p:nvSpPr>
          <p:spPr>
            <a:xfrm flipH="1">
              <a:off x="1095455" y="4068328"/>
              <a:ext cx="364479" cy="37318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8" name="矩形 2187">
              <a:extLst>
                <a:ext uri="{FF2B5EF4-FFF2-40B4-BE49-F238E27FC236}">
                  <a16:creationId xmlns:a16="http://schemas.microsoft.com/office/drawing/2014/main" id="{010A9AE3-DDC7-B96A-CE57-3EBFE38D8739}"/>
                </a:ext>
              </a:extLst>
            </p:cNvPr>
            <p:cNvSpPr/>
            <p:nvPr/>
          </p:nvSpPr>
          <p:spPr>
            <a:xfrm flipH="1">
              <a:off x="1455713" y="4068328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81" name="矩形 2180">
              <a:extLst>
                <a:ext uri="{FF2B5EF4-FFF2-40B4-BE49-F238E27FC236}">
                  <a16:creationId xmlns:a16="http://schemas.microsoft.com/office/drawing/2014/main" id="{52D3EA2C-7191-C833-54E6-2E83E651C01E}"/>
                </a:ext>
              </a:extLst>
            </p:cNvPr>
            <p:cNvSpPr/>
            <p:nvPr/>
          </p:nvSpPr>
          <p:spPr>
            <a:xfrm flipH="1">
              <a:off x="499962" y="4002125"/>
              <a:ext cx="395468" cy="3731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2" name="矩形 2181">
              <a:extLst>
                <a:ext uri="{FF2B5EF4-FFF2-40B4-BE49-F238E27FC236}">
                  <a16:creationId xmlns:a16="http://schemas.microsoft.com/office/drawing/2014/main" id="{2EF32B5F-7C6B-21B3-D37A-90AA92FE256A}"/>
                </a:ext>
              </a:extLst>
            </p:cNvPr>
            <p:cNvSpPr/>
            <p:nvPr/>
          </p:nvSpPr>
          <p:spPr>
            <a:xfrm flipH="1">
              <a:off x="464294" y="4002125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3" name="矩形 2182">
              <a:extLst>
                <a:ext uri="{FF2B5EF4-FFF2-40B4-BE49-F238E27FC236}">
                  <a16:creationId xmlns:a16="http://schemas.microsoft.com/office/drawing/2014/main" id="{2F38E9BF-5AFD-7843-ACCF-36BD1DEDF351}"/>
                </a:ext>
              </a:extLst>
            </p:cNvPr>
            <p:cNvSpPr/>
            <p:nvPr/>
          </p:nvSpPr>
          <p:spPr>
            <a:xfrm flipH="1">
              <a:off x="1095455" y="4002125"/>
              <a:ext cx="364479" cy="37318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4" name="矩形 2183">
              <a:extLst>
                <a:ext uri="{FF2B5EF4-FFF2-40B4-BE49-F238E27FC236}">
                  <a16:creationId xmlns:a16="http://schemas.microsoft.com/office/drawing/2014/main" id="{91AA4206-2500-CB3F-490B-B4681D65AF29}"/>
                </a:ext>
              </a:extLst>
            </p:cNvPr>
            <p:cNvSpPr/>
            <p:nvPr/>
          </p:nvSpPr>
          <p:spPr>
            <a:xfrm flipH="1">
              <a:off x="1455713" y="4002125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7" name="矩形 2176">
              <a:extLst>
                <a:ext uri="{FF2B5EF4-FFF2-40B4-BE49-F238E27FC236}">
                  <a16:creationId xmlns:a16="http://schemas.microsoft.com/office/drawing/2014/main" id="{698164E6-57C0-5B28-1CE1-4269C55BD9A9}"/>
                </a:ext>
              </a:extLst>
            </p:cNvPr>
            <p:cNvSpPr/>
            <p:nvPr/>
          </p:nvSpPr>
          <p:spPr>
            <a:xfrm flipH="1">
              <a:off x="499962" y="3935921"/>
              <a:ext cx="395468" cy="3731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8" name="矩形 2177">
              <a:extLst>
                <a:ext uri="{FF2B5EF4-FFF2-40B4-BE49-F238E27FC236}">
                  <a16:creationId xmlns:a16="http://schemas.microsoft.com/office/drawing/2014/main" id="{DC35228F-BAA5-857D-F5D9-CFD8C6BE6489}"/>
                </a:ext>
              </a:extLst>
            </p:cNvPr>
            <p:cNvSpPr/>
            <p:nvPr/>
          </p:nvSpPr>
          <p:spPr>
            <a:xfrm flipH="1">
              <a:off x="464294" y="3935921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9" name="矩形 2178">
              <a:extLst>
                <a:ext uri="{FF2B5EF4-FFF2-40B4-BE49-F238E27FC236}">
                  <a16:creationId xmlns:a16="http://schemas.microsoft.com/office/drawing/2014/main" id="{A5CDCF73-60E6-AB9E-F934-E7318837B59B}"/>
                </a:ext>
              </a:extLst>
            </p:cNvPr>
            <p:cNvSpPr/>
            <p:nvPr/>
          </p:nvSpPr>
          <p:spPr>
            <a:xfrm flipH="1">
              <a:off x="1095455" y="3935921"/>
              <a:ext cx="364479" cy="3731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0" name="矩形 2179">
              <a:extLst>
                <a:ext uri="{FF2B5EF4-FFF2-40B4-BE49-F238E27FC236}">
                  <a16:creationId xmlns:a16="http://schemas.microsoft.com/office/drawing/2014/main" id="{4059866D-44FD-EC23-501D-09321D1FCE22}"/>
                </a:ext>
              </a:extLst>
            </p:cNvPr>
            <p:cNvSpPr/>
            <p:nvPr/>
          </p:nvSpPr>
          <p:spPr>
            <a:xfrm flipH="1">
              <a:off x="1455713" y="3935921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3" name="矩形 2172">
              <a:extLst>
                <a:ext uri="{FF2B5EF4-FFF2-40B4-BE49-F238E27FC236}">
                  <a16:creationId xmlns:a16="http://schemas.microsoft.com/office/drawing/2014/main" id="{CAAFCE14-1254-6DBD-384D-B348C7F4BA1F}"/>
                </a:ext>
              </a:extLst>
            </p:cNvPr>
            <p:cNvSpPr/>
            <p:nvPr/>
          </p:nvSpPr>
          <p:spPr>
            <a:xfrm flipH="1">
              <a:off x="499962" y="3869717"/>
              <a:ext cx="395468" cy="37318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74" name="矩形 2173">
              <a:extLst>
                <a:ext uri="{FF2B5EF4-FFF2-40B4-BE49-F238E27FC236}">
                  <a16:creationId xmlns:a16="http://schemas.microsoft.com/office/drawing/2014/main" id="{001123A4-4329-ADC2-56A1-AB2A486E9FFB}"/>
                </a:ext>
              </a:extLst>
            </p:cNvPr>
            <p:cNvSpPr/>
            <p:nvPr/>
          </p:nvSpPr>
          <p:spPr>
            <a:xfrm flipH="1">
              <a:off x="464294" y="3869717"/>
              <a:ext cx="71335" cy="373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75" name="矩形 2174">
              <a:extLst>
                <a:ext uri="{FF2B5EF4-FFF2-40B4-BE49-F238E27FC236}">
                  <a16:creationId xmlns:a16="http://schemas.microsoft.com/office/drawing/2014/main" id="{15AE8844-0E75-228A-F8F5-D8ABF2232041}"/>
                </a:ext>
              </a:extLst>
            </p:cNvPr>
            <p:cNvSpPr/>
            <p:nvPr/>
          </p:nvSpPr>
          <p:spPr>
            <a:xfrm flipH="1">
              <a:off x="1095455" y="3869717"/>
              <a:ext cx="364479" cy="37318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76" name="矩形 2175">
              <a:extLst>
                <a:ext uri="{FF2B5EF4-FFF2-40B4-BE49-F238E27FC236}">
                  <a16:creationId xmlns:a16="http://schemas.microsoft.com/office/drawing/2014/main" id="{D6BCF149-1749-F784-7DED-B43689D4E21F}"/>
                </a:ext>
              </a:extLst>
            </p:cNvPr>
            <p:cNvSpPr/>
            <p:nvPr/>
          </p:nvSpPr>
          <p:spPr>
            <a:xfrm flipH="1">
              <a:off x="1455713" y="3869717"/>
              <a:ext cx="71335" cy="373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9" name="矩形 2168">
              <a:extLst>
                <a:ext uri="{FF2B5EF4-FFF2-40B4-BE49-F238E27FC236}">
                  <a16:creationId xmlns:a16="http://schemas.microsoft.com/office/drawing/2014/main" id="{E1B2B048-3C32-2106-D467-5967D628741B}"/>
                </a:ext>
              </a:extLst>
            </p:cNvPr>
            <p:cNvSpPr/>
            <p:nvPr/>
          </p:nvSpPr>
          <p:spPr>
            <a:xfrm flipH="1">
              <a:off x="499762" y="5476259"/>
              <a:ext cx="395468" cy="3731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0" name="矩形 2169">
              <a:extLst>
                <a:ext uri="{FF2B5EF4-FFF2-40B4-BE49-F238E27FC236}">
                  <a16:creationId xmlns:a16="http://schemas.microsoft.com/office/drawing/2014/main" id="{F058BE5C-82FD-045F-8C58-89701991947F}"/>
                </a:ext>
              </a:extLst>
            </p:cNvPr>
            <p:cNvSpPr/>
            <p:nvPr/>
          </p:nvSpPr>
          <p:spPr>
            <a:xfrm flipH="1">
              <a:off x="464094" y="5476259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1" name="矩形 2170">
              <a:extLst>
                <a:ext uri="{FF2B5EF4-FFF2-40B4-BE49-F238E27FC236}">
                  <a16:creationId xmlns:a16="http://schemas.microsoft.com/office/drawing/2014/main" id="{74331668-2DFF-2113-1BBB-5069856160CB}"/>
                </a:ext>
              </a:extLst>
            </p:cNvPr>
            <p:cNvSpPr/>
            <p:nvPr/>
          </p:nvSpPr>
          <p:spPr>
            <a:xfrm flipH="1">
              <a:off x="1101605" y="5476259"/>
              <a:ext cx="364479" cy="3731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2" name="矩形 2171">
              <a:extLst>
                <a:ext uri="{FF2B5EF4-FFF2-40B4-BE49-F238E27FC236}">
                  <a16:creationId xmlns:a16="http://schemas.microsoft.com/office/drawing/2014/main" id="{C88ED3AF-5D2F-F531-C3BC-527B8E0E1541}"/>
                </a:ext>
              </a:extLst>
            </p:cNvPr>
            <p:cNvSpPr/>
            <p:nvPr/>
          </p:nvSpPr>
          <p:spPr>
            <a:xfrm flipH="1">
              <a:off x="1461863" y="5476259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5" name="矩形 2164">
              <a:extLst>
                <a:ext uri="{FF2B5EF4-FFF2-40B4-BE49-F238E27FC236}">
                  <a16:creationId xmlns:a16="http://schemas.microsoft.com/office/drawing/2014/main" id="{A4B26ECF-EF7D-B2E4-FAC9-C60953D0188D}"/>
                </a:ext>
              </a:extLst>
            </p:cNvPr>
            <p:cNvSpPr/>
            <p:nvPr/>
          </p:nvSpPr>
          <p:spPr>
            <a:xfrm flipH="1">
              <a:off x="499762" y="5410055"/>
              <a:ext cx="395468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6" name="矩形 2165">
              <a:extLst>
                <a:ext uri="{FF2B5EF4-FFF2-40B4-BE49-F238E27FC236}">
                  <a16:creationId xmlns:a16="http://schemas.microsoft.com/office/drawing/2014/main" id="{F9DDFE28-2322-76EA-0F02-230C5D4A8159}"/>
                </a:ext>
              </a:extLst>
            </p:cNvPr>
            <p:cNvSpPr/>
            <p:nvPr/>
          </p:nvSpPr>
          <p:spPr>
            <a:xfrm flipH="1">
              <a:off x="464094" y="5410055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7" name="矩形 2166">
              <a:extLst>
                <a:ext uri="{FF2B5EF4-FFF2-40B4-BE49-F238E27FC236}">
                  <a16:creationId xmlns:a16="http://schemas.microsoft.com/office/drawing/2014/main" id="{0E59DDEB-591C-63CA-C35C-115E456503DE}"/>
                </a:ext>
              </a:extLst>
            </p:cNvPr>
            <p:cNvSpPr/>
            <p:nvPr/>
          </p:nvSpPr>
          <p:spPr>
            <a:xfrm flipH="1">
              <a:off x="1095255" y="5410055"/>
              <a:ext cx="364479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8" name="矩形 2167">
              <a:extLst>
                <a:ext uri="{FF2B5EF4-FFF2-40B4-BE49-F238E27FC236}">
                  <a16:creationId xmlns:a16="http://schemas.microsoft.com/office/drawing/2014/main" id="{7157168B-1DA7-04C4-CD59-206B48FF1843}"/>
                </a:ext>
              </a:extLst>
            </p:cNvPr>
            <p:cNvSpPr/>
            <p:nvPr/>
          </p:nvSpPr>
          <p:spPr>
            <a:xfrm flipH="1">
              <a:off x="1455513" y="5410055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1" name="矩形 2160">
              <a:extLst>
                <a:ext uri="{FF2B5EF4-FFF2-40B4-BE49-F238E27FC236}">
                  <a16:creationId xmlns:a16="http://schemas.microsoft.com/office/drawing/2014/main" id="{B5F8FC34-7F69-BAB9-4B25-C4519FBDFD69}"/>
                </a:ext>
              </a:extLst>
            </p:cNvPr>
            <p:cNvSpPr/>
            <p:nvPr/>
          </p:nvSpPr>
          <p:spPr>
            <a:xfrm flipH="1">
              <a:off x="499762" y="5343851"/>
              <a:ext cx="395468" cy="3731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2" name="矩形 2161">
              <a:extLst>
                <a:ext uri="{FF2B5EF4-FFF2-40B4-BE49-F238E27FC236}">
                  <a16:creationId xmlns:a16="http://schemas.microsoft.com/office/drawing/2014/main" id="{B9D7D5A9-F6CA-16FA-36CE-95008430D436}"/>
                </a:ext>
              </a:extLst>
            </p:cNvPr>
            <p:cNvSpPr/>
            <p:nvPr/>
          </p:nvSpPr>
          <p:spPr>
            <a:xfrm flipH="1">
              <a:off x="464094" y="5343851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3" name="矩形 2162">
              <a:extLst>
                <a:ext uri="{FF2B5EF4-FFF2-40B4-BE49-F238E27FC236}">
                  <a16:creationId xmlns:a16="http://schemas.microsoft.com/office/drawing/2014/main" id="{955FE415-CE26-102B-2759-B918023EA9E5}"/>
                </a:ext>
              </a:extLst>
            </p:cNvPr>
            <p:cNvSpPr/>
            <p:nvPr/>
          </p:nvSpPr>
          <p:spPr>
            <a:xfrm flipH="1">
              <a:off x="1095255" y="5343851"/>
              <a:ext cx="364479" cy="37318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4" name="矩形 2163">
              <a:extLst>
                <a:ext uri="{FF2B5EF4-FFF2-40B4-BE49-F238E27FC236}">
                  <a16:creationId xmlns:a16="http://schemas.microsoft.com/office/drawing/2014/main" id="{6C63BE0E-D7AA-337E-C22E-D980B5A141A2}"/>
                </a:ext>
              </a:extLst>
            </p:cNvPr>
            <p:cNvSpPr/>
            <p:nvPr/>
          </p:nvSpPr>
          <p:spPr>
            <a:xfrm flipH="1">
              <a:off x="1455513" y="5343851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57" name="矩形 2156">
              <a:extLst>
                <a:ext uri="{FF2B5EF4-FFF2-40B4-BE49-F238E27FC236}">
                  <a16:creationId xmlns:a16="http://schemas.microsoft.com/office/drawing/2014/main" id="{3E5B860B-CF3C-4305-F02F-CCD2D2178630}"/>
                </a:ext>
              </a:extLst>
            </p:cNvPr>
            <p:cNvSpPr/>
            <p:nvPr/>
          </p:nvSpPr>
          <p:spPr>
            <a:xfrm flipH="1">
              <a:off x="499762" y="5277648"/>
              <a:ext cx="395468" cy="3731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58" name="矩形 2157">
              <a:extLst>
                <a:ext uri="{FF2B5EF4-FFF2-40B4-BE49-F238E27FC236}">
                  <a16:creationId xmlns:a16="http://schemas.microsoft.com/office/drawing/2014/main" id="{7AEB6637-8683-3C5A-D4B3-477639221762}"/>
                </a:ext>
              </a:extLst>
            </p:cNvPr>
            <p:cNvSpPr/>
            <p:nvPr/>
          </p:nvSpPr>
          <p:spPr>
            <a:xfrm flipH="1">
              <a:off x="464094" y="5277648"/>
              <a:ext cx="71335" cy="3731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59" name="矩形 2158">
              <a:extLst>
                <a:ext uri="{FF2B5EF4-FFF2-40B4-BE49-F238E27FC236}">
                  <a16:creationId xmlns:a16="http://schemas.microsoft.com/office/drawing/2014/main" id="{5EFE67FD-3B65-BFC5-812A-0807A5AED801}"/>
                </a:ext>
              </a:extLst>
            </p:cNvPr>
            <p:cNvSpPr/>
            <p:nvPr/>
          </p:nvSpPr>
          <p:spPr>
            <a:xfrm flipH="1">
              <a:off x="1095255" y="5277648"/>
              <a:ext cx="364479" cy="3731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60" name="矩形 2159">
              <a:extLst>
                <a:ext uri="{FF2B5EF4-FFF2-40B4-BE49-F238E27FC236}">
                  <a16:creationId xmlns:a16="http://schemas.microsoft.com/office/drawing/2014/main" id="{93C292DE-B2EA-7EB8-8722-87C68DA78EE9}"/>
                </a:ext>
              </a:extLst>
            </p:cNvPr>
            <p:cNvSpPr/>
            <p:nvPr/>
          </p:nvSpPr>
          <p:spPr>
            <a:xfrm flipH="1">
              <a:off x="1455513" y="5277648"/>
              <a:ext cx="71335" cy="3731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04" name="矩形 2503">
              <a:extLst>
                <a:ext uri="{FF2B5EF4-FFF2-40B4-BE49-F238E27FC236}">
                  <a16:creationId xmlns:a16="http://schemas.microsoft.com/office/drawing/2014/main" id="{DD6608D5-0B7B-4AC5-CEAA-46A8619752B1}"/>
                </a:ext>
              </a:extLst>
            </p:cNvPr>
            <p:cNvSpPr/>
            <p:nvPr/>
          </p:nvSpPr>
          <p:spPr>
            <a:xfrm flipH="1">
              <a:off x="1991697" y="3387382"/>
              <a:ext cx="391213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5" name="矩形 2504">
              <a:extLst>
                <a:ext uri="{FF2B5EF4-FFF2-40B4-BE49-F238E27FC236}">
                  <a16:creationId xmlns:a16="http://schemas.microsoft.com/office/drawing/2014/main" id="{E3A9E33F-D4F2-1584-8CAE-C15BF930A8CF}"/>
                </a:ext>
              </a:extLst>
            </p:cNvPr>
            <p:cNvSpPr/>
            <p:nvPr/>
          </p:nvSpPr>
          <p:spPr>
            <a:xfrm flipH="1">
              <a:off x="1956414" y="338738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6" name="矩形 2505">
              <a:extLst>
                <a:ext uri="{FF2B5EF4-FFF2-40B4-BE49-F238E27FC236}">
                  <a16:creationId xmlns:a16="http://schemas.microsoft.com/office/drawing/2014/main" id="{4A17430D-5EE5-5EC8-AFF0-516896FDB644}"/>
                </a:ext>
              </a:extLst>
            </p:cNvPr>
            <p:cNvSpPr/>
            <p:nvPr/>
          </p:nvSpPr>
          <p:spPr>
            <a:xfrm flipH="1">
              <a:off x="2596271" y="3387382"/>
              <a:ext cx="360558" cy="45719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7" name="矩形 2506">
              <a:extLst>
                <a:ext uri="{FF2B5EF4-FFF2-40B4-BE49-F238E27FC236}">
                  <a16:creationId xmlns:a16="http://schemas.microsoft.com/office/drawing/2014/main" id="{5F6AB06B-E702-399A-83FA-20F6572A7C2C}"/>
                </a:ext>
              </a:extLst>
            </p:cNvPr>
            <p:cNvSpPr/>
            <p:nvPr/>
          </p:nvSpPr>
          <p:spPr>
            <a:xfrm flipH="1">
              <a:off x="2952653" y="338738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0" name="矩形 2499">
              <a:extLst>
                <a:ext uri="{FF2B5EF4-FFF2-40B4-BE49-F238E27FC236}">
                  <a16:creationId xmlns:a16="http://schemas.microsoft.com/office/drawing/2014/main" id="{3252AE20-101A-01AC-82F7-3D13F9526887}"/>
                </a:ext>
              </a:extLst>
            </p:cNvPr>
            <p:cNvSpPr/>
            <p:nvPr/>
          </p:nvSpPr>
          <p:spPr>
            <a:xfrm flipH="1">
              <a:off x="1991499" y="2922357"/>
              <a:ext cx="391213" cy="45719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1" name="矩形 2500">
              <a:extLst>
                <a:ext uri="{FF2B5EF4-FFF2-40B4-BE49-F238E27FC236}">
                  <a16:creationId xmlns:a16="http://schemas.microsoft.com/office/drawing/2014/main" id="{8D9B04C1-9DE0-527A-CBD4-9239BC3ECD20}"/>
                </a:ext>
              </a:extLst>
            </p:cNvPr>
            <p:cNvSpPr/>
            <p:nvPr/>
          </p:nvSpPr>
          <p:spPr>
            <a:xfrm flipH="1">
              <a:off x="1956216" y="292235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2" name="矩形 2501">
              <a:extLst>
                <a:ext uri="{FF2B5EF4-FFF2-40B4-BE49-F238E27FC236}">
                  <a16:creationId xmlns:a16="http://schemas.microsoft.com/office/drawing/2014/main" id="{E32DBBDA-3C42-42A8-9326-BD50104B38BA}"/>
                </a:ext>
              </a:extLst>
            </p:cNvPr>
            <p:cNvSpPr/>
            <p:nvPr/>
          </p:nvSpPr>
          <p:spPr>
            <a:xfrm flipH="1">
              <a:off x="2596073" y="2922357"/>
              <a:ext cx="360558" cy="45719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3" name="矩形 2502">
              <a:extLst>
                <a:ext uri="{FF2B5EF4-FFF2-40B4-BE49-F238E27FC236}">
                  <a16:creationId xmlns:a16="http://schemas.microsoft.com/office/drawing/2014/main" id="{BC838080-E044-6BE4-4B94-FD6D0181498D}"/>
                </a:ext>
              </a:extLst>
            </p:cNvPr>
            <p:cNvSpPr/>
            <p:nvPr/>
          </p:nvSpPr>
          <p:spPr>
            <a:xfrm flipH="1">
              <a:off x="2952455" y="292235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6" name="矩形 2495">
              <a:extLst>
                <a:ext uri="{FF2B5EF4-FFF2-40B4-BE49-F238E27FC236}">
                  <a16:creationId xmlns:a16="http://schemas.microsoft.com/office/drawing/2014/main" id="{5A0D3173-19C4-7DE3-6593-D92D0037036E}"/>
                </a:ext>
              </a:extLst>
            </p:cNvPr>
            <p:cNvSpPr/>
            <p:nvPr/>
          </p:nvSpPr>
          <p:spPr>
            <a:xfrm flipH="1">
              <a:off x="1991697" y="3321699"/>
              <a:ext cx="391213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7" name="矩形 2496">
              <a:extLst>
                <a:ext uri="{FF2B5EF4-FFF2-40B4-BE49-F238E27FC236}">
                  <a16:creationId xmlns:a16="http://schemas.microsoft.com/office/drawing/2014/main" id="{F9496865-F8FE-6F0D-A5F5-F0222713BE45}"/>
                </a:ext>
              </a:extLst>
            </p:cNvPr>
            <p:cNvSpPr/>
            <p:nvPr/>
          </p:nvSpPr>
          <p:spPr>
            <a:xfrm flipH="1">
              <a:off x="1956414" y="332169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8" name="矩形 2497">
              <a:extLst>
                <a:ext uri="{FF2B5EF4-FFF2-40B4-BE49-F238E27FC236}">
                  <a16:creationId xmlns:a16="http://schemas.microsoft.com/office/drawing/2014/main" id="{5C996F02-DA79-52E0-079E-76D073580B12}"/>
                </a:ext>
              </a:extLst>
            </p:cNvPr>
            <p:cNvSpPr/>
            <p:nvPr/>
          </p:nvSpPr>
          <p:spPr>
            <a:xfrm flipH="1">
              <a:off x="2596271" y="3321697"/>
              <a:ext cx="360558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9" name="矩形 2498">
              <a:extLst>
                <a:ext uri="{FF2B5EF4-FFF2-40B4-BE49-F238E27FC236}">
                  <a16:creationId xmlns:a16="http://schemas.microsoft.com/office/drawing/2014/main" id="{3EB92B0C-4F3B-4700-F11B-88111DEC6E2A}"/>
                </a:ext>
              </a:extLst>
            </p:cNvPr>
            <p:cNvSpPr/>
            <p:nvPr/>
          </p:nvSpPr>
          <p:spPr>
            <a:xfrm flipH="1">
              <a:off x="2952653" y="332169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2" name="矩形 2491">
              <a:extLst>
                <a:ext uri="{FF2B5EF4-FFF2-40B4-BE49-F238E27FC236}">
                  <a16:creationId xmlns:a16="http://schemas.microsoft.com/office/drawing/2014/main" id="{A465CB27-7F5E-EF5F-589D-C550E7B37F87}"/>
                </a:ext>
              </a:extLst>
            </p:cNvPr>
            <p:cNvSpPr/>
            <p:nvPr/>
          </p:nvSpPr>
          <p:spPr>
            <a:xfrm flipH="1">
              <a:off x="1991499" y="2856672"/>
              <a:ext cx="391213" cy="4571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3" name="矩形 2492">
              <a:extLst>
                <a:ext uri="{FF2B5EF4-FFF2-40B4-BE49-F238E27FC236}">
                  <a16:creationId xmlns:a16="http://schemas.microsoft.com/office/drawing/2014/main" id="{2BF33C40-F969-ED78-5579-F24872E7E77C}"/>
                </a:ext>
              </a:extLst>
            </p:cNvPr>
            <p:cNvSpPr/>
            <p:nvPr/>
          </p:nvSpPr>
          <p:spPr>
            <a:xfrm flipH="1">
              <a:off x="1956216" y="285667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4" name="矩形 2493">
              <a:extLst>
                <a:ext uri="{FF2B5EF4-FFF2-40B4-BE49-F238E27FC236}">
                  <a16:creationId xmlns:a16="http://schemas.microsoft.com/office/drawing/2014/main" id="{4BAC14DD-AF99-0BD8-5AD7-D8353DD54E68}"/>
                </a:ext>
              </a:extLst>
            </p:cNvPr>
            <p:cNvSpPr/>
            <p:nvPr/>
          </p:nvSpPr>
          <p:spPr>
            <a:xfrm flipH="1">
              <a:off x="2596073" y="2856672"/>
              <a:ext cx="360558" cy="4571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5" name="矩形 2494">
              <a:extLst>
                <a:ext uri="{FF2B5EF4-FFF2-40B4-BE49-F238E27FC236}">
                  <a16:creationId xmlns:a16="http://schemas.microsoft.com/office/drawing/2014/main" id="{3DE43655-671D-D91A-D2FD-3C676F7367C5}"/>
                </a:ext>
              </a:extLst>
            </p:cNvPr>
            <p:cNvSpPr/>
            <p:nvPr/>
          </p:nvSpPr>
          <p:spPr>
            <a:xfrm flipH="1">
              <a:off x="2952455" y="285667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8" name="矩形 2487">
              <a:extLst>
                <a:ext uri="{FF2B5EF4-FFF2-40B4-BE49-F238E27FC236}">
                  <a16:creationId xmlns:a16="http://schemas.microsoft.com/office/drawing/2014/main" id="{2638DCF1-330F-0F27-B3F7-9D5433D14C0B}"/>
                </a:ext>
              </a:extLst>
            </p:cNvPr>
            <p:cNvSpPr/>
            <p:nvPr/>
          </p:nvSpPr>
          <p:spPr>
            <a:xfrm flipH="1">
              <a:off x="1991697" y="3256012"/>
              <a:ext cx="391213" cy="4571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9" name="矩形 2488">
              <a:extLst>
                <a:ext uri="{FF2B5EF4-FFF2-40B4-BE49-F238E27FC236}">
                  <a16:creationId xmlns:a16="http://schemas.microsoft.com/office/drawing/2014/main" id="{2F242BAF-5BCF-DC33-466B-759956654278}"/>
                </a:ext>
              </a:extLst>
            </p:cNvPr>
            <p:cNvSpPr/>
            <p:nvPr/>
          </p:nvSpPr>
          <p:spPr>
            <a:xfrm flipH="1">
              <a:off x="1956414" y="325601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0" name="矩形 2489">
              <a:extLst>
                <a:ext uri="{FF2B5EF4-FFF2-40B4-BE49-F238E27FC236}">
                  <a16:creationId xmlns:a16="http://schemas.microsoft.com/office/drawing/2014/main" id="{F8442EE8-5F0E-D2DB-94F5-CF92CEC7E179}"/>
                </a:ext>
              </a:extLst>
            </p:cNvPr>
            <p:cNvSpPr/>
            <p:nvPr/>
          </p:nvSpPr>
          <p:spPr>
            <a:xfrm flipH="1">
              <a:off x="2596271" y="3256012"/>
              <a:ext cx="360558" cy="45719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91" name="矩形 2490">
              <a:extLst>
                <a:ext uri="{FF2B5EF4-FFF2-40B4-BE49-F238E27FC236}">
                  <a16:creationId xmlns:a16="http://schemas.microsoft.com/office/drawing/2014/main" id="{1CCE5A36-3FA9-CFD9-1AD1-A31E45842B64}"/>
                </a:ext>
              </a:extLst>
            </p:cNvPr>
            <p:cNvSpPr/>
            <p:nvPr/>
          </p:nvSpPr>
          <p:spPr>
            <a:xfrm flipH="1">
              <a:off x="2952653" y="325601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4" name="矩形 2483">
              <a:extLst>
                <a:ext uri="{FF2B5EF4-FFF2-40B4-BE49-F238E27FC236}">
                  <a16:creationId xmlns:a16="http://schemas.microsoft.com/office/drawing/2014/main" id="{518C95DD-A7F7-9E5E-40A2-B78EE41AF8AA}"/>
                </a:ext>
              </a:extLst>
            </p:cNvPr>
            <p:cNvSpPr/>
            <p:nvPr/>
          </p:nvSpPr>
          <p:spPr>
            <a:xfrm flipH="1">
              <a:off x="1991499" y="2790987"/>
              <a:ext cx="391213" cy="457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5" name="矩形 2484">
              <a:extLst>
                <a:ext uri="{FF2B5EF4-FFF2-40B4-BE49-F238E27FC236}">
                  <a16:creationId xmlns:a16="http://schemas.microsoft.com/office/drawing/2014/main" id="{DE82C465-5697-1C61-D101-B87C8D3EBB48}"/>
                </a:ext>
              </a:extLst>
            </p:cNvPr>
            <p:cNvSpPr/>
            <p:nvPr/>
          </p:nvSpPr>
          <p:spPr>
            <a:xfrm flipH="1">
              <a:off x="1956216" y="279098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6" name="矩形 2485">
              <a:extLst>
                <a:ext uri="{FF2B5EF4-FFF2-40B4-BE49-F238E27FC236}">
                  <a16:creationId xmlns:a16="http://schemas.microsoft.com/office/drawing/2014/main" id="{7072338F-4587-5BCA-90A0-E545F8EDF9C1}"/>
                </a:ext>
              </a:extLst>
            </p:cNvPr>
            <p:cNvSpPr/>
            <p:nvPr/>
          </p:nvSpPr>
          <p:spPr>
            <a:xfrm flipH="1">
              <a:off x="2596073" y="2790987"/>
              <a:ext cx="360558" cy="457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7" name="矩形 2486">
              <a:extLst>
                <a:ext uri="{FF2B5EF4-FFF2-40B4-BE49-F238E27FC236}">
                  <a16:creationId xmlns:a16="http://schemas.microsoft.com/office/drawing/2014/main" id="{A0508B7B-ADA8-4C79-0728-9C317C9AD18F}"/>
                </a:ext>
              </a:extLst>
            </p:cNvPr>
            <p:cNvSpPr/>
            <p:nvPr/>
          </p:nvSpPr>
          <p:spPr>
            <a:xfrm flipH="1">
              <a:off x="2952455" y="279098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0" name="矩形 2479">
              <a:extLst>
                <a:ext uri="{FF2B5EF4-FFF2-40B4-BE49-F238E27FC236}">
                  <a16:creationId xmlns:a16="http://schemas.microsoft.com/office/drawing/2014/main" id="{B5837C32-B010-D36C-BC16-3EA9BB69D39E}"/>
                </a:ext>
              </a:extLst>
            </p:cNvPr>
            <p:cNvSpPr/>
            <p:nvPr/>
          </p:nvSpPr>
          <p:spPr>
            <a:xfrm flipH="1">
              <a:off x="1991697" y="3190327"/>
              <a:ext cx="391213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1" name="矩形 2480">
              <a:extLst>
                <a:ext uri="{FF2B5EF4-FFF2-40B4-BE49-F238E27FC236}">
                  <a16:creationId xmlns:a16="http://schemas.microsoft.com/office/drawing/2014/main" id="{3B7EA3A9-A8C4-A749-E21C-BD8D56ED18A4}"/>
                </a:ext>
              </a:extLst>
            </p:cNvPr>
            <p:cNvSpPr/>
            <p:nvPr/>
          </p:nvSpPr>
          <p:spPr>
            <a:xfrm flipH="1">
              <a:off x="1956414" y="319032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2" name="矩形 2481">
              <a:extLst>
                <a:ext uri="{FF2B5EF4-FFF2-40B4-BE49-F238E27FC236}">
                  <a16:creationId xmlns:a16="http://schemas.microsoft.com/office/drawing/2014/main" id="{242965EF-B3FC-1C66-26F3-422D783314E5}"/>
                </a:ext>
              </a:extLst>
            </p:cNvPr>
            <p:cNvSpPr/>
            <p:nvPr/>
          </p:nvSpPr>
          <p:spPr>
            <a:xfrm flipH="1">
              <a:off x="2596271" y="3190327"/>
              <a:ext cx="360558" cy="45719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83" name="矩形 2482">
              <a:extLst>
                <a:ext uri="{FF2B5EF4-FFF2-40B4-BE49-F238E27FC236}">
                  <a16:creationId xmlns:a16="http://schemas.microsoft.com/office/drawing/2014/main" id="{BA3D8740-6DFD-4CCE-794D-38F780AFB078}"/>
                </a:ext>
              </a:extLst>
            </p:cNvPr>
            <p:cNvSpPr/>
            <p:nvPr/>
          </p:nvSpPr>
          <p:spPr>
            <a:xfrm flipH="1">
              <a:off x="2952653" y="319032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76" name="矩形 2475">
              <a:extLst>
                <a:ext uri="{FF2B5EF4-FFF2-40B4-BE49-F238E27FC236}">
                  <a16:creationId xmlns:a16="http://schemas.microsoft.com/office/drawing/2014/main" id="{25BBA1B2-1D15-F258-82DF-F89FA80B92E1}"/>
                </a:ext>
              </a:extLst>
            </p:cNvPr>
            <p:cNvSpPr/>
            <p:nvPr/>
          </p:nvSpPr>
          <p:spPr>
            <a:xfrm flipH="1">
              <a:off x="1991499" y="2725302"/>
              <a:ext cx="391213" cy="4571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77" name="矩形 2476">
              <a:extLst>
                <a:ext uri="{FF2B5EF4-FFF2-40B4-BE49-F238E27FC236}">
                  <a16:creationId xmlns:a16="http://schemas.microsoft.com/office/drawing/2014/main" id="{461C7F73-0DB6-5C5F-8D56-C7A5EC9781E8}"/>
                </a:ext>
              </a:extLst>
            </p:cNvPr>
            <p:cNvSpPr/>
            <p:nvPr/>
          </p:nvSpPr>
          <p:spPr>
            <a:xfrm flipH="1">
              <a:off x="1956216" y="272530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78" name="矩形 2477">
              <a:extLst>
                <a:ext uri="{FF2B5EF4-FFF2-40B4-BE49-F238E27FC236}">
                  <a16:creationId xmlns:a16="http://schemas.microsoft.com/office/drawing/2014/main" id="{34A1E22A-F5D6-1656-74C6-6256CB159268}"/>
                </a:ext>
              </a:extLst>
            </p:cNvPr>
            <p:cNvSpPr/>
            <p:nvPr/>
          </p:nvSpPr>
          <p:spPr>
            <a:xfrm flipH="1">
              <a:off x="2596073" y="2725302"/>
              <a:ext cx="360558" cy="45719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79" name="矩形 2478">
              <a:extLst>
                <a:ext uri="{FF2B5EF4-FFF2-40B4-BE49-F238E27FC236}">
                  <a16:creationId xmlns:a16="http://schemas.microsoft.com/office/drawing/2014/main" id="{67C095F4-53FF-8ABD-AAFA-C68C5AF712A4}"/>
                </a:ext>
              </a:extLst>
            </p:cNvPr>
            <p:cNvSpPr/>
            <p:nvPr/>
          </p:nvSpPr>
          <p:spPr>
            <a:xfrm flipH="1">
              <a:off x="2952455" y="272530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72" name="矩形 2471">
              <a:extLst>
                <a:ext uri="{FF2B5EF4-FFF2-40B4-BE49-F238E27FC236}">
                  <a16:creationId xmlns:a16="http://schemas.microsoft.com/office/drawing/2014/main" id="{144A8690-E409-8F0A-6AD6-A8A8B1EA8359}"/>
                </a:ext>
              </a:extLst>
            </p:cNvPr>
            <p:cNvSpPr/>
            <p:nvPr/>
          </p:nvSpPr>
          <p:spPr>
            <a:xfrm flipH="1">
              <a:off x="1991697" y="3124642"/>
              <a:ext cx="391213" cy="4571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3" name="矩形 2472">
              <a:extLst>
                <a:ext uri="{FF2B5EF4-FFF2-40B4-BE49-F238E27FC236}">
                  <a16:creationId xmlns:a16="http://schemas.microsoft.com/office/drawing/2014/main" id="{005F540F-FDED-8BCF-6608-BDE06F49C7C9}"/>
                </a:ext>
              </a:extLst>
            </p:cNvPr>
            <p:cNvSpPr/>
            <p:nvPr/>
          </p:nvSpPr>
          <p:spPr>
            <a:xfrm flipH="1">
              <a:off x="1956414" y="312464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4" name="矩形 2473">
              <a:extLst>
                <a:ext uri="{FF2B5EF4-FFF2-40B4-BE49-F238E27FC236}">
                  <a16:creationId xmlns:a16="http://schemas.microsoft.com/office/drawing/2014/main" id="{D3F761F7-BC79-7897-1311-7CB1FC0D1140}"/>
                </a:ext>
              </a:extLst>
            </p:cNvPr>
            <p:cNvSpPr/>
            <p:nvPr/>
          </p:nvSpPr>
          <p:spPr>
            <a:xfrm flipH="1">
              <a:off x="2596271" y="3124642"/>
              <a:ext cx="360558" cy="4571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5" name="矩形 2474">
              <a:extLst>
                <a:ext uri="{FF2B5EF4-FFF2-40B4-BE49-F238E27FC236}">
                  <a16:creationId xmlns:a16="http://schemas.microsoft.com/office/drawing/2014/main" id="{9E00A235-5F14-3DAF-2618-400AACD72477}"/>
                </a:ext>
              </a:extLst>
            </p:cNvPr>
            <p:cNvSpPr/>
            <p:nvPr/>
          </p:nvSpPr>
          <p:spPr>
            <a:xfrm flipH="1">
              <a:off x="2952653" y="312464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8" name="矩形 2467">
              <a:extLst>
                <a:ext uri="{FF2B5EF4-FFF2-40B4-BE49-F238E27FC236}">
                  <a16:creationId xmlns:a16="http://schemas.microsoft.com/office/drawing/2014/main" id="{BDF2E030-4B29-5BC2-AC29-092AFB8CC208}"/>
                </a:ext>
              </a:extLst>
            </p:cNvPr>
            <p:cNvSpPr/>
            <p:nvPr/>
          </p:nvSpPr>
          <p:spPr>
            <a:xfrm flipH="1">
              <a:off x="1991499" y="2659617"/>
              <a:ext cx="391213" cy="4571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9" name="矩形 2468">
              <a:extLst>
                <a:ext uri="{FF2B5EF4-FFF2-40B4-BE49-F238E27FC236}">
                  <a16:creationId xmlns:a16="http://schemas.microsoft.com/office/drawing/2014/main" id="{80BD9D86-074F-2854-7A08-67E5919159A8}"/>
                </a:ext>
              </a:extLst>
            </p:cNvPr>
            <p:cNvSpPr/>
            <p:nvPr/>
          </p:nvSpPr>
          <p:spPr>
            <a:xfrm flipH="1">
              <a:off x="1956216" y="265961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0" name="矩形 2469">
              <a:extLst>
                <a:ext uri="{FF2B5EF4-FFF2-40B4-BE49-F238E27FC236}">
                  <a16:creationId xmlns:a16="http://schemas.microsoft.com/office/drawing/2014/main" id="{1828F232-0C25-9D74-1B11-5E7048B72549}"/>
                </a:ext>
              </a:extLst>
            </p:cNvPr>
            <p:cNvSpPr/>
            <p:nvPr/>
          </p:nvSpPr>
          <p:spPr>
            <a:xfrm flipH="1">
              <a:off x="2596073" y="2659617"/>
              <a:ext cx="360558" cy="4571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1" name="矩形 2470">
              <a:extLst>
                <a:ext uri="{FF2B5EF4-FFF2-40B4-BE49-F238E27FC236}">
                  <a16:creationId xmlns:a16="http://schemas.microsoft.com/office/drawing/2014/main" id="{3BE114C4-E546-6BA9-2DEC-17B8FE426F8C}"/>
                </a:ext>
              </a:extLst>
            </p:cNvPr>
            <p:cNvSpPr/>
            <p:nvPr/>
          </p:nvSpPr>
          <p:spPr>
            <a:xfrm flipH="1">
              <a:off x="2952455" y="265961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4" name="矩形 2463">
              <a:extLst>
                <a:ext uri="{FF2B5EF4-FFF2-40B4-BE49-F238E27FC236}">
                  <a16:creationId xmlns:a16="http://schemas.microsoft.com/office/drawing/2014/main" id="{545F9158-DD74-F1F4-9C22-F305BEC31BB8}"/>
                </a:ext>
              </a:extLst>
            </p:cNvPr>
            <p:cNvSpPr/>
            <p:nvPr/>
          </p:nvSpPr>
          <p:spPr>
            <a:xfrm flipH="1">
              <a:off x="1991697" y="3058957"/>
              <a:ext cx="391213" cy="45719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5" name="矩形 2464">
              <a:extLst>
                <a:ext uri="{FF2B5EF4-FFF2-40B4-BE49-F238E27FC236}">
                  <a16:creationId xmlns:a16="http://schemas.microsoft.com/office/drawing/2014/main" id="{60B9379C-6DE1-0EDF-86E6-DFC26450ED8E}"/>
                </a:ext>
              </a:extLst>
            </p:cNvPr>
            <p:cNvSpPr/>
            <p:nvPr/>
          </p:nvSpPr>
          <p:spPr>
            <a:xfrm flipH="1">
              <a:off x="1956414" y="305895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6" name="矩形 2465">
              <a:extLst>
                <a:ext uri="{FF2B5EF4-FFF2-40B4-BE49-F238E27FC236}">
                  <a16:creationId xmlns:a16="http://schemas.microsoft.com/office/drawing/2014/main" id="{391A6E4F-8BF7-B371-31C3-B127415D4E23}"/>
                </a:ext>
              </a:extLst>
            </p:cNvPr>
            <p:cNvSpPr/>
            <p:nvPr/>
          </p:nvSpPr>
          <p:spPr>
            <a:xfrm flipH="1">
              <a:off x="2596271" y="3058957"/>
              <a:ext cx="360558" cy="45719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7" name="矩形 2466">
              <a:extLst>
                <a:ext uri="{FF2B5EF4-FFF2-40B4-BE49-F238E27FC236}">
                  <a16:creationId xmlns:a16="http://schemas.microsoft.com/office/drawing/2014/main" id="{4D6E3682-DAE5-AC0C-C152-EF82845FD8BD}"/>
                </a:ext>
              </a:extLst>
            </p:cNvPr>
            <p:cNvSpPr/>
            <p:nvPr/>
          </p:nvSpPr>
          <p:spPr>
            <a:xfrm flipH="1">
              <a:off x="2952653" y="305895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0" name="矩形 2459">
              <a:extLst>
                <a:ext uri="{FF2B5EF4-FFF2-40B4-BE49-F238E27FC236}">
                  <a16:creationId xmlns:a16="http://schemas.microsoft.com/office/drawing/2014/main" id="{7D8CFCB3-215F-3492-6319-8478979041ED}"/>
                </a:ext>
              </a:extLst>
            </p:cNvPr>
            <p:cNvSpPr/>
            <p:nvPr/>
          </p:nvSpPr>
          <p:spPr>
            <a:xfrm flipH="1">
              <a:off x="1991499" y="2593932"/>
              <a:ext cx="391213" cy="4571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61" name="矩形 2460">
              <a:extLst>
                <a:ext uri="{FF2B5EF4-FFF2-40B4-BE49-F238E27FC236}">
                  <a16:creationId xmlns:a16="http://schemas.microsoft.com/office/drawing/2014/main" id="{9D437B6B-D087-8A40-475E-A4ACE3B3B402}"/>
                </a:ext>
              </a:extLst>
            </p:cNvPr>
            <p:cNvSpPr/>
            <p:nvPr/>
          </p:nvSpPr>
          <p:spPr>
            <a:xfrm flipH="1">
              <a:off x="1956216" y="259393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62" name="矩形 2461">
              <a:extLst>
                <a:ext uri="{FF2B5EF4-FFF2-40B4-BE49-F238E27FC236}">
                  <a16:creationId xmlns:a16="http://schemas.microsoft.com/office/drawing/2014/main" id="{79500E8E-0F54-D9FA-301F-DD77EC5D64CC}"/>
                </a:ext>
              </a:extLst>
            </p:cNvPr>
            <p:cNvSpPr/>
            <p:nvPr/>
          </p:nvSpPr>
          <p:spPr>
            <a:xfrm flipH="1">
              <a:off x="2596073" y="2593932"/>
              <a:ext cx="360558" cy="45719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63" name="矩形 2462">
              <a:extLst>
                <a:ext uri="{FF2B5EF4-FFF2-40B4-BE49-F238E27FC236}">
                  <a16:creationId xmlns:a16="http://schemas.microsoft.com/office/drawing/2014/main" id="{6533739D-CB0C-7F9A-3654-FDD001CE0190}"/>
                </a:ext>
              </a:extLst>
            </p:cNvPr>
            <p:cNvSpPr/>
            <p:nvPr/>
          </p:nvSpPr>
          <p:spPr>
            <a:xfrm flipH="1">
              <a:off x="2952455" y="259393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6" name="矩形 2455">
              <a:extLst>
                <a:ext uri="{FF2B5EF4-FFF2-40B4-BE49-F238E27FC236}">
                  <a16:creationId xmlns:a16="http://schemas.microsoft.com/office/drawing/2014/main" id="{B76D4A2D-3183-0C94-6935-871668F1960E}"/>
                </a:ext>
              </a:extLst>
            </p:cNvPr>
            <p:cNvSpPr/>
            <p:nvPr/>
          </p:nvSpPr>
          <p:spPr>
            <a:xfrm flipH="1">
              <a:off x="1991697" y="2993272"/>
              <a:ext cx="391213" cy="45719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7" name="矩形 2456">
              <a:extLst>
                <a:ext uri="{FF2B5EF4-FFF2-40B4-BE49-F238E27FC236}">
                  <a16:creationId xmlns:a16="http://schemas.microsoft.com/office/drawing/2014/main" id="{4DD85CB3-AE00-57CF-AA90-731657B6CB75}"/>
                </a:ext>
              </a:extLst>
            </p:cNvPr>
            <p:cNvSpPr/>
            <p:nvPr/>
          </p:nvSpPr>
          <p:spPr>
            <a:xfrm flipH="1">
              <a:off x="1956414" y="299327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8" name="矩形 2457">
              <a:extLst>
                <a:ext uri="{FF2B5EF4-FFF2-40B4-BE49-F238E27FC236}">
                  <a16:creationId xmlns:a16="http://schemas.microsoft.com/office/drawing/2014/main" id="{919121C7-2188-FDB1-818C-FB49892FAB76}"/>
                </a:ext>
              </a:extLst>
            </p:cNvPr>
            <p:cNvSpPr/>
            <p:nvPr/>
          </p:nvSpPr>
          <p:spPr>
            <a:xfrm flipH="1">
              <a:off x="2596271" y="2993272"/>
              <a:ext cx="360558" cy="45719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9" name="矩形 2458">
              <a:extLst>
                <a:ext uri="{FF2B5EF4-FFF2-40B4-BE49-F238E27FC236}">
                  <a16:creationId xmlns:a16="http://schemas.microsoft.com/office/drawing/2014/main" id="{2065723C-D494-913B-29FB-00ADFA55AF78}"/>
                </a:ext>
              </a:extLst>
            </p:cNvPr>
            <p:cNvSpPr/>
            <p:nvPr/>
          </p:nvSpPr>
          <p:spPr>
            <a:xfrm flipH="1">
              <a:off x="2952653" y="299327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2" name="矩形 2451">
              <a:extLst>
                <a:ext uri="{FF2B5EF4-FFF2-40B4-BE49-F238E27FC236}">
                  <a16:creationId xmlns:a16="http://schemas.microsoft.com/office/drawing/2014/main" id="{520CFD65-AC07-1F4C-589F-7E2E0A029831}"/>
                </a:ext>
              </a:extLst>
            </p:cNvPr>
            <p:cNvSpPr/>
            <p:nvPr/>
          </p:nvSpPr>
          <p:spPr>
            <a:xfrm flipH="1">
              <a:off x="1991499" y="2528247"/>
              <a:ext cx="391213" cy="4571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3" name="矩形 2452">
              <a:extLst>
                <a:ext uri="{FF2B5EF4-FFF2-40B4-BE49-F238E27FC236}">
                  <a16:creationId xmlns:a16="http://schemas.microsoft.com/office/drawing/2014/main" id="{B36858F3-94E3-3610-9BCA-2BDDBE366E39}"/>
                </a:ext>
              </a:extLst>
            </p:cNvPr>
            <p:cNvSpPr/>
            <p:nvPr/>
          </p:nvSpPr>
          <p:spPr>
            <a:xfrm flipH="1">
              <a:off x="1956216" y="252824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4" name="矩形 2453">
              <a:extLst>
                <a:ext uri="{FF2B5EF4-FFF2-40B4-BE49-F238E27FC236}">
                  <a16:creationId xmlns:a16="http://schemas.microsoft.com/office/drawing/2014/main" id="{D92C9A5E-B0E9-3C6A-AFFC-5231A1F6F258}"/>
                </a:ext>
              </a:extLst>
            </p:cNvPr>
            <p:cNvSpPr/>
            <p:nvPr/>
          </p:nvSpPr>
          <p:spPr>
            <a:xfrm flipH="1">
              <a:off x="2596073" y="2528247"/>
              <a:ext cx="360558" cy="45719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5" name="矩形 2454">
              <a:extLst>
                <a:ext uri="{FF2B5EF4-FFF2-40B4-BE49-F238E27FC236}">
                  <a16:creationId xmlns:a16="http://schemas.microsoft.com/office/drawing/2014/main" id="{C94A560E-5E98-9022-50C5-FECDA2E2473F}"/>
                </a:ext>
              </a:extLst>
            </p:cNvPr>
            <p:cNvSpPr/>
            <p:nvPr/>
          </p:nvSpPr>
          <p:spPr>
            <a:xfrm flipH="1">
              <a:off x="2952455" y="252824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8" name="矩形 2447">
              <a:extLst>
                <a:ext uri="{FF2B5EF4-FFF2-40B4-BE49-F238E27FC236}">
                  <a16:creationId xmlns:a16="http://schemas.microsoft.com/office/drawing/2014/main" id="{F9B4A31B-E56E-E88E-AB3A-AE6C20F0263F}"/>
                </a:ext>
              </a:extLst>
            </p:cNvPr>
            <p:cNvSpPr/>
            <p:nvPr/>
          </p:nvSpPr>
          <p:spPr>
            <a:xfrm flipH="1">
              <a:off x="1991697" y="2457162"/>
              <a:ext cx="391213" cy="4571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9" name="矩形 2448">
              <a:extLst>
                <a:ext uri="{FF2B5EF4-FFF2-40B4-BE49-F238E27FC236}">
                  <a16:creationId xmlns:a16="http://schemas.microsoft.com/office/drawing/2014/main" id="{9868FB5C-4E1E-D13C-539B-EADE9E6610DC}"/>
                </a:ext>
              </a:extLst>
            </p:cNvPr>
            <p:cNvSpPr/>
            <p:nvPr/>
          </p:nvSpPr>
          <p:spPr>
            <a:xfrm flipH="1">
              <a:off x="1956414" y="245716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0" name="矩形 2449">
              <a:extLst>
                <a:ext uri="{FF2B5EF4-FFF2-40B4-BE49-F238E27FC236}">
                  <a16:creationId xmlns:a16="http://schemas.microsoft.com/office/drawing/2014/main" id="{C0921780-10B9-4E6D-0119-42E8060AB979}"/>
                </a:ext>
              </a:extLst>
            </p:cNvPr>
            <p:cNvSpPr/>
            <p:nvPr/>
          </p:nvSpPr>
          <p:spPr>
            <a:xfrm flipH="1">
              <a:off x="2596271" y="2457162"/>
              <a:ext cx="360558" cy="45719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1" name="矩形 2450">
              <a:extLst>
                <a:ext uri="{FF2B5EF4-FFF2-40B4-BE49-F238E27FC236}">
                  <a16:creationId xmlns:a16="http://schemas.microsoft.com/office/drawing/2014/main" id="{8BBB8C83-7A8E-E2E9-68BE-12F414821409}"/>
                </a:ext>
              </a:extLst>
            </p:cNvPr>
            <p:cNvSpPr/>
            <p:nvPr/>
          </p:nvSpPr>
          <p:spPr>
            <a:xfrm flipH="1">
              <a:off x="2952653" y="245716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4" name="矩形 2443">
              <a:extLst>
                <a:ext uri="{FF2B5EF4-FFF2-40B4-BE49-F238E27FC236}">
                  <a16:creationId xmlns:a16="http://schemas.microsoft.com/office/drawing/2014/main" id="{96402F33-8754-F82C-845A-817B9CCE51AB}"/>
                </a:ext>
              </a:extLst>
            </p:cNvPr>
            <p:cNvSpPr/>
            <p:nvPr/>
          </p:nvSpPr>
          <p:spPr>
            <a:xfrm flipH="1">
              <a:off x="1991697" y="2391477"/>
              <a:ext cx="391213" cy="4571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5" name="矩形 2444">
              <a:extLst>
                <a:ext uri="{FF2B5EF4-FFF2-40B4-BE49-F238E27FC236}">
                  <a16:creationId xmlns:a16="http://schemas.microsoft.com/office/drawing/2014/main" id="{E8D5F1FB-01F3-80D3-AF5C-666DB16AFD46}"/>
                </a:ext>
              </a:extLst>
            </p:cNvPr>
            <p:cNvSpPr/>
            <p:nvPr/>
          </p:nvSpPr>
          <p:spPr>
            <a:xfrm flipH="1">
              <a:off x="1956414" y="239147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6" name="矩形 2445">
              <a:extLst>
                <a:ext uri="{FF2B5EF4-FFF2-40B4-BE49-F238E27FC236}">
                  <a16:creationId xmlns:a16="http://schemas.microsoft.com/office/drawing/2014/main" id="{E705994E-0F8E-7325-B4C3-6E3064630150}"/>
                </a:ext>
              </a:extLst>
            </p:cNvPr>
            <p:cNvSpPr/>
            <p:nvPr/>
          </p:nvSpPr>
          <p:spPr>
            <a:xfrm flipH="1">
              <a:off x="2596271" y="2391477"/>
              <a:ext cx="360558" cy="45719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7" name="矩形 2446">
              <a:extLst>
                <a:ext uri="{FF2B5EF4-FFF2-40B4-BE49-F238E27FC236}">
                  <a16:creationId xmlns:a16="http://schemas.microsoft.com/office/drawing/2014/main" id="{A472243C-9766-E36B-98FD-4BD267959697}"/>
                </a:ext>
              </a:extLst>
            </p:cNvPr>
            <p:cNvSpPr/>
            <p:nvPr/>
          </p:nvSpPr>
          <p:spPr>
            <a:xfrm flipH="1">
              <a:off x="2952653" y="239147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0" name="矩形 2439">
              <a:extLst>
                <a:ext uri="{FF2B5EF4-FFF2-40B4-BE49-F238E27FC236}">
                  <a16:creationId xmlns:a16="http://schemas.microsoft.com/office/drawing/2014/main" id="{2B65B527-DC13-61BF-BFF5-A671FBBE2921}"/>
                </a:ext>
              </a:extLst>
            </p:cNvPr>
            <p:cNvSpPr/>
            <p:nvPr/>
          </p:nvSpPr>
          <p:spPr>
            <a:xfrm flipH="1">
              <a:off x="1991697" y="2325792"/>
              <a:ext cx="391213" cy="45719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1" name="矩形 2440">
              <a:extLst>
                <a:ext uri="{FF2B5EF4-FFF2-40B4-BE49-F238E27FC236}">
                  <a16:creationId xmlns:a16="http://schemas.microsoft.com/office/drawing/2014/main" id="{1604F99B-7BAD-3846-43D9-DE381CF7D874}"/>
                </a:ext>
              </a:extLst>
            </p:cNvPr>
            <p:cNvSpPr/>
            <p:nvPr/>
          </p:nvSpPr>
          <p:spPr>
            <a:xfrm flipH="1">
              <a:off x="1956414" y="232579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2" name="矩形 2441">
              <a:extLst>
                <a:ext uri="{FF2B5EF4-FFF2-40B4-BE49-F238E27FC236}">
                  <a16:creationId xmlns:a16="http://schemas.microsoft.com/office/drawing/2014/main" id="{3C47A5DE-602F-E868-4042-47A9BB3DF99C}"/>
                </a:ext>
              </a:extLst>
            </p:cNvPr>
            <p:cNvSpPr/>
            <p:nvPr/>
          </p:nvSpPr>
          <p:spPr>
            <a:xfrm flipH="1">
              <a:off x="2596271" y="2325792"/>
              <a:ext cx="360558" cy="45719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3" name="矩形 2442">
              <a:extLst>
                <a:ext uri="{FF2B5EF4-FFF2-40B4-BE49-F238E27FC236}">
                  <a16:creationId xmlns:a16="http://schemas.microsoft.com/office/drawing/2014/main" id="{62881FDB-64BC-0750-AB1F-3FF767C4D376}"/>
                </a:ext>
              </a:extLst>
            </p:cNvPr>
            <p:cNvSpPr/>
            <p:nvPr/>
          </p:nvSpPr>
          <p:spPr>
            <a:xfrm flipH="1">
              <a:off x="2952653" y="232579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6" name="矩形 2435">
              <a:extLst>
                <a:ext uri="{FF2B5EF4-FFF2-40B4-BE49-F238E27FC236}">
                  <a16:creationId xmlns:a16="http://schemas.microsoft.com/office/drawing/2014/main" id="{DFF25687-CC85-0EE7-00AE-6F927E3ACE97}"/>
                </a:ext>
              </a:extLst>
            </p:cNvPr>
            <p:cNvSpPr/>
            <p:nvPr/>
          </p:nvSpPr>
          <p:spPr>
            <a:xfrm flipH="1">
              <a:off x="1991697" y="2260107"/>
              <a:ext cx="391213" cy="4571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7" name="矩形 2436">
              <a:extLst>
                <a:ext uri="{FF2B5EF4-FFF2-40B4-BE49-F238E27FC236}">
                  <a16:creationId xmlns:a16="http://schemas.microsoft.com/office/drawing/2014/main" id="{BAF83B03-F9A3-573A-D1F4-8AA8D41AF174}"/>
                </a:ext>
              </a:extLst>
            </p:cNvPr>
            <p:cNvSpPr/>
            <p:nvPr/>
          </p:nvSpPr>
          <p:spPr>
            <a:xfrm flipH="1">
              <a:off x="1956414" y="226010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8" name="矩形 2437">
              <a:extLst>
                <a:ext uri="{FF2B5EF4-FFF2-40B4-BE49-F238E27FC236}">
                  <a16:creationId xmlns:a16="http://schemas.microsoft.com/office/drawing/2014/main" id="{3AD6EA5D-1445-D64F-E800-55231EFA9A12}"/>
                </a:ext>
              </a:extLst>
            </p:cNvPr>
            <p:cNvSpPr/>
            <p:nvPr/>
          </p:nvSpPr>
          <p:spPr>
            <a:xfrm flipH="1">
              <a:off x="2596271" y="2260107"/>
              <a:ext cx="360558" cy="4571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9" name="矩形 2438">
              <a:extLst>
                <a:ext uri="{FF2B5EF4-FFF2-40B4-BE49-F238E27FC236}">
                  <a16:creationId xmlns:a16="http://schemas.microsoft.com/office/drawing/2014/main" id="{5B554C6E-AD20-459F-A270-3C2EEC5267F0}"/>
                </a:ext>
              </a:extLst>
            </p:cNvPr>
            <p:cNvSpPr/>
            <p:nvPr/>
          </p:nvSpPr>
          <p:spPr>
            <a:xfrm flipH="1">
              <a:off x="2952653" y="226010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2" name="矩形 2431">
              <a:extLst>
                <a:ext uri="{FF2B5EF4-FFF2-40B4-BE49-F238E27FC236}">
                  <a16:creationId xmlns:a16="http://schemas.microsoft.com/office/drawing/2014/main" id="{D126E2B5-FA8D-AB54-FF72-F54C7E5F5733}"/>
                </a:ext>
              </a:extLst>
            </p:cNvPr>
            <p:cNvSpPr/>
            <p:nvPr/>
          </p:nvSpPr>
          <p:spPr>
            <a:xfrm flipH="1">
              <a:off x="1991697" y="2194422"/>
              <a:ext cx="391213" cy="45719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3" name="矩形 2432">
              <a:extLst>
                <a:ext uri="{FF2B5EF4-FFF2-40B4-BE49-F238E27FC236}">
                  <a16:creationId xmlns:a16="http://schemas.microsoft.com/office/drawing/2014/main" id="{9534F30D-382A-DB13-417A-A95EC5592B47}"/>
                </a:ext>
              </a:extLst>
            </p:cNvPr>
            <p:cNvSpPr/>
            <p:nvPr/>
          </p:nvSpPr>
          <p:spPr>
            <a:xfrm flipH="1">
              <a:off x="1956414" y="2194422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4" name="矩形 2433">
              <a:extLst>
                <a:ext uri="{FF2B5EF4-FFF2-40B4-BE49-F238E27FC236}">
                  <a16:creationId xmlns:a16="http://schemas.microsoft.com/office/drawing/2014/main" id="{6B3382CE-8619-6313-7109-F853F4739BCC}"/>
                </a:ext>
              </a:extLst>
            </p:cNvPr>
            <p:cNvSpPr/>
            <p:nvPr/>
          </p:nvSpPr>
          <p:spPr>
            <a:xfrm flipH="1">
              <a:off x="2596271" y="2194422"/>
              <a:ext cx="360558" cy="45719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5" name="矩形 2434">
              <a:extLst>
                <a:ext uri="{FF2B5EF4-FFF2-40B4-BE49-F238E27FC236}">
                  <a16:creationId xmlns:a16="http://schemas.microsoft.com/office/drawing/2014/main" id="{71371D00-8238-711B-9048-5ABD0273C378}"/>
                </a:ext>
              </a:extLst>
            </p:cNvPr>
            <p:cNvSpPr/>
            <p:nvPr/>
          </p:nvSpPr>
          <p:spPr>
            <a:xfrm flipH="1">
              <a:off x="2952653" y="2194422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8" name="矩形 2427">
              <a:extLst>
                <a:ext uri="{FF2B5EF4-FFF2-40B4-BE49-F238E27FC236}">
                  <a16:creationId xmlns:a16="http://schemas.microsoft.com/office/drawing/2014/main" id="{B7A2B0A2-7FA7-ADD9-78F2-4561EB26218D}"/>
                </a:ext>
              </a:extLst>
            </p:cNvPr>
            <p:cNvSpPr/>
            <p:nvPr/>
          </p:nvSpPr>
          <p:spPr>
            <a:xfrm flipH="1">
              <a:off x="1991697" y="2128737"/>
              <a:ext cx="391213" cy="4571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9" name="矩形 2428">
              <a:extLst>
                <a:ext uri="{FF2B5EF4-FFF2-40B4-BE49-F238E27FC236}">
                  <a16:creationId xmlns:a16="http://schemas.microsoft.com/office/drawing/2014/main" id="{DB0F7001-088C-C06D-A9FB-9828D33E2457}"/>
                </a:ext>
              </a:extLst>
            </p:cNvPr>
            <p:cNvSpPr/>
            <p:nvPr/>
          </p:nvSpPr>
          <p:spPr>
            <a:xfrm flipH="1">
              <a:off x="1956414" y="2128737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0" name="矩形 2429">
              <a:extLst>
                <a:ext uri="{FF2B5EF4-FFF2-40B4-BE49-F238E27FC236}">
                  <a16:creationId xmlns:a16="http://schemas.microsoft.com/office/drawing/2014/main" id="{DA1358FD-46D8-038C-9E9D-D6763FF08DF6}"/>
                </a:ext>
              </a:extLst>
            </p:cNvPr>
            <p:cNvSpPr/>
            <p:nvPr/>
          </p:nvSpPr>
          <p:spPr>
            <a:xfrm flipH="1">
              <a:off x="2596271" y="2128737"/>
              <a:ext cx="360558" cy="4571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1" name="矩形 2430">
              <a:extLst>
                <a:ext uri="{FF2B5EF4-FFF2-40B4-BE49-F238E27FC236}">
                  <a16:creationId xmlns:a16="http://schemas.microsoft.com/office/drawing/2014/main" id="{FD0EDCE4-EFA7-9B71-F985-6A483BDF24CF}"/>
                </a:ext>
              </a:extLst>
            </p:cNvPr>
            <p:cNvSpPr/>
            <p:nvPr/>
          </p:nvSpPr>
          <p:spPr>
            <a:xfrm flipH="1">
              <a:off x="2952653" y="2128737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4" name="矩形 2423">
              <a:extLst>
                <a:ext uri="{FF2B5EF4-FFF2-40B4-BE49-F238E27FC236}">
                  <a16:creationId xmlns:a16="http://schemas.microsoft.com/office/drawing/2014/main" id="{722A3A34-060D-BA63-61F7-CF25B016D0E8}"/>
                </a:ext>
              </a:extLst>
            </p:cNvPr>
            <p:cNvSpPr/>
            <p:nvPr/>
          </p:nvSpPr>
          <p:spPr>
            <a:xfrm flipH="1">
              <a:off x="499762" y="2116991"/>
              <a:ext cx="391213" cy="45719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25" name="矩形 2424">
              <a:extLst>
                <a:ext uri="{FF2B5EF4-FFF2-40B4-BE49-F238E27FC236}">
                  <a16:creationId xmlns:a16="http://schemas.microsoft.com/office/drawing/2014/main" id="{3B86EF1E-F1CC-38E3-2F7A-8E8A67E9F234}"/>
                </a:ext>
              </a:extLst>
            </p:cNvPr>
            <p:cNvSpPr/>
            <p:nvPr/>
          </p:nvSpPr>
          <p:spPr>
            <a:xfrm flipH="1">
              <a:off x="464479" y="2116991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26" name="矩形 2425">
              <a:extLst>
                <a:ext uri="{FF2B5EF4-FFF2-40B4-BE49-F238E27FC236}">
                  <a16:creationId xmlns:a16="http://schemas.microsoft.com/office/drawing/2014/main" id="{37378BEB-2629-D8F8-BED1-40F0072416A0}"/>
                </a:ext>
              </a:extLst>
            </p:cNvPr>
            <p:cNvSpPr/>
            <p:nvPr/>
          </p:nvSpPr>
          <p:spPr>
            <a:xfrm flipH="1">
              <a:off x="1104336" y="2116991"/>
              <a:ext cx="360558" cy="45719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27" name="矩形 2426">
              <a:extLst>
                <a:ext uri="{FF2B5EF4-FFF2-40B4-BE49-F238E27FC236}">
                  <a16:creationId xmlns:a16="http://schemas.microsoft.com/office/drawing/2014/main" id="{8715A05B-F369-3B5C-25B6-8A559CEEF9E8}"/>
                </a:ext>
              </a:extLst>
            </p:cNvPr>
            <p:cNvSpPr/>
            <p:nvPr/>
          </p:nvSpPr>
          <p:spPr>
            <a:xfrm flipH="1">
              <a:off x="1460718" y="2116991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20" name="矩形 2419">
              <a:extLst>
                <a:ext uri="{FF2B5EF4-FFF2-40B4-BE49-F238E27FC236}">
                  <a16:creationId xmlns:a16="http://schemas.microsoft.com/office/drawing/2014/main" id="{A7BAAEB4-DF4D-9942-FE3A-43633E3322C8}"/>
                </a:ext>
              </a:extLst>
            </p:cNvPr>
            <p:cNvSpPr/>
            <p:nvPr/>
          </p:nvSpPr>
          <p:spPr>
            <a:xfrm flipH="1">
              <a:off x="1991499" y="3657005"/>
              <a:ext cx="391213" cy="4571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1" name="矩形 2420">
              <a:extLst>
                <a:ext uri="{FF2B5EF4-FFF2-40B4-BE49-F238E27FC236}">
                  <a16:creationId xmlns:a16="http://schemas.microsoft.com/office/drawing/2014/main" id="{D2243759-E92E-6117-CE5C-3A84C8CDA968}"/>
                </a:ext>
              </a:extLst>
            </p:cNvPr>
            <p:cNvSpPr/>
            <p:nvPr/>
          </p:nvSpPr>
          <p:spPr>
            <a:xfrm flipH="1">
              <a:off x="1956216" y="3657005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2" name="矩形 2421">
              <a:extLst>
                <a:ext uri="{FF2B5EF4-FFF2-40B4-BE49-F238E27FC236}">
                  <a16:creationId xmlns:a16="http://schemas.microsoft.com/office/drawing/2014/main" id="{D2949330-AE48-8466-9836-D46933813238}"/>
                </a:ext>
              </a:extLst>
            </p:cNvPr>
            <p:cNvSpPr/>
            <p:nvPr/>
          </p:nvSpPr>
          <p:spPr>
            <a:xfrm flipH="1">
              <a:off x="2596073" y="3657005"/>
              <a:ext cx="360558" cy="45719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3" name="矩形 2422">
              <a:extLst>
                <a:ext uri="{FF2B5EF4-FFF2-40B4-BE49-F238E27FC236}">
                  <a16:creationId xmlns:a16="http://schemas.microsoft.com/office/drawing/2014/main" id="{5C9314CA-9B4F-DCB6-856B-36961DA155A6}"/>
                </a:ext>
              </a:extLst>
            </p:cNvPr>
            <p:cNvSpPr/>
            <p:nvPr/>
          </p:nvSpPr>
          <p:spPr>
            <a:xfrm flipH="1">
              <a:off x="2952455" y="3657005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6" name="矩形 2415">
              <a:extLst>
                <a:ext uri="{FF2B5EF4-FFF2-40B4-BE49-F238E27FC236}">
                  <a16:creationId xmlns:a16="http://schemas.microsoft.com/office/drawing/2014/main" id="{997D3949-FACC-67F2-CF34-035748CD06BB}"/>
                </a:ext>
              </a:extLst>
            </p:cNvPr>
            <p:cNvSpPr/>
            <p:nvPr/>
          </p:nvSpPr>
          <p:spPr>
            <a:xfrm flipH="1">
              <a:off x="1991499" y="3591320"/>
              <a:ext cx="391213" cy="45719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7" name="矩形 2416">
              <a:extLst>
                <a:ext uri="{FF2B5EF4-FFF2-40B4-BE49-F238E27FC236}">
                  <a16:creationId xmlns:a16="http://schemas.microsoft.com/office/drawing/2014/main" id="{46128A3F-DC20-E4AB-8F02-62E9533ABFBB}"/>
                </a:ext>
              </a:extLst>
            </p:cNvPr>
            <p:cNvSpPr/>
            <p:nvPr/>
          </p:nvSpPr>
          <p:spPr>
            <a:xfrm flipH="1">
              <a:off x="1956216" y="3591320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8" name="矩形 2417">
              <a:extLst>
                <a:ext uri="{FF2B5EF4-FFF2-40B4-BE49-F238E27FC236}">
                  <a16:creationId xmlns:a16="http://schemas.microsoft.com/office/drawing/2014/main" id="{A5864C85-9751-C414-474C-1E1B0172F91A}"/>
                </a:ext>
              </a:extLst>
            </p:cNvPr>
            <p:cNvSpPr/>
            <p:nvPr/>
          </p:nvSpPr>
          <p:spPr>
            <a:xfrm flipH="1">
              <a:off x="2596073" y="3591320"/>
              <a:ext cx="360558" cy="45719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9" name="矩形 2418">
              <a:extLst>
                <a:ext uri="{FF2B5EF4-FFF2-40B4-BE49-F238E27FC236}">
                  <a16:creationId xmlns:a16="http://schemas.microsoft.com/office/drawing/2014/main" id="{F6E7B168-BFE6-493B-1357-0800C33CCB1D}"/>
                </a:ext>
              </a:extLst>
            </p:cNvPr>
            <p:cNvSpPr/>
            <p:nvPr/>
          </p:nvSpPr>
          <p:spPr>
            <a:xfrm flipH="1">
              <a:off x="2952455" y="3591320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2" name="矩形 2411">
              <a:extLst>
                <a:ext uri="{FF2B5EF4-FFF2-40B4-BE49-F238E27FC236}">
                  <a16:creationId xmlns:a16="http://schemas.microsoft.com/office/drawing/2014/main" id="{E9C1325A-DFB3-E2D1-D4A6-03EFE0CB6ED1}"/>
                </a:ext>
              </a:extLst>
            </p:cNvPr>
            <p:cNvSpPr/>
            <p:nvPr/>
          </p:nvSpPr>
          <p:spPr>
            <a:xfrm flipH="1">
              <a:off x="1991499" y="3525635"/>
              <a:ext cx="391213" cy="45719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3" name="矩形 2412">
              <a:extLst>
                <a:ext uri="{FF2B5EF4-FFF2-40B4-BE49-F238E27FC236}">
                  <a16:creationId xmlns:a16="http://schemas.microsoft.com/office/drawing/2014/main" id="{8525F594-37FD-FEE1-A813-4F3FAF27BCA5}"/>
                </a:ext>
              </a:extLst>
            </p:cNvPr>
            <p:cNvSpPr/>
            <p:nvPr/>
          </p:nvSpPr>
          <p:spPr>
            <a:xfrm flipH="1">
              <a:off x="1956216" y="3525635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4" name="矩形 2413">
              <a:extLst>
                <a:ext uri="{FF2B5EF4-FFF2-40B4-BE49-F238E27FC236}">
                  <a16:creationId xmlns:a16="http://schemas.microsoft.com/office/drawing/2014/main" id="{D8F86A8F-C523-EF89-FBFC-67DEC925C703}"/>
                </a:ext>
              </a:extLst>
            </p:cNvPr>
            <p:cNvSpPr/>
            <p:nvPr/>
          </p:nvSpPr>
          <p:spPr>
            <a:xfrm flipH="1">
              <a:off x="2596073" y="3525635"/>
              <a:ext cx="360558" cy="45719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5" name="矩形 2414">
              <a:extLst>
                <a:ext uri="{FF2B5EF4-FFF2-40B4-BE49-F238E27FC236}">
                  <a16:creationId xmlns:a16="http://schemas.microsoft.com/office/drawing/2014/main" id="{343C6801-369B-B066-51A4-8275B5741396}"/>
                </a:ext>
              </a:extLst>
            </p:cNvPr>
            <p:cNvSpPr/>
            <p:nvPr/>
          </p:nvSpPr>
          <p:spPr>
            <a:xfrm flipH="1">
              <a:off x="2952455" y="3525635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08" name="矩形 2407">
              <a:extLst>
                <a:ext uri="{FF2B5EF4-FFF2-40B4-BE49-F238E27FC236}">
                  <a16:creationId xmlns:a16="http://schemas.microsoft.com/office/drawing/2014/main" id="{282D008E-11A6-ECC9-8428-A31DE5A36B27}"/>
                </a:ext>
              </a:extLst>
            </p:cNvPr>
            <p:cNvSpPr/>
            <p:nvPr/>
          </p:nvSpPr>
          <p:spPr>
            <a:xfrm flipH="1">
              <a:off x="1991499" y="3459950"/>
              <a:ext cx="391213" cy="4571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09" name="矩形 2408">
              <a:extLst>
                <a:ext uri="{FF2B5EF4-FFF2-40B4-BE49-F238E27FC236}">
                  <a16:creationId xmlns:a16="http://schemas.microsoft.com/office/drawing/2014/main" id="{9D1E5356-C47D-2D4B-A2E4-9F1AC460AE4A}"/>
                </a:ext>
              </a:extLst>
            </p:cNvPr>
            <p:cNvSpPr/>
            <p:nvPr/>
          </p:nvSpPr>
          <p:spPr>
            <a:xfrm flipH="1">
              <a:off x="1956216" y="3459950"/>
              <a:ext cx="70568" cy="45719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0" name="矩形 2409">
              <a:extLst>
                <a:ext uri="{FF2B5EF4-FFF2-40B4-BE49-F238E27FC236}">
                  <a16:creationId xmlns:a16="http://schemas.microsoft.com/office/drawing/2014/main" id="{A04C842D-986F-0851-09E3-53E519249D03}"/>
                </a:ext>
              </a:extLst>
            </p:cNvPr>
            <p:cNvSpPr/>
            <p:nvPr/>
          </p:nvSpPr>
          <p:spPr>
            <a:xfrm flipH="1">
              <a:off x="2596073" y="3459950"/>
              <a:ext cx="360558" cy="4571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11" name="矩形 2410">
              <a:extLst>
                <a:ext uri="{FF2B5EF4-FFF2-40B4-BE49-F238E27FC236}">
                  <a16:creationId xmlns:a16="http://schemas.microsoft.com/office/drawing/2014/main" id="{92B215FF-69F2-7C3F-521E-11ECAF00D8B1}"/>
                </a:ext>
              </a:extLst>
            </p:cNvPr>
            <p:cNvSpPr/>
            <p:nvPr/>
          </p:nvSpPr>
          <p:spPr>
            <a:xfrm flipH="1">
              <a:off x="2952455" y="3459950"/>
              <a:ext cx="70568" cy="45719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04" name="矩形 2403">
              <a:extLst>
                <a:ext uri="{FF2B5EF4-FFF2-40B4-BE49-F238E27FC236}">
                  <a16:creationId xmlns:a16="http://schemas.microsoft.com/office/drawing/2014/main" id="{E1B36DAA-383E-E3F9-B114-3A0CB46F4F61}"/>
                </a:ext>
              </a:extLst>
            </p:cNvPr>
            <p:cNvSpPr/>
            <p:nvPr/>
          </p:nvSpPr>
          <p:spPr>
            <a:xfrm flipH="1">
              <a:off x="600642" y="2116992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5" name="矩形 2404">
              <a:extLst>
                <a:ext uri="{FF2B5EF4-FFF2-40B4-BE49-F238E27FC236}">
                  <a16:creationId xmlns:a16="http://schemas.microsoft.com/office/drawing/2014/main" id="{DB0FD2F6-7FB7-B24D-3837-834A1BD126A6}"/>
                </a:ext>
              </a:extLst>
            </p:cNvPr>
            <p:cNvSpPr/>
            <p:nvPr/>
          </p:nvSpPr>
          <p:spPr>
            <a:xfrm flipH="1">
              <a:off x="598475" y="211699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6" name="矩形 2405">
              <a:extLst>
                <a:ext uri="{FF2B5EF4-FFF2-40B4-BE49-F238E27FC236}">
                  <a16:creationId xmlns:a16="http://schemas.microsoft.com/office/drawing/2014/main" id="{0E0EEBBF-3AF9-3143-AEBD-E88163AA9DDC}"/>
                </a:ext>
              </a:extLst>
            </p:cNvPr>
            <p:cNvSpPr/>
            <p:nvPr/>
          </p:nvSpPr>
          <p:spPr>
            <a:xfrm flipH="1">
              <a:off x="624667" y="2116992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7" name="矩形 2406">
              <a:extLst>
                <a:ext uri="{FF2B5EF4-FFF2-40B4-BE49-F238E27FC236}">
                  <a16:creationId xmlns:a16="http://schemas.microsoft.com/office/drawing/2014/main" id="{C55FE0D6-181F-B6C7-FCEC-43ED9DCF9D4C}"/>
                </a:ext>
              </a:extLst>
            </p:cNvPr>
            <p:cNvSpPr/>
            <p:nvPr/>
          </p:nvSpPr>
          <p:spPr>
            <a:xfrm flipH="1">
              <a:off x="646554" y="211699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0" name="矩形 2399">
              <a:extLst>
                <a:ext uri="{FF2B5EF4-FFF2-40B4-BE49-F238E27FC236}">
                  <a16:creationId xmlns:a16="http://schemas.microsoft.com/office/drawing/2014/main" id="{A1677A76-D258-0A06-6712-B711AF87C2C1}"/>
                </a:ext>
              </a:extLst>
            </p:cNvPr>
            <p:cNvSpPr/>
            <p:nvPr/>
          </p:nvSpPr>
          <p:spPr>
            <a:xfrm flipH="1">
              <a:off x="2177846" y="2128738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1" name="矩形 2400">
              <a:extLst>
                <a:ext uri="{FF2B5EF4-FFF2-40B4-BE49-F238E27FC236}">
                  <a16:creationId xmlns:a16="http://schemas.microsoft.com/office/drawing/2014/main" id="{5E09DDD3-909F-3318-2A82-335C46F9D8B0}"/>
                </a:ext>
              </a:extLst>
            </p:cNvPr>
            <p:cNvSpPr/>
            <p:nvPr/>
          </p:nvSpPr>
          <p:spPr>
            <a:xfrm flipH="1">
              <a:off x="2175679" y="212873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2" name="矩形 2401">
              <a:extLst>
                <a:ext uri="{FF2B5EF4-FFF2-40B4-BE49-F238E27FC236}">
                  <a16:creationId xmlns:a16="http://schemas.microsoft.com/office/drawing/2014/main" id="{E13925BB-B276-B485-7BD6-5EA91A5F7CBD}"/>
                </a:ext>
              </a:extLst>
            </p:cNvPr>
            <p:cNvSpPr/>
            <p:nvPr/>
          </p:nvSpPr>
          <p:spPr>
            <a:xfrm flipH="1">
              <a:off x="2201871" y="2128738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3" name="矩形 2402">
              <a:extLst>
                <a:ext uri="{FF2B5EF4-FFF2-40B4-BE49-F238E27FC236}">
                  <a16:creationId xmlns:a16="http://schemas.microsoft.com/office/drawing/2014/main" id="{F6EF0714-BEDF-C9D0-5A8C-D8ECE9C8BA35}"/>
                </a:ext>
              </a:extLst>
            </p:cNvPr>
            <p:cNvSpPr/>
            <p:nvPr/>
          </p:nvSpPr>
          <p:spPr>
            <a:xfrm flipH="1">
              <a:off x="2223758" y="212873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6" name="矩形 2395">
              <a:extLst>
                <a:ext uri="{FF2B5EF4-FFF2-40B4-BE49-F238E27FC236}">
                  <a16:creationId xmlns:a16="http://schemas.microsoft.com/office/drawing/2014/main" id="{CC662AEA-609E-9619-9A33-9EDD094F24A0}"/>
                </a:ext>
              </a:extLst>
            </p:cNvPr>
            <p:cNvSpPr/>
            <p:nvPr/>
          </p:nvSpPr>
          <p:spPr>
            <a:xfrm flipH="1">
              <a:off x="2132390" y="2390518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7" name="矩形 2396">
              <a:extLst>
                <a:ext uri="{FF2B5EF4-FFF2-40B4-BE49-F238E27FC236}">
                  <a16:creationId xmlns:a16="http://schemas.microsoft.com/office/drawing/2014/main" id="{0302BFDB-EB57-F44F-26ED-0B6C69A41434}"/>
                </a:ext>
              </a:extLst>
            </p:cNvPr>
            <p:cNvSpPr/>
            <p:nvPr/>
          </p:nvSpPr>
          <p:spPr>
            <a:xfrm flipH="1">
              <a:off x="2130223" y="239051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8" name="矩形 2397">
              <a:extLst>
                <a:ext uri="{FF2B5EF4-FFF2-40B4-BE49-F238E27FC236}">
                  <a16:creationId xmlns:a16="http://schemas.microsoft.com/office/drawing/2014/main" id="{BDDC9382-1A0E-2410-DBEB-670A2CCCAAC1}"/>
                </a:ext>
              </a:extLst>
            </p:cNvPr>
            <p:cNvSpPr/>
            <p:nvPr/>
          </p:nvSpPr>
          <p:spPr>
            <a:xfrm flipH="1">
              <a:off x="2156415" y="2390518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9" name="矩形 2398">
              <a:extLst>
                <a:ext uri="{FF2B5EF4-FFF2-40B4-BE49-F238E27FC236}">
                  <a16:creationId xmlns:a16="http://schemas.microsoft.com/office/drawing/2014/main" id="{96705B30-04E9-8F85-A838-0E0269D94C6E}"/>
                </a:ext>
              </a:extLst>
            </p:cNvPr>
            <p:cNvSpPr/>
            <p:nvPr/>
          </p:nvSpPr>
          <p:spPr>
            <a:xfrm flipH="1">
              <a:off x="2178302" y="239051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2" name="矩形 2391">
              <a:extLst>
                <a:ext uri="{FF2B5EF4-FFF2-40B4-BE49-F238E27FC236}">
                  <a16:creationId xmlns:a16="http://schemas.microsoft.com/office/drawing/2014/main" id="{E24566DB-0409-85C1-C4A0-3057E51BCB28}"/>
                </a:ext>
              </a:extLst>
            </p:cNvPr>
            <p:cNvSpPr/>
            <p:nvPr/>
          </p:nvSpPr>
          <p:spPr>
            <a:xfrm flipH="1">
              <a:off x="2255068" y="2257805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3" name="矩形 2392">
              <a:extLst>
                <a:ext uri="{FF2B5EF4-FFF2-40B4-BE49-F238E27FC236}">
                  <a16:creationId xmlns:a16="http://schemas.microsoft.com/office/drawing/2014/main" id="{85192D46-A4A4-305A-184E-777DD02C55C8}"/>
                </a:ext>
              </a:extLst>
            </p:cNvPr>
            <p:cNvSpPr/>
            <p:nvPr/>
          </p:nvSpPr>
          <p:spPr>
            <a:xfrm flipH="1">
              <a:off x="2252901" y="225780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4" name="矩形 2393">
              <a:extLst>
                <a:ext uri="{FF2B5EF4-FFF2-40B4-BE49-F238E27FC236}">
                  <a16:creationId xmlns:a16="http://schemas.microsoft.com/office/drawing/2014/main" id="{BECCA335-1C6E-6B10-E40A-E7523A869867}"/>
                </a:ext>
              </a:extLst>
            </p:cNvPr>
            <p:cNvSpPr/>
            <p:nvPr/>
          </p:nvSpPr>
          <p:spPr>
            <a:xfrm flipH="1">
              <a:off x="2279093" y="2257805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5" name="矩形 2394">
              <a:extLst>
                <a:ext uri="{FF2B5EF4-FFF2-40B4-BE49-F238E27FC236}">
                  <a16:creationId xmlns:a16="http://schemas.microsoft.com/office/drawing/2014/main" id="{9E6A364E-BDFE-A99B-A6BB-1DADB252D344}"/>
                </a:ext>
              </a:extLst>
            </p:cNvPr>
            <p:cNvSpPr/>
            <p:nvPr/>
          </p:nvSpPr>
          <p:spPr>
            <a:xfrm flipH="1">
              <a:off x="2300980" y="225780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8" name="矩形 2387">
              <a:extLst>
                <a:ext uri="{FF2B5EF4-FFF2-40B4-BE49-F238E27FC236}">
                  <a16:creationId xmlns:a16="http://schemas.microsoft.com/office/drawing/2014/main" id="{15BC1573-67D1-D3DD-3A48-E47C93C67483}"/>
                </a:ext>
              </a:extLst>
            </p:cNvPr>
            <p:cNvSpPr/>
            <p:nvPr/>
          </p:nvSpPr>
          <p:spPr>
            <a:xfrm flipH="1">
              <a:off x="2316800" y="2195890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9" name="矩形 2388">
              <a:extLst>
                <a:ext uri="{FF2B5EF4-FFF2-40B4-BE49-F238E27FC236}">
                  <a16:creationId xmlns:a16="http://schemas.microsoft.com/office/drawing/2014/main" id="{64A5704A-E3F4-4600-6850-99128CB79793}"/>
                </a:ext>
              </a:extLst>
            </p:cNvPr>
            <p:cNvSpPr/>
            <p:nvPr/>
          </p:nvSpPr>
          <p:spPr>
            <a:xfrm flipH="1">
              <a:off x="2314633" y="2195890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0" name="矩形 2389">
              <a:extLst>
                <a:ext uri="{FF2B5EF4-FFF2-40B4-BE49-F238E27FC236}">
                  <a16:creationId xmlns:a16="http://schemas.microsoft.com/office/drawing/2014/main" id="{FAE8B223-8575-6763-679F-4378FEB279CE}"/>
                </a:ext>
              </a:extLst>
            </p:cNvPr>
            <p:cNvSpPr/>
            <p:nvPr/>
          </p:nvSpPr>
          <p:spPr>
            <a:xfrm flipH="1">
              <a:off x="2340825" y="2195890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1" name="矩形 2390">
              <a:extLst>
                <a:ext uri="{FF2B5EF4-FFF2-40B4-BE49-F238E27FC236}">
                  <a16:creationId xmlns:a16="http://schemas.microsoft.com/office/drawing/2014/main" id="{938BF411-DD27-8DDC-75C3-92045FF1D28E}"/>
                </a:ext>
              </a:extLst>
            </p:cNvPr>
            <p:cNvSpPr/>
            <p:nvPr/>
          </p:nvSpPr>
          <p:spPr>
            <a:xfrm flipH="1">
              <a:off x="2362712" y="2195890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4" name="矩形 2383">
              <a:extLst>
                <a:ext uri="{FF2B5EF4-FFF2-40B4-BE49-F238E27FC236}">
                  <a16:creationId xmlns:a16="http://schemas.microsoft.com/office/drawing/2014/main" id="{0070A34B-24DC-20FF-09FE-C425DAB85573}"/>
                </a:ext>
              </a:extLst>
            </p:cNvPr>
            <p:cNvSpPr/>
            <p:nvPr/>
          </p:nvSpPr>
          <p:spPr>
            <a:xfrm flipH="1">
              <a:off x="2600347" y="232694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5" name="矩形 2384">
              <a:extLst>
                <a:ext uri="{FF2B5EF4-FFF2-40B4-BE49-F238E27FC236}">
                  <a16:creationId xmlns:a16="http://schemas.microsoft.com/office/drawing/2014/main" id="{80BC099C-0EF5-0B09-0AC3-4EFC532EB880}"/>
                </a:ext>
              </a:extLst>
            </p:cNvPr>
            <p:cNvSpPr/>
            <p:nvPr/>
          </p:nvSpPr>
          <p:spPr>
            <a:xfrm flipH="1">
              <a:off x="2598180" y="232694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6" name="矩形 2385">
              <a:extLst>
                <a:ext uri="{FF2B5EF4-FFF2-40B4-BE49-F238E27FC236}">
                  <a16:creationId xmlns:a16="http://schemas.microsoft.com/office/drawing/2014/main" id="{AC082801-34B5-8C5C-2234-4CE7F39B4829}"/>
                </a:ext>
              </a:extLst>
            </p:cNvPr>
            <p:cNvSpPr/>
            <p:nvPr/>
          </p:nvSpPr>
          <p:spPr>
            <a:xfrm flipH="1">
              <a:off x="2624372" y="232694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7" name="矩形 2386">
              <a:extLst>
                <a:ext uri="{FF2B5EF4-FFF2-40B4-BE49-F238E27FC236}">
                  <a16:creationId xmlns:a16="http://schemas.microsoft.com/office/drawing/2014/main" id="{A0A203DC-D453-18D0-A942-050B8CA6984B}"/>
                </a:ext>
              </a:extLst>
            </p:cNvPr>
            <p:cNvSpPr/>
            <p:nvPr/>
          </p:nvSpPr>
          <p:spPr>
            <a:xfrm flipH="1">
              <a:off x="2646259" y="232694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0" name="矩形 2379">
              <a:extLst>
                <a:ext uri="{FF2B5EF4-FFF2-40B4-BE49-F238E27FC236}">
                  <a16:creationId xmlns:a16="http://schemas.microsoft.com/office/drawing/2014/main" id="{B40E4B89-8EBE-02F3-E356-7F29ACE5C4B9}"/>
                </a:ext>
              </a:extLst>
            </p:cNvPr>
            <p:cNvSpPr/>
            <p:nvPr/>
          </p:nvSpPr>
          <p:spPr>
            <a:xfrm flipH="1">
              <a:off x="2345290" y="2456954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81" name="矩形 2380">
              <a:extLst>
                <a:ext uri="{FF2B5EF4-FFF2-40B4-BE49-F238E27FC236}">
                  <a16:creationId xmlns:a16="http://schemas.microsoft.com/office/drawing/2014/main" id="{A7F6F204-3C2A-6A06-38F8-98A5EBE572EA}"/>
                </a:ext>
              </a:extLst>
            </p:cNvPr>
            <p:cNvSpPr/>
            <p:nvPr/>
          </p:nvSpPr>
          <p:spPr>
            <a:xfrm flipH="1">
              <a:off x="2343123" y="245695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82" name="矩形 2381">
              <a:extLst>
                <a:ext uri="{FF2B5EF4-FFF2-40B4-BE49-F238E27FC236}">
                  <a16:creationId xmlns:a16="http://schemas.microsoft.com/office/drawing/2014/main" id="{B90ED8F2-A479-03ED-E2A0-6E7231167760}"/>
                </a:ext>
              </a:extLst>
            </p:cNvPr>
            <p:cNvSpPr/>
            <p:nvPr/>
          </p:nvSpPr>
          <p:spPr>
            <a:xfrm flipH="1">
              <a:off x="2582675" y="2456954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83" name="矩形 2382">
              <a:extLst>
                <a:ext uri="{FF2B5EF4-FFF2-40B4-BE49-F238E27FC236}">
                  <a16:creationId xmlns:a16="http://schemas.microsoft.com/office/drawing/2014/main" id="{4248283A-8C15-0F3A-C374-F43B911A09C4}"/>
                </a:ext>
              </a:extLst>
            </p:cNvPr>
            <p:cNvSpPr/>
            <p:nvPr/>
          </p:nvSpPr>
          <p:spPr>
            <a:xfrm flipH="1">
              <a:off x="2604563" y="245695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6" name="矩形 2375">
              <a:extLst>
                <a:ext uri="{FF2B5EF4-FFF2-40B4-BE49-F238E27FC236}">
                  <a16:creationId xmlns:a16="http://schemas.microsoft.com/office/drawing/2014/main" id="{23FB6771-0870-0C03-EBC5-4D6C36E2A31F}"/>
                </a:ext>
              </a:extLst>
            </p:cNvPr>
            <p:cNvSpPr/>
            <p:nvPr/>
          </p:nvSpPr>
          <p:spPr>
            <a:xfrm flipH="1">
              <a:off x="2836670" y="253121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7" name="矩形 2376">
              <a:extLst>
                <a:ext uri="{FF2B5EF4-FFF2-40B4-BE49-F238E27FC236}">
                  <a16:creationId xmlns:a16="http://schemas.microsoft.com/office/drawing/2014/main" id="{9C1DDB88-1F3A-BF29-4FE7-718A36CF9CF8}"/>
                </a:ext>
              </a:extLst>
            </p:cNvPr>
            <p:cNvSpPr/>
            <p:nvPr/>
          </p:nvSpPr>
          <p:spPr>
            <a:xfrm flipH="1">
              <a:off x="2834503" y="253121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8" name="矩形 2377">
              <a:extLst>
                <a:ext uri="{FF2B5EF4-FFF2-40B4-BE49-F238E27FC236}">
                  <a16:creationId xmlns:a16="http://schemas.microsoft.com/office/drawing/2014/main" id="{9FC7DAA2-9EE7-BE6F-FF7F-C3517ADF2312}"/>
                </a:ext>
              </a:extLst>
            </p:cNvPr>
            <p:cNvSpPr/>
            <p:nvPr/>
          </p:nvSpPr>
          <p:spPr>
            <a:xfrm flipH="1">
              <a:off x="2860695" y="253121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9" name="矩形 2378">
              <a:extLst>
                <a:ext uri="{FF2B5EF4-FFF2-40B4-BE49-F238E27FC236}">
                  <a16:creationId xmlns:a16="http://schemas.microsoft.com/office/drawing/2014/main" id="{8F7951A2-C69C-696A-A96E-67AAD39DB863}"/>
                </a:ext>
              </a:extLst>
            </p:cNvPr>
            <p:cNvSpPr/>
            <p:nvPr/>
          </p:nvSpPr>
          <p:spPr>
            <a:xfrm flipH="1">
              <a:off x="2882583" y="253121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2" name="矩形 2371">
              <a:extLst>
                <a:ext uri="{FF2B5EF4-FFF2-40B4-BE49-F238E27FC236}">
                  <a16:creationId xmlns:a16="http://schemas.microsoft.com/office/drawing/2014/main" id="{D8117B5D-0D1E-1919-4B10-548A482D28F3}"/>
                </a:ext>
              </a:extLst>
            </p:cNvPr>
            <p:cNvSpPr/>
            <p:nvPr/>
          </p:nvSpPr>
          <p:spPr>
            <a:xfrm flipH="1">
              <a:off x="2604681" y="2596042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3" name="矩形 2372">
              <a:extLst>
                <a:ext uri="{FF2B5EF4-FFF2-40B4-BE49-F238E27FC236}">
                  <a16:creationId xmlns:a16="http://schemas.microsoft.com/office/drawing/2014/main" id="{31B9E021-04DD-9B82-7A13-9A0ACA0D2AF8}"/>
                </a:ext>
              </a:extLst>
            </p:cNvPr>
            <p:cNvSpPr/>
            <p:nvPr/>
          </p:nvSpPr>
          <p:spPr>
            <a:xfrm flipH="1">
              <a:off x="2602514" y="259604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4" name="矩形 2373">
              <a:extLst>
                <a:ext uri="{FF2B5EF4-FFF2-40B4-BE49-F238E27FC236}">
                  <a16:creationId xmlns:a16="http://schemas.microsoft.com/office/drawing/2014/main" id="{283D7F1C-3D3A-29C2-B3DF-B617A5D8917A}"/>
                </a:ext>
              </a:extLst>
            </p:cNvPr>
            <p:cNvSpPr/>
            <p:nvPr/>
          </p:nvSpPr>
          <p:spPr>
            <a:xfrm flipH="1">
              <a:off x="2628706" y="2596042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5" name="矩形 2374">
              <a:extLst>
                <a:ext uri="{FF2B5EF4-FFF2-40B4-BE49-F238E27FC236}">
                  <a16:creationId xmlns:a16="http://schemas.microsoft.com/office/drawing/2014/main" id="{D7F909C1-CB7B-16BD-C3B6-1D11BDC5E35A}"/>
                </a:ext>
              </a:extLst>
            </p:cNvPr>
            <p:cNvSpPr/>
            <p:nvPr/>
          </p:nvSpPr>
          <p:spPr>
            <a:xfrm flipH="1">
              <a:off x="2650594" y="259604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8" name="矩形 2367">
              <a:extLst>
                <a:ext uri="{FF2B5EF4-FFF2-40B4-BE49-F238E27FC236}">
                  <a16:creationId xmlns:a16="http://schemas.microsoft.com/office/drawing/2014/main" id="{73FA1E7C-E2ED-A060-0153-4A47F5B11B5E}"/>
                </a:ext>
              </a:extLst>
            </p:cNvPr>
            <p:cNvSpPr/>
            <p:nvPr/>
          </p:nvSpPr>
          <p:spPr>
            <a:xfrm flipH="1">
              <a:off x="2678371" y="2662249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9" name="矩形 2368">
              <a:extLst>
                <a:ext uri="{FF2B5EF4-FFF2-40B4-BE49-F238E27FC236}">
                  <a16:creationId xmlns:a16="http://schemas.microsoft.com/office/drawing/2014/main" id="{9B735F06-2D9D-C1C6-4689-DA52A3BCD2EB}"/>
                </a:ext>
              </a:extLst>
            </p:cNvPr>
            <p:cNvSpPr/>
            <p:nvPr/>
          </p:nvSpPr>
          <p:spPr>
            <a:xfrm flipH="1">
              <a:off x="2676204" y="2662249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0" name="矩形 2369">
              <a:extLst>
                <a:ext uri="{FF2B5EF4-FFF2-40B4-BE49-F238E27FC236}">
                  <a16:creationId xmlns:a16="http://schemas.microsoft.com/office/drawing/2014/main" id="{668DD007-9FA9-13CC-57F1-D127C7A2B595}"/>
                </a:ext>
              </a:extLst>
            </p:cNvPr>
            <p:cNvSpPr/>
            <p:nvPr/>
          </p:nvSpPr>
          <p:spPr>
            <a:xfrm flipH="1">
              <a:off x="2702396" y="2662249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71" name="矩形 2370">
              <a:extLst>
                <a:ext uri="{FF2B5EF4-FFF2-40B4-BE49-F238E27FC236}">
                  <a16:creationId xmlns:a16="http://schemas.microsoft.com/office/drawing/2014/main" id="{522D0444-0C9F-A64F-CDC3-11113FCDA41E}"/>
                </a:ext>
              </a:extLst>
            </p:cNvPr>
            <p:cNvSpPr/>
            <p:nvPr/>
          </p:nvSpPr>
          <p:spPr>
            <a:xfrm flipH="1">
              <a:off x="2724284" y="2662249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4" name="矩形 2363">
              <a:extLst>
                <a:ext uri="{FF2B5EF4-FFF2-40B4-BE49-F238E27FC236}">
                  <a16:creationId xmlns:a16="http://schemas.microsoft.com/office/drawing/2014/main" id="{B28EA831-9207-BF4B-598B-4EC87323417A}"/>
                </a:ext>
              </a:extLst>
            </p:cNvPr>
            <p:cNvSpPr/>
            <p:nvPr/>
          </p:nvSpPr>
          <p:spPr>
            <a:xfrm flipH="1">
              <a:off x="2083423" y="2724064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5" name="矩形 2364">
              <a:extLst>
                <a:ext uri="{FF2B5EF4-FFF2-40B4-BE49-F238E27FC236}">
                  <a16:creationId xmlns:a16="http://schemas.microsoft.com/office/drawing/2014/main" id="{BB06EFEF-64B8-2F9E-01B8-A4BA5E608DA9}"/>
                </a:ext>
              </a:extLst>
            </p:cNvPr>
            <p:cNvSpPr/>
            <p:nvPr/>
          </p:nvSpPr>
          <p:spPr>
            <a:xfrm flipH="1">
              <a:off x="2081256" y="272406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6" name="矩形 2365">
              <a:extLst>
                <a:ext uri="{FF2B5EF4-FFF2-40B4-BE49-F238E27FC236}">
                  <a16:creationId xmlns:a16="http://schemas.microsoft.com/office/drawing/2014/main" id="{B688AB6A-BC29-053E-4910-8E61E8F3F46A}"/>
                </a:ext>
              </a:extLst>
            </p:cNvPr>
            <p:cNvSpPr/>
            <p:nvPr/>
          </p:nvSpPr>
          <p:spPr>
            <a:xfrm flipH="1">
              <a:off x="2107448" y="2724064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7" name="矩形 2366">
              <a:extLst>
                <a:ext uri="{FF2B5EF4-FFF2-40B4-BE49-F238E27FC236}">
                  <a16:creationId xmlns:a16="http://schemas.microsoft.com/office/drawing/2014/main" id="{2BD85943-A717-6583-3348-BBF1E6031C67}"/>
                </a:ext>
              </a:extLst>
            </p:cNvPr>
            <p:cNvSpPr/>
            <p:nvPr/>
          </p:nvSpPr>
          <p:spPr>
            <a:xfrm flipH="1">
              <a:off x="2129336" y="272406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0" name="矩形 2359">
              <a:extLst>
                <a:ext uri="{FF2B5EF4-FFF2-40B4-BE49-F238E27FC236}">
                  <a16:creationId xmlns:a16="http://schemas.microsoft.com/office/drawing/2014/main" id="{DEBFE365-F4B8-A1EF-7A76-6217FA295D93}"/>
                </a:ext>
              </a:extLst>
            </p:cNvPr>
            <p:cNvSpPr/>
            <p:nvPr/>
          </p:nvSpPr>
          <p:spPr>
            <a:xfrm flipH="1">
              <a:off x="2779025" y="2789678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1" name="矩形 2360">
              <a:extLst>
                <a:ext uri="{FF2B5EF4-FFF2-40B4-BE49-F238E27FC236}">
                  <a16:creationId xmlns:a16="http://schemas.microsoft.com/office/drawing/2014/main" id="{F3727F89-6EE2-B035-D865-FE7FF2C84148}"/>
                </a:ext>
              </a:extLst>
            </p:cNvPr>
            <p:cNvSpPr/>
            <p:nvPr/>
          </p:nvSpPr>
          <p:spPr>
            <a:xfrm flipH="1">
              <a:off x="2776858" y="278967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2" name="矩形 2361">
              <a:extLst>
                <a:ext uri="{FF2B5EF4-FFF2-40B4-BE49-F238E27FC236}">
                  <a16:creationId xmlns:a16="http://schemas.microsoft.com/office/drawing/2014/main" id="{57715D2F-20DC-7898-45C8-B105E7AD3044}"/>
                </a:ext>
              </a:extLst>
            </p:cNvPr>
            <p:cNvSpPr/>
            <p:nvPr/>
          </p:nvSpPr>
          <p:spPr>
            <a:xfrm flipH="1">
              <a:off x="2803050" y="2789678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63" name="矩形 2362">
              <a:extLst>
                <a:ext uri="{FF2B5EF4-FFF2-40B4-BE49-F238E27FC236}">
                  <a16:creationId xmlns:a16="http://schemas.microsoft.com/office/drawing/2014/main" id="{5D829929-7C14-39F4-9D54-DFE6D78FFFD5}"/>
                </a:ext>
              </a:extLst>
            </p:cNvPr>
            <p:cNvSpPr/>
            <p:nvPr/>
          </p:nvSpPr>
          <p:spPr>
            <a:xfrm flipH="1">
              <a:off x="2824938" y="2789678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6" name="矩形 2355">
              <a:extLst>
                <a:ext uri="{FF2B5EF4-FFF2-40B4-BE49-F238E27FC236}">
                  <a16:creationId xmlns:a16="http://schemas.microsoft.com/office/drawing/2014/main" id="{03C13165-F923-22D1-D77B-DE2DE05C34DB}"/>
                </a:ext>
              </a:extLst>
            </p:cNvPr>
            <p:cNvSpPr/>
            <p:nvPr/>
          </p:nvSpPr>
          <p:spPr>
            <a:xfrm flipH="1">
              <a:off x="2629077" y="285553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7" name="矩形 2356">
              <a:extLst>
                <a:ext uri="{FF2B5EF4-FFF2-40B4-BE49-F238E27FC236}">
                  <a16:creationId xmlns:a16="http://schemas.microsoft.com/office/drawing/2014/main" id="{0D24035C-1256-28E4-60F5-0319600D4BB0}"/>
                </a:ext>
              </a:extLst>
            </p:cNvPr>
            <p:cNvSpPr/>
            <p:nvPr/>
          </p:nvSpPr>
          <p:spPr>
            <a:xfrm flipH="1">
              <a:off x="2626910" y="285553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8" name="矩形 2357">
              <a:extLst>
                <a:ext uri="{FF2B5EF4-FFF2-40B4-BE49-F238E27FC236}">
                  <a16:creationId xmlns:a16="http://schemas.microsoft.com/office/drawing/2014/main" id="{DBEE0A7B-09B9-E85E-3687-6EFE7CAA7F20}"/>
                </a:ext>
              </a:extLst>
            </p:cNvPr>
            <p:cNvSpPr/>
            <p:nvPr/>
          </p:nvSpPr>
          <p:spPr>
            <a:xfrm flipH="1">
              <a:off x="2653102" y="285553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9" name="矩形 2358">
              <a:extLst>
                <a:ext uri="{FF2B5EF4-FFF2-40B4-BE49-F238E27FC236}">
                  <a16:creationId xmlns:a16="http://schemas.microsoft.com/office/drawing/2014/main" id="{54C9A8CF-0382-8F58-EA9E-A09617536822}"/>
                </a:ext>
              </a:extLst>
            </p:cNvPr>
            <p:cNvSpPr/>
            <p:nvPr/>
          </p:nvSpPr>
          <p:spPr>
            <a:xfrm flipH="1">
              <a:off x="2674990" y="285553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2" name="矩形 2351">
              <a:extLst>
                <a:ext uri="{FF2B5EF4-FFF2-40B4-BE49-F238E27FC236}">
                  <a16:creationId xmlns:a16="http://schemas.microsoft.com/office/drawing/2014/main" id="{95528BDA-B226-6E86-EE13-73113A419F5B}"/>
                </a:ext>
              </a:extLst>
            </p:cNvPr>
            <p:cNvSpPr/>
            <p:nvPr/>
          </p:nvSpPr>
          <p:spPr>
            <a:xfrm flipH="1">
              <a:off x="2740077" y="292075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3" name="矩形 2352">
              <a:extLst>
                <a:ext uri="{FF2B5EF4-FFF2-40B4-BE49-F238E27FC236}">
                  <a16:creationId xmlns:a16="http://schemas.microsoft.com/office/drawing/2014/main" id="{BE3376E1-3131-B08F-535A-FF43B67FCF4C}"/>
                </a:ext>
              </a:extLst>
            </p:cNvPr>
            <p:cNvSpPr/>
            <p:nvPr/>
          </p:nvSpPr>
          <p:spPr>
            <a:xfrm flipH="1">
              <a:off x="2737910" y="292075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4" name="矩形 2353">
              <a:extLst>
                <a:ext uri="{FF2B5EF4-FFF2-40B4-BE49-F238E27FC236}">
                  <a16:creationId xmlns:a16="http://schemas.microsoft.com/office/drawing/2014/main" id="{D6D642D6-C579-65E0-80FE-CA590236761B}"/>
                </a:ext>
              </a:extLst>
            </p:cNvPr>
            <p:cNvSpPr/>
            <p:nvPr/>
          </p:nvSpPr>
          <p:spPr>
            <a:xfrm flipH="1">
              <a:off x="2764102" y="292075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5" name="矩形 2354">
              <a:extLst>
                <a:ext uri="{FF2B5EF4-FFF2-40B4-BE49-F238E27FC236}">
                  <a16:creationId xmlns:a16="http://schemas.microsoft.com/office/drawing/2014/main" id="{BE6D2EED-712C-43D4-EFEB-BEF50DFE19F8}"/>
                </a:ext>
              </a:extLst>
            </p:cNvPr>
            <p:cNvSpPr/>
            <p:nvPr/>
          </p:nvSpPr>
          <p:spPr>
            <a:xfrm flipH="1">
              <a:off x="2785990" y="292075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8" name="矩形 2347">
              <a:extLst>
                <a:ext uri="{FF2B5EF4-FFF2-40B4-BE49-F238E27FC236}">
                  <a16:creationId xmlns:a16="http://schemas.microsoft.com/office/drawing/2014/main" id="{EA5394C5-A580-7D40-66EB-721C5A211E51}"/>
                </a:ext>
              </a:extLst>
            </p:cNvPr>
            <p:cNvSpPr/>
            <p:nvPr/>
          </p:nvSpPr>
          <p:spPr>
            <a:xfrm flipH="1">
              <a:off x="2167482" y="2994324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9" name="矩形 2348">
              <a:extLst>
                <a:ext uri="{FF2B5EF4-FFF2-40B4-BE49-F238E27FC236}">
                  <a16:creationId xmlns:a16="http://schemas.microsoft.com/office/drawing/2014/main" id="{A80F4924-E1B4-C5AA-F566-BD9BCEBDEC75}"/>
                </a:ext>
              </a:extLst>
            </p:cNvPr>
            <p:cNvSpPr/>
            <p:nvPr/>
          </p:nvSpPr>
          <p:spPr>
            <a:xfrm flipH="1">
              <a:off x="2165315" y="299432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0" name="矩形 2349">
              <a:extLst>
                <a:ext uri="{FF2B5EF4-FFF2-40B4-BE49-F238E27FC236}">
                  <a16:creationId xmlns:a16="http://schemas.microsoft.com/office/drawing/2014/main" id="{1F8FAA51-3399-39BE-F2DA-446907654C67}"/>
                </a:ext>
              </a:extLst>
            </p:cNvPr>
            <p:cNvSpPr/>
            <p:nvPr/>
          </p:nvSpPr>
          <p:spPr>
            <a:xfrm flipH="1">
              <a:off x="2191507" y="2994324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1" name="矩形 2350">
              <a:extLst>
                <a:ext uri="{FF2B5EF4-FFF2-40B4-BE49-F238E27FC236}">
                  <a16:creationId xmlns:a16="http://schemas.microsoft.com/office/drawing/2014/main" id="{77CDB021-E57D-CCBB-F280-B5AB76AD6183}"/>
                </a:ext>
              </a:extLst>
            </p:cNvPr>
            <p:cNvSpPr/>
            <p:nvPr/>
          </p:nvSpPr>
          <p:spPr>
            <a:xfrm flipH="1">
              <a:off x="2213395" y="2994324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4" name="矩形 2343">
              <a:extLst>
                <a:ext uri="{FF2B5EF4-FFF2-40B4-BE49-F238E27FC236}">
                  <a16:creationId xmlns:a16="http://schemas.microsoft.com/office/drawing/2014/main" id="{28046204-B1D1-39E9-E82B-E71C1B4075D3}"/>
                </a:ext>
              </a:extLst>
            </p:cNvPr>
            <p:cNvSpPr/>
            <p:nvPr/>
          </p:nvSpPr>
          <p:spPr>
            <a:xfrm flipH="1">
              <a:off x="2876469" y="3058809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5" name="矩形 2344">
              <a:extLst>
                <a:ext uri="{FF2B5EF4-FFF2-40B4-BE49-F238E27FC236}">
                  <a16:creationId xmlns:a16="http://schemas.microsoft.com/office/drawing/2014/main" id="{DDBD057A-CA04-0E80-C0AE-C68F97CC2A95}"/>
                </a:ext>
              </a:extLst>
            </p:cNvPr>
            <p:cNvSpPr/>
            <p:nvPr/>
          </p:nvSpPr>
          <p:spPr>
            <a:xfrm flipH="1">
              <a:off x="2874302" y="3058809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6" name="矩形 2345">
              <a:extLst>
                <a:ext uri="{FF2B5EF4-FFF2-40B4-BE49-F238E27FC236}">
                  <a16:creationId xmlns:a16="http://schemas.microsoft.com/office/drawing/2014/main" id="{6437AB51-2DB9-978E-0F53-2778B9FEBD19}"/>
                </a:ext>
              </a:extLst>
            </p:cNvPr>
            <p:cNvSpPr/>
            <p:nvPr/>
          </p:nvSpPr>
          <p:spPr>
            <a:xfrm flipH="1">
              <a:off x="2900494" y="3058809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7" name="矩形 2346">
              <a:extLst>
                <a:ext uri="{FF2B5EF4-FFF2-40B4-BE49-F238E27FC236}">
                  <a16:creationId xmlns:a16="http://schemas.microsoft.com/office/drawing/2014/main" id="{65C7C208-4E9F-1663-2305-074978DE95C8}"/>
                </a:ext>
              </a:extLst>
            </p:cNvPr>
            <p:cNvSpPr/>
            <p:nvPr/>
          </p:nvSpPr>
          <p:spPr>
            <a:xfrm flipH="1">
              <a:off x="2922382" y="3058809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0" name="矩形 2339">
              <a:extLst>
                <a:ext uri="{FF2B5EF4-FFF2-40B4-BE49-F238E27FC236}">
                  <a16:creationId xmlns:a16="http://schemas.microsoft.com/office/drawing/2014/main" id="{821D4DE9-5F90-1192-075C-356F6FC1E5EC}"/>
                </a:ext>
              </a:extLst>
            </p:cNvPr>
            <p:cNvSpPr/>
            <p:nvPr/>
          </p:nvSpPr>
          <p:spPr>
            <a:xfrm flipH="1">
              <a:off x="2330140" y="3126275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1" name="矩形 2340">
              <a:extLst>
                <a:ext uri="{FF2B5EF4-FFF2-40B4-BE49-F238E27FC236}">
                  <a16:creationId xmlns:a16="http://schemas.microsoft.com/office/drawing/2014/main" id="{203E9D45-8A9B-0AA7-70AE-63F0A509CC45}"/>
                </a:ext>
              </a:extLst>
            </p:cNvPr>
            <p:cNvSpPr/>
            <p:nvPr/>
          </p:nvSpPr>
          <p:spPr>
            <a:xfrm flipH="1">
              <a:off x="2327973" y="312627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2" name="矩形 2341">
              <a:extLst>
                <a:ext uri="{FF2B5EF4-FFF2-40B4-BE49-F238E27FC236}">
                  <a16:creationId xmlns:a16="http://schemas.microsoft.com/office/drawing/2014/main" id="{40F6C3DA-9C09-BCD8-73CC-1F381131063B}"/>
                </a:ext>
              </a:extLst>
            </p:cNvPr>
            <p:cNvSpPr/>
            <p:nvPr/>
          </p:nvSpPr>
          <p:spPr>
            <a:xfrm flipH="1">
              <a:off x="2354165" y="3126275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3" name="矩形 2342">
              <a:extLst>
                <a:ext uri="{FF2B5EF4-FFF2-40B4-BE49-F238E27FC236}">
                  <a16:creationId xmlns:a16="http://schemas.microsoft.com/office/drawing/2014/main" id="{72A2818A-E7EC-95B4-C002-C4054DA2D9C0}"/>
                </a:ext>
              </a:extLst>
            </p:cNvPr>
            <p:cNvSpPr/>
            <p:nvPr/>
          </p:nvSpPr>
          <p:spPr>
            <a:xfrm flipH="1">
              <a:off x="2589413" y="312627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6" name="矩形 2335">
              <a:extLst>
                <a:ext uri="{FF2B5EF4-FFF2-40B4-BE49-F238E27FC236}">
                  <a16:creationId xmlns:a16="http://schemas.microsoft.com/office/drawing/2014/main" id="{A5173A4C-4C53-C69E-8950-F19EE579B6E4}"/>
                </a:ext>
              </a:extLst>
            </p:cNvPr>
            <p:cNvSpPr/>
            <p:nvPr/>
          </p:nvSpPr>
          <p:spPr>
            <a:xfrm flipH="1">
              <a:off x="2851912" y="3189845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7" name="矩形 2336">
              <a:extLst>
                <a:ext uri="{FF2B5EF4-FFF2-40B4-BE49-F238E27FC236}">
                  <a16:creationId xmlns:a16="http://schemas.microsoft.com/office/drawing/2014/main" id="{1B9280C7-B846-3755-0E98-30A772BE9890}"/>
                </a:ext>
              </a:extLst>
            </p:cNvPr>
            <p:cNvSpPr/>
            <p:nvPr/>
          </p:nvSpPr>
          <p:spPr>
            <a:xfrm flipH="1">
              <a:off x="2849745" y="318984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8" name="矩形 2337">
              <a:extLst>
                <a:ext uri="{FF2B5EF4-FFF2-40B4-BE49-F238E27FC236}">
                  <a16:creationId xmlns:a16="http://schemas.microsoft.com/office/drawing/2014/main" id="{CAC3C20E-3E62-45E3-9AF3-E42586A3C07C}"/>
                </a:ext>
              </a:extLst>
            </p:cNvPr>
            <p:cNvSpPr/>
            <p:nvPr/>
          </p:nvSpPr>
          <p:spPr>
            <a:xfrm flipH="1">
              <a:off x="2875937" y="3189845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9" name="矩形 2338">
              <a:extLst>
                <a:ext uri="{FF2B5EF4-FFF2-40B4-BE49-F238E27FC236}">
                  <a16:creationId xmlns:a16="http://schemas.microsoft.com/office/drawing/2014/main" id="{AE3719DC-AF2D-4683-B2A8-80E5907B013B}"/>
                </a:ext>
              </a:extLst>
            </p:cNvPr>
            <p:cNvSpPr/>
            <p:nvPr/>
          </p:nvSpPr>
          <p:spPr>
            <a:xfrm flipH="1">
              <a:off x="2897825" y="318984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2" name="矩形 2331">
              <a:extLst>
                <a:ext uri="{FF2B5EF4-FFF2-40B4-BE49-F238E27FC236}">
                  <a16:creationId xmlns:a16="http://schemas.microsoft.com/office/drawing/2014/main" id="{B3BB7F29-CD11-DE50-7FFF-0B0BBE776C87}"/>
                </a:ext>
              </a:extLst>
            </p:cNvPr>
            <p:cNvSpPr/>
            <p:nvPr/>
          </p:nvSpPr>
          <p:spPr>
            <a:xfrm flipH="1">
              <a:off x="2149213" y="325626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3" name="矩形 2332">
              <a:extLst>
                <a:ext uri="{FF2B5EF4-FFF2-40B4-BE49-F238E27FC236}">
                  <a16:creationId xmlns:a16="http://schemas.microsoft.com/office/drawing/2014/main" id="{28B8258A-1624-3F69-DCC2-45B67F2BC0A9}"/>
                </a:ext>
              </a:extLst>
            </p:cNvPr>
            <p:cNvSpPr/>
            <p:nvPr/>
          </p:nvSpPr>
          <p:spPr>
            <a:xfrm flipH="1">
              <a:off x="2147046" y="325626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4" name="矩形 2333">
              <a:extLst>
                <a:ext uri="{FF2B5EF4-FFF2-40B4-BE49-F238E27FC236}">
                  <a16:creationId xmlns:a16="http://schemas.microsoft.com/office/drawing/2014/main" id="{38B5B57F-4D59-989D-39AF-8EB7DB0CD3C3}"/>
                </a:ext>
              </a:extLst>
            </p:cNvPr>
            <p:cNvSpPr/>
            <p:nvPr/>
          </p:nvSpPr>
          <p:spPr>
            <a:xfrm flipH="1">
              <a:off x="2173238" y="325626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5" name="矩形 2334">
              <a:extLst>
                <a:ext uri="{FF2B5EF4-FFF2-40B4-BE49-F238E27FC236}">
                  <a16:creationId xmlns:a16="http://schemas.microsoft.com/office/drawing/2014/main" id="{E0670392-BCBE-3A69-76EB-BF0E8162B809}"/>
                </a:ext>
              </a:extLst>
            </p:cNvPr>
            <p:cNvSpPr/>
            <p:nvPr/>
          </p:nvSpPr>
          <p:spPr>
            <a:xfrm flipH="1">
              <a:off x="2195126" y="325626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8" name="矩形 2327">
              <a:extLst>
                <a:ext uri="{FF2B5EF4-FFF2-40B4-BE49-F238E27FC236}">
                  <a16:creationId xmlns:a16="http://schemas.microsoft.com/office/drawing/2014/main" id="{29F48EB1-11E5-56D8-E412-B6102F76EB23}"/>
                </a:ext>
              </a:extLst>
            </p:cNvPr>
            <p:cNvSpPr/>
            <p:nvPr/>
          </p:nvSpPr>
          <p:spPr>
            <a:xfrm flipH="1">
              <a:off x="2762470" y="3321755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9" name="矩形 2328">
              <a:extLst>
                <a:ext uri="{FF2B5EF4-FFF2-40B4-BE49-F238E27FC236}">
                  <a16:creationId xmlns:a16="http://schemas.microsoft.com/office/drawing/2014/main" id="{16E66BCF-5906-3359-6F46-5EF80484D719}"/>
                </a:ext>
              </a:extLst>
            </p:cNvPr>
            <p:cNvSpPr/>
            <p:nvPr/>
          </p:nvSpPr>
          <p:spPr>
            <a:xfrm flipH="1">
              <a:off x="2760303" y="332175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0" name="矩形 2329">
              <a:extLst>
                <a:ext uri="{FF2B5EF4-FFF2-40B4-BE49-F238E27FC236}">
                  <a16:creationId xmlns:a16="http://schemas.microsoft.com/office/drawing/2014/main" id="{9127BB94-C30A-D459-53AD-16176599C7B2}"/>
                </a:ext>
              </a:extLst>
            </p:cNvPr>
            <p:cNvSpPr/>
            <p:nvPr/>
          </p:nvSpPr>
          <p:spPr>
            <a:xfrm flipH="1">
              <a:off x="2786495" y="3321755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1" name="矩形 2330">
              <a:extLst>
                <a:ext uri="{FF2B5EF4-FFF2-40B4-BE49-F238E27FC236}">
                  <a16:creationId xmlns:a16="http://schemas.microsoft.com/office/drawing/2014/main" id="{DAC4AD19-CFD9-852D-61A2-8822D563FAAB}"/>
                </a:ext>
              </a:extLst>
            </p:cNvPr>
            <p:cNvSpPr/>
            <p:nvPr/>
          </p:nvSpPr>
          <p:spPr>
            <a:xfrm flipH="1">
              <a:off x="2808383" y="332175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4" name="矩形 2323">
              <a:extLst>
                <a:ext uri="{FF2B5EF4-FFF2-40B4-BE49-F238E27FC236}">
                  <a16:creationId xmlns:a16="http://schemas.microsoft.com/office/drawing/2014/main" id="{D77243EF-0FDF-D978-555B-E8B87F301244}"/>
                </a:ext>
              </a:extLst>
            </p:cNvPr>
            <p:cNvSpPr/>
            <p:nvPr/>
          </p:nvSpPr>
          <p:spPr>
            <a:xfrm flipH="1">
              <a:off x="2279893" y="3387142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5" name="矩形 2324">
              <a:extLst>
                <a:ext uri="{FF2B5EF4-FFF2-40B4-BE49-F238E27FC236}">
                  <a16:creationId xmlns:a16="http://schemas.microsoft.com/office/drawing/2014/main" id="{00462DD2-7346-D50C-F5A1-07F26DB47EF1}"/>
                </a:ext>
              </a:extLst>
            </p:cNvPr>
            <p:cNvSpPr/>
            <p:nvPr/>
          </p:nvSpPr>
          <p:spPr>
            <a:xfrm flipH="1">
              <a:off x="2277726" y="338714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6" name="矩形 2325">
              <a:extLst>
                <a:ext uri="{FF2B5EF4-FFF2-40B4-BE49-F238E27FC236}">
                  <a16:creationId xmlns:a16="http://schemas.microsoft.com/office/drawing/2014/main" id="{0711B83B-4263-9AD3-98C2-7FA7959C7135}"/>
                </a:ext>
              </a:extLst>
            </p:cNvPr>
            <p:cNvSpPr/>
            <p:nvPr/>
          </p:nvSpPr>
          <p:spPr>
            <a:xfrm flipH="1">
              <a:off x="2303918" y="3387142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7" name="矩形 2326">
              <a:extLst>
                <a:ext uri="{FF2B5EF4-FFF2-40B4-BE49-F238E27FC236}">
                  <a16:creationId xmlns:a16="http://schemas.microsoft.com/office/drawing/2014/main" id="{4EAC7548-9116-E938-C9A4-084B8C64C6FA}"/>
                </a:ext>
              </a:extLst>
            </p:cNvPr>
            <p:cNvSpPr/>
            <p:nvPr/>
          </p:nvSpPr>
          <p:spPr>
            <a:xfrm flipH="1">
              <a:off x="2325806" y="3387142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0" name="矩形 2319">
              <a:extLst>
                <a:ext uri="{FF2B5EF4-FFF2-40B4-BE49-F238E27FC236}">
                  <a16:creationId xmlns:a16="http://schemas.microsoft.com/office/drawing/2014/main" id="{51751D53-3115-6576-FAE8-675C2D6DF8A0}"/>
                </a:ext>
              </a:extLst>
            </p:cNvPr>
            <p:cNvSpPr/>
            <p:nvPr/>
          </p:nvSpPr>
          <p:spPr>
            <a:xfrm flipH="1">
              <a:off x="2700999" y="3458571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1" name="矩形 2320">
              <a:extLst>
                <a:ext uri="{FF2B5EF4-FFF2-40B4-BE49-F238E27FC236}">
                  <a16:creationId xmlns:a16="http://schemas.microsoft.com/office/drawing/2014/main" id="{C42F472E-AB5E-636C-D3D6-4B087CF47728}"/>
                </a:ext>
              </a:extLst>
            </p:cNvPr>
            <p:cNvSpPr/>
            <p:nvPr/>
          </p:nvSpPr>
          <p:spPr>
            <a:xfrm flipH="1">
              <a:off x="2698832" y="3458571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2" name="矩形 2321">
              <a:extLst>
                <a:ext uri="{FF2B5EF4-FFF2-40B4-BE49-F238E27FC236}">
                  <a16:creationId xmlns:a16="http://schemas.microsoft.com/office/drawing/2014/main" id="{05A0C9EC-3DDA-33D5-AFA1-573C4C21386C}"/>
                </a:ext>
              </a:extLst>
            </p:cNvPr>
            <p:cNvSpPr/>
            <p:nvPr/>
          </p:nvSpPr>
          <p:spPr>
            <a:xfrm flipH="1">
              <a:off x="2725024" y="3458571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23" name="矩形 2322">
              <a:extLst>
                <a:ext uri="{FF2B5EF4-FFF2-40B4-BE49-F238E27FC236}">
                  <a16:creationId xmlns:a16="http://schemas.microsoft.com/office/drawing/2014/main" id="{5B96C8C9-523F-0F92-AE21-87CC227FE17D}"/>
                </a:ext>
              </a:extLst>
            </p:cNvPr>
            <p:cNvSpPr/>
            <p:nvPr/>
          </p:nvSpPr>
          <p:spPr>
            <a:xfrm flipH="1">
              <a:off x="2746912" y="3458571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6" name="矩形 2315">
              <a:extLst>
                <a:ext uri="{FF2B5EF4-FFF2-40B4-BE49-F238E27FC236}">
                  <a16:creationId xmlns:a16="http://schemas.microsoft.com/office/drawing/2014/main" id="{F0753061-0E7F-FAFA-291D-5396D1308526}"/>
                </a:ext>
              </a:extLst>
            </p:cNvPr>
            <p:cNvSpPr/>
            <p:nvPr/>
          </p:nvSpPr>
          <p:spPr>
            <a:xfrm flipH="1">
              <a:off x="2165819" y="3526951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7" name="矩形 2316">
              <a:extLst>
                <a:ext uri="{FF2B5EF4-FFF2-40B4-BE49-F238E27FC236}">
                  <a16:creationId xmlns:a16="http://schemas.microsoft.com/office/drawing/2014/main" id="{CCD47DDD-45C9-A153-1D2D-182103A74EA8}"/>
                </a:ext>
              </a:extLst>
            </p:cNvPr>
            <p:cNvSpPr/>
            <p:nvPr/>
          </p:nvSpPr>
          <p:spPr>
            <a:xfrm flipH="1">
              <a:off x="2163652" y="3526951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8" name="矩形 2317">
              <a:extLst>
                <a:ext uri="{FF2B5EF4-FFF2-40B4-BE49-F238E27FC236}">
                  <a16:creationId xmlns:a16="http://schemas.microsoft.com/office/drawing/2014/main" id="{4579B19F-A432-FB58-5834-24B414617E75}"/>
                </a:ext>
              </a:extLst>
            </p:cNvPr>
            <p:cNvSpPr/>
            <p:nvPr/>
          </p:nvSpPr>
          <p:spPr>
            <a:xfrm flipH="1">
              <a:off x="2189844" y="3526951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9" name="矩形 2318">
              <a:extLst>
                <a:ext uri="{FF2B5EF4-FFF2-40B4-BE49-F238E27FC236}">
                  <a16:creationId xmlns:a16="http://schemas.microsoft.com/office/drawing/2014/main" id="{DD5D2C87-1368-1635-496F-BE5B624FACF8}"/>
                </a:ext>
              </a:extLst>
            </p:cNvPr>
            <p:cNvSpPr/>
            <p:nvPr/>
          </p:nvSpPr>
          <p:spPr>
            <a:xfrm flipH="1">
              <a:off x="2211732" y="3526951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2" name="矩形 2311">
              <a:extLst>
                <a:ext uri="{FF2B5EF4-FFF2-40B4-BE49-F238E27FC236}">
                  <a16:creationId xmlns:a16="http://schemas.microsoft.com/office/drawing/2014/main" id="{DDD93004-B0E6-49DE-6068-00E90809A811}"/>
                </a:ext>
              </a:extLst>
            </p:cNvPr>
            <p:cNvSpPr/>
            <p:nvPr/>
          </p:nvSpPr>
          <p:spPr>
            <a:xfrm flipH="1">
              <a:off x="2827724" y="3590695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3" name="矩形 2312">
              <a:extLst>
                <a:ext uri="{FF2B5EF4-FFF2-40B4-BE49-F238E27FC236}">
                  <a16:creationId xmlns:a16="http://schemas.microsoft.com/office/drawing/2014/main" id="{A712E867-228E-ADBE-B4A0-CFD262A92E3E}"/>
                </a:ext>
              </a:extLst>
            </p:cNvPr>
            <p:cNvSpPr/>
            <p:nvPr/>
          </p:nvSpPr>
          <p:spPr>
            <a:xfrm flipH="1">
              <a:off x="2825557" y="359069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4" name="矩形 2313">
              <a:extLst>
                <a:ext uri="{FF2B5EF4-FFF2-40B4-BE49-F238E27FC236}">
                  <a16:creationId xmlns:a16="http://schemas.microsoft.com/office/drawing/2014/main" id="{2A4D0246-BBDA-A509-02B9-DEDE0758826E}"/>
                </a:ext>
              </a:extLst>
            </p:cNvPr>
            <p:cNvSpPr/>
            <p:nvPr/>
          </p:nvSpPr>
          <p:spPr>
            <a:xfrm flipH="1">
              <a:off x="2851749" y="3590695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5" name="矩形 2314">
              <a:extLst>
                <a:ext uri="{FF2B5EF4-FFF2-40B4-BE49-F238E27FC236}">
                  <a16:creationId xmlns:a16="http://schemas.microsoft.com/office/drawing/2014/main" id="{40B17A79-661E-45B1-9990-D658FC9D5DEF}"/>
                </a:ext>
              </a:extLst>
            </p:cNvPr>
            <p:cNvSpPr/>
            <p:nvPr/>
          </p:nvSpPr>
          <p:spPr>
            <a:xfrm flipH="1">
              <a:off x="2873637" y="3590695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08" name="矩形 2307">
              <a:extLst>
                <a:ext uri="{FF2B5EF4-FFF2-40B4-BE49-F238E27FC236}">
                  <a16:creationId xmlns:a16="http://schemas.microsoft.com/office/drawing/2014/main" id="{5AAECCA8-5CF6-9910-873D-42EE67521D4F}"/>
                </a:ext>
              </a:extLst>
            </p:cNvPr>
            <p:cNvSpPr/>
            <p:nvPr/>
          </p:nvSpPr>
          <p:spPr>
            <a:xfrm flipH="1">
              <a:off x="2337106" y="3656693"/>
              <a:ext cx="24026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09" name="矩形 2308">
              <a:extLst>
                <a:ext uri="{FF2B5EF4-FFF2-40B4-BE49-F238E27FC236}">
                  <a16:creationId xmlns:a16="http://schemas.microsoft.com/office/drawing/2014/main" id="{6CAE5190-D83A-EC97-4652-2C286B60763F}"/>
                </a:ext>
              </a:extLst>
            </p:cNvPr>
            <p:cNvSpPr/>
            <p:nvPr/>
          </p:nvSpPr>
          <p:spPr>
            <a:xfrm flipH="1">
              <a:off x="2334939" y="365669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0" name="矩形 2309">
              <a:extLst>
                <a:ext uri="{FF2B5EF4-FFF2-40B4-BE49-F238E27FC236}">
                  <a16:creationId xmlns:a16="http://schemas.microsoft.com/office/drawing/2014/main" id="{6C3EC092-D498-CA90-C0B2-E1D10256F0B4}"/>
                </a:ext>
              </a:extLst>
            </p:cNvPr>
            <p:cNvSpPr/>
            <p:nvPr/>
          </p:nvSpPr>
          <p:spPr>
            <a:xfrm flipH="1">
              <a:off x="2361131" y="3656693"/>
              <a:ext cx="22143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11" name="矩形 2310">
              <a:extLst>
                <a:ext uri="{FF2B5EF4-FFF2-40B4-BE49-F238E27FC236}">
                  <a16:creationId xmlns:a16="http://schemas.microsoft.com/office/drawing/2014/main" id="{6336B677-10C0-1770-62D0-F780AE0A325E}"/>
                </a:ext>
              </a:extLst>
            </p:cNvPr>
            <p:cNvSpPr/>
            <p:nvPr/>
          </p:nvSpPr>
          <p:spPr>
            <a:xfrm flipH="1">
              <a:off x="2596379" y="3656693"/>
              <a:ext cx="4334" cy="4571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30" name="矩形 2629">
              <a:extLst>
                <a:ext uri="{FF2B5EF4-FFF2-40B4-BE49-F238E27FC236}">
                  <a16:creationId xmlns:a16="http://schemas.microsoft.com/office/drawing/2014/main" id="{5BB0226C-6434-FBC0-165A-095A766208DC}"/>
                </a:ext>
              </a:extLst>
            </p:cNvPr>
            <p:cNvSpPr/>
            <p:nvPr/>
          </p:nvSpPr>
          <p:spPr>
            <a:xfrm flipH="1">
              <a:off x="500911" y="3519512"/>
              <a:ext cx="400867" cy="3702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1" name="矩形 2630">
              <a:extLst>
                <a:ext uri="{FF2B5EF4-FFF2-40B4-BE49-F238E27FC236}">
                  <a16:creationId xmlns:a16="http://schemas.microsoft.com/office/drawing/2014/main" id="{1BF0FDE3-CA66-33FE-838A-99A63C35F961}"/>
                </a:ext>
              </a:extLst>
            </p:cNvPr>
            <p:cNvSpPr/>
            <p:nvPr/>
          </p:nvSpPr>
          <p:spPr>
            <a:xfrm flipH="1">
              <a:off x="464756" y="351951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2" name="矩形 2631">
              <a:extLst>
                <a:ext uri="{FF2B5EF4-FFF2-40B4-BE49-F238E27FC236}">
                  <a16:creationId xmlns:a16="http://schemas.microsoft.com/office/drawing/2014/main" id="{4C6F1A09-0A0D-1BF2-5847-666E984FA4D1}"/>
                </a:ext>
              </a:extLst>
            </p:cNvPr>
            <p:cNvSpPr/>
            <p:nvPr/>
          </p:nvSpPr>
          <p:spPr>
            <a:xfrm flipH="1">
              <a:off x="1101803" y="3519512"/>
              <a:ext cx="369455" cy="37026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3" name="矩形 2632">
              <a:extLst>
                <a:ext uri="{FF2B5EF4-FFF2-40B4-BE49-F238E27FC236}">
                  <a16:creationId xmlns:a16="http://schemas.microsoft.com/office/drawing/2014/main" id="{AA0F68D8-DCED-485C-D44E-D8D64578BAF6}"/>
                </a:ext>
              </a:extLst>
            </p:cNvPr>
            <p:cNvSpPr/>
            <p:nvPr/>
          </p:nvSpPr>
          <p:spPr>
            <a:xfrm flipH="1">
              <a:off x="1466979" y="351951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6" name="矩形 2625">
              <a:extLst>
                <a:ext uri="{FF2B5EF4-FFF2-40B4-BE49-F238E27FC236}">
                  <a16:creationId xmlns:a16="http://schemas.microsoft.com/office/drawing/2014/main" id="{5C60A8E5-A74E-09E7-ED0A-6806F9E0C35B}"/>
                </a:ext>
              </a:extLst>
            </p:cNvPr>
            <p:cNvSpPr/>
            <p:nvPr/>
          </p:nvSpPr>
          <p:spPr>
            <a:xfrm flipH="1">
              <a:off x="500708" y="3054487"/>
              <a:ext cx="400867" cy="37026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7" name="矩形 2626">
              <a:extLst>
                <a:ext uri="{FF2B5EF4-FFF2-40B4-BE49-F238E27FC236}">
                  <a16:creationId xmlns:a16="http://schemas.microsoft.com/office/drawing/2014/main" id="{6A78B895-4880-3747-1298-E4DE46CFA882}"/>
                </a:ext>
              </a:extLst>
            </p:cNvPr>
            <p:cNvSpPr/>
            <p:nvPr/>
          </p:nvSpPr>
          <p:spPr>
            <a:xfrm flipH="1">
              <a:off x="464553" y="3054487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8" name="矩形 2627">
              <a:extLst>
                <a:ext uri="{FF2B5EF4-FFF2-40B4-BE49-F238E27FC236}">
                  <a16:creationId xmlns:a16="http://schemas.microsoft.com/office/drawing/2014/main" id="{8280FEFA-BDFD-A2A7-C80B-5A464372B4C9}"/>
                </a:ext>
              </a:extLst>
            </p:cNvPr>
            <p:cNvSpPr/>
            <p:nvPr/>
          </p:nvSpPr>
          <p:spPr>
            <a:xfrm flipH="1">
              <a:off x="1101600" y="3054487"/>
              <a:ext cx="369455" cy="37026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9" name="矩形 2628">
              <a:extLst>
                <a:ext uri="{FF2B5EF4-FFF2-40B4-BE49-F238E27FC236}">
                  <a16:creationId xmlns:a16="http://schemas.microsoft.com/office/drawing/2014/main" id="{BF884502-6BD2-9650-AF8F-87666AB62487}"/>
                </a:ext>
              </a:extLst>
            </p:cNvPr>
            <p:cNvSpPr/>
            <p:nvPr/>
          </p:nvSpPr>
          <p:spPr>
            <a:xfrm flipH="1">
              <a:off x="1466776" y="3054487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2" name="矩形 2621">
              <a:extLst>
                <a:ext uri="{FF2B5EF4-FFF2-40B4-BE49-F238E27FC236}">
                  <a16:creationId xmlns:a16="http://schemas.microsoft.com/office/drawing/2014/main" id="{997EE4D0-F408-8CF6-760D-59D30100E289}"/>
                </a:ext>
              </a:extLst>
            </p:cNvPr>
            <p:cNvSpPr/>
            <p:nvPr/>
          </p:nvSpPr>
          <p:spPr>
            <a:xfrm flipH="1">
              <a:off x="500911" y="3453827"/>
              <a:ext cx="400867" cy="3702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23" name="矩形 2622">
              <a:extLst>
                <a:ext uri="{FF2B5EF4-FFF2-40B4-BE49-F238E27FC236}">
                  <a16:creationId xmlns:a16="http://schemas.microsoft.com/office/drawing/2014/main" id="{E1EA8D22-7026-58F0-AD3B-43C87F6034EA}"/>
                </a:ext>
              </a:extLst>
            </p:cNvPr>
            <p:cNvSpPr/>
            <p:nvPr/>
          </p:nvSpPr>
          <p:spPr>
            <a:xfrm flipH="1">
              <a:off x="464756" y="3453827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24" name="矩形 2623">
              <a:extLst>
                <a:ext uri="{FF2B5EF4-FFF2-40B4-BE49-F238E27FC236}">
                  <a16:creationId xmlns:a16="http://schemas.microsoft.com/office/drawing/2014/main" id="{3ADE13C3-8274-CE64-3C72-728D934BFE7D}"/>
                </a:ext>
              </a:extLst>
            </p:cNvPr>
            <p:cNvSpPr/>
            <p:nvPr/>
          </p:nvSpPr>
          <p:spPr>
            <a:xfrm flipH="1">
              <a:off x="1101803" y="3453827"/>
              <a:ext cx="369455" cy="3702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25" name="矩形 2624">
              <a:extLst>
                <a:ext uri="{FF2B5EF4-FFF2-40B4-BE49-F238E27FC236}">
                  <a16:creationId xmlns:a16="http://schemas.microsoft.com/office/drawing/2014/main" id="{358BC195-970F-E58E-8CC3-AE76F77F5C45}"/>
                </a:ext>
              </a:extLst>
            </p:cNvPr>
            <p:cNvSpPr/>
            <p:nvPr/>
          </p:nvSpPr>
          <p:spPr>
            <a:xfrm flipH="1">
              <a:off x="1466979" y="3453827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8" name="矩形 2617">
              <a:extLst>
                <a:ext uri="{FF2B5EF4-FFF2-40B4-BE49-F238E27FC236}">
                  <a16:creationId xmlns:a16="http://schemas.microsoft.com/office/drawing/2014/main" id="{C8E98F19-E423-2B1A-1804-AEBB8EC99ADC}"/>
                </a:ext>
              </a:extLst>
            </p:cNvPr>
            <p:cNvSpPr/>
            <p:nvPr/>
          </p:nvSpPr>
          <p:spPr>
            <a:xfrm flipH="1">
              <a:off x="500708" y="2988802"/>
              <a:ext cx="400867" cy="3702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9" name="矩形 2618">
              <a:extLst>
                <a:ext uri="{FF2B5EF4-FFF2-40B4-BE49-F238E27FC236}">
                  <a16:creationId xmlns:a16="http://schemas.microsoft.com/office/drawing/2014/main" id="{C32510E9-52C1-F4A1-92EE-9127D4123FE8}"/>
                </a:ext>
              </a:extLst>
            </p:cNvPr>
            <p:cNvSpPr/>
            <p:nvPr/>
          </p:nvSpPr>
          <p:spPr>
            <a:xfrm flipH="1">
              <a:off x="464553" y="298880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0" name="矩形 2619">
              <a:extLst>
                <a:ext uri="{FF2B5EF4-FFF2-40B4-BE49-F238E27FC236}">
                  <a16:creationId xmlns:a16="http://schemas.microsoft.com/office/drawing/2014/main" id="{8BC0F3D6-2EC1-79AB-3E42-9D4AACA94CA9}"/>
                </a:ext>
              </a:extLst>
            </p:cNvPr>
            <p:cNvSpPr/>
            <p:nvPr/>
          </p:nvSpPr>
          <p:spPr>
            <a:xfrm flipH="1">
              <a:off x="1101600" y="2988802"/>
              <a:ext cx="369455" cy="37026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1" name="矩形 2620">
              <a:extLst>
                <a:ext uri="{FF2B5EF4-FFF2-40B4-BE49-F238E27FC236}">
                  <a16:creationId xmlns:a16="http://schemas.microsoft.com/office/drawing/2014/main" id="{26AF12F0-9791-D8EB-0388-D3A18519BC04}"/>
                </a:ext>
              </a:extLst>
            </p:cNvPr>
            <p:cNvSpPr/>
            <p:nvPr/>
          </p:nvSpPr>
          <p:spPr>
            <a:xfrm flipH="1">
              <a:off x="1466776" y="298880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4" name="矩形 2613">
              <a:extLst>
                <a:ext uri="{FF2B5EF4-FFF2-40B4-BE49-F238E27FC236}">
                  <a16:creationId xmlns:a16="http://schemas.microsoft.com/office/drawing/2014/main" id="{EA236DDF-8EF9-9221-6E21-752CC97746BE}"/>
                </a:ext>
              </a:extLst>
            </p:cNvPr>
            <p:cNvSpPr/>
            <p:nvPr/>
          </p:nvSpPr>
          <p:spPr>
            <a:xfrm flipH="1">
              <a:off x="500911" y="3388142"/>
              <a:ext cx="400867" cy="3702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5" name="矩形 2614">
              <a:extLst>
                <a:ext uri="{FF2B5EF4-FFF2-40B4-BE49-F238E27FC236}">
                  <a16:creationId xmlns:a16="http://schemas.microsoft.com/office/drawing/2014/main" id="{FD780699-AD7E-583B-B1F6-2C179F678ABE}"/>
                </a:ext>
              </a:extLst>
            </p:cNvPr>
            <p:cNvSpPr/>
            <p:nvPr/>
          </p:nvSpPr>
          <p:spPr>
            <a:xfrm flipH="1">
              <a:off x="464756" y="338814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6" name="矩形 2615">
              <a:extLst>
                <a:ext uri="{FF2B5EF4-FFF2-40B4-BE49-F238E27FC236}">
                  <a16:creationId xmlns:a16="http://schemas.microsoft.com/office/drawing/2014/main" id="{79DC1879-AA77-CBBB-3FEA-EE316DB073BB}"/>
                </a:ext>
              </a:extLst>
            </p:cNvPr>
            <p:cNvSpPr/>
            <p:nvPr/>
          </p:nvSpPr>
          <p:spPr>
            <a:xfrm flipH="1">
              <a:off x="1101803" y="3388142"/>
              <a:ext cx="369455" cy="3702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7" name="矩形 2616">
              <a:extLst>
                <a:ext uri="{FF2B5EF4-FFF2-40B4-BE49-F238E27FC236}">
                  <a16:creationId xmlns:a16="http://schemas.microsoft.com/office/drawing/2014/main" id="{4DF95AC2-92AA-A25C-50B0-6F2B0D76D7B3}"/>
                </a:ext>
              </a:extLst>
            </p:cNvPr>
            <p:cNvSpPr/>
            <p:nvPr/>
          </p:nvSpPr>
          <p:spPr>
            <a:xfrm flipH="1">
              <a:off x="1466979" y="338814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0" name="矩形 2609">
              <a:extLst>
                <a:ext uri="{FF2B5EF4-FFF2-40B4-BE49-F238E27FC236}">
                  <a16:creationId xmlns:a16="http://schemas.microsoft.com/office/drawing/2014/main" id="{2CD62185-F048-4203-0966-4AC85C0AF6BA}"/>
                </a:ext>
              </a:extLst>
            </p:cNvPr>
            <p:cNvSpPr/>
            <p:nvPr/>
          </p:nvSpPr>
          <p:spPr>
            <a:xfrm flipH="1">
              <a:off x="500708" y="2923117"/>
              <a:ext cx="400867" cy="3702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1" name="矩形 2610">
              <a:extLst>
                <a:ext uri="{FF2B5EF4-FFF2-40B4-BE49-F238E27FC236}">
                  <a16:creationId xmlns:a16="http://schemas.microsoft.com/office/drawing/2014/main" id="{4451CEC0-D88B-DFED-69FC-78C93E942CC4}"/>
                </a:ext>
              </a:extLst>
            </p:cNvPr>
            <p:cNvSpPr/>
            <p:nvPr/>
          </p:nvSpPr>
          <p:spPr>
            <a:xfrm flipH="1">
              <a:off x="464553" y="2923117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2" name="矩形 2611">
              <a:extLst>
                <a:ext uri="{FF2B5EF4-FFF2-40B4-BE49-F238E27FC236}">
                  <a16:creationId xmlns:a16="http://schemas.microsoft.com/office/drawing/2014/main" id="{4146A087-5BFA-87A2-5359-878C53FE046D}"/>
                </a:ext>
              </a:extLst>
            </p:cNvPr>
            <p:cNvSpPr/>
            <p:nvPr/>
          </p:nvSpPr>
          <p:spPr>
            <a:xfrm flipH="1">
              <a:off x="1101600" y="2923117"/>
              <a:ext cx="369455" cy="3702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13" name="矩形 2612">
              <a:extLst>
                <a:ext uri="{FF2B5EF4-FFF2-40B4-BE49-F238E27FC236}">
                  <a16:creationId xmlns:a16="http://schemas.microsoft.com/office/drawing/2014/main" id="{C65B1A7F-1230-BED5-8777-BB2E25F57160}"/>
                </a:ext>
              </a:extLst>
            </p:cNvPr>
            <p:cNvSpPr/>
            <p:nvPr/>
          </p:nvSpPr>
          <p:spPr>
            <a:xfrm flipH="1">
              <a:off x="1466776" y="2923117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6" name="矩形 2605">
              <a:extLst>
                <a:ext uri="{FF2B5EF4-FFF2-40B4-BE49-F238E27FC236}">
                  <a16:creationId xmlns:a16="http://schemas.microsoft.com/office/drawing/2014/main" id="{7B54B22A-E0D9-6D0A-C050-BFAEEBDB8E5A}"/>
                </a:ext>
              </a:extLst>
            </p:cNvPr>
            <p:cNvSpPr/>
            <p:nvPr/>
          </p:nvSpPr>
          <p:spPr>
            <a:xfrm flipH="1">
              <a:off x="500911" y="3322457"/>
              <a:ext cx="400867" cy="3702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7" name="矩形 2606">
              <a:extLst>
                <a:ext uri="{FF2B5EF4-FFF2-40B4-BE49-F238E27FC236}">
                  <a16:creationId xmlns:a16="http://schemas.microsoft.com/office/drawing/2014/main" id="{D0E53DD5-E65D-B9B0-2905-06377A051BF4}"/>
                </a:ext>
              </a:extLst>
            </p:cNvPr>
            <p:cNvSpPr/>
            <p:nvPr/>
          </p:nvSpPr>
          <p:spPr>
            <a:xfrm flipH="1">
              <a:off x="464756" y="3322457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8" name="矩形 2607">
              <a:extLst>
                <a:ext uri="{FF2B5EF4-FFF2-40B4-BE49-F238E27FC236}">
                  <a16:creationId xmlns:a16="http://schemas.microsoft.com/office/drawing/2014/main" id="{FEE1CB94-EE96-760A-4275-841ED579809B}"/>
                </a:ext>
              </a:extLst>
            </p:cNvPr>
            <p:cNvSpPr/>
            <p:nvPr/>
          </p:nvSpPr>
          <p:spPr>
            <a:xfrm flipH="1">
              <a:off x="1101803" y="3322457"/>
              <a:ext cx="369455" cy="3702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9" name="矩形 2608">
              <a:extLst>
                <a:ext uri="{FF2B5EF4-FFF2-40B4-BE49-F238E27FC236}">
                  <a16:creationId xmlns:a16="http://schemas.microsoft.com/office/drawing/2014/main" id="{5C0548B4-CDFE-DF2E-4096-95B7D4458148}"/>
                </a:ext>
              </a:extLst>
            </p:cNvPr>
            <p:cNvSpPr/>
            <p:nvPr/>
          </p:nvSpPr>
          <p:spPr>
            <a:xfrm flipH="1">
              <a:off x="1466979" y="3322457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2" name="矩形 2601">
              <a:extLst>
                <a:ext uri="{FF2B5EF4-FFF2-40B4-BE49-F238E27FC236}">
                  <a16:creationId xmlns:a16="http://schemas.microsoft.com/office/drawing/2014/main" id="{B2D0BA8C-A284-05D8-CBBA-C5DAEE5E31A2}"/>
                </a:ext>
              </a:extLst>
            </p:cNvPr>
            <p:cNvSpPr/>
            <p:nvPr/>
          </p:nvSpPr>
          <p:spPr>
            <a:xfrm flipH="1">
              <a:off x="500708" y="2857432"/>
              <a:ext cx="400867" cy="37026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3" name="矩形 2602">
              <a:extLst>
                <a:ext uri="{FF2B5EF4-FFF2-40B4-BE49-F238E27FC236}">
                  <a16:creationId xmlns:a16="http://schemas.microsoft.com/office/drawing/2014/main" id="{1333A63A-3F66-0F59-7BA2-A45AC233FEC3}"/>
                </a:ext>
              </a:extLst>
            </p:cNvPr>
            <p:cNvSpPr/>
            <p:nvPr/>
          </p:nvSpPr>
          <p:spPr>
            <a:xfrm flipH="1">
              <a:off x="464553" y="285743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4" name="矩形 2603">
              <a:extLst>
                <a:ext uri="{FF2B5EF4-FFF2-40B4-BE49-F238E27FC236}">
                  <a16:creationId xmlns:a16="http://schemas.microsoft.com/office/drawing/2014/main" id="{57B83908-990D-A3CE-8EEF-49828416B00A}"/>
                </a:ext>
              </a:extLst>
            </p:cNvPr>
            <p:cNvSpPr/>
            <p:nvPr/>
          </p:nvSpPr>
          <p:spPr>
            <a:xfrm flipH="1">
              <a:off x="1101600" y="2857432"/>
              <a:ext cx="369455" cy="37026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05" name="矩形 2604">
              <a:extLst>
                <a:ext uri="{FF2B5EF4-FFF2-40B4-BE49-F238E27FC236}">
                  <a16:creationId xmlns:a16="http://schemas.microsoft.com/office/drawing/2014/main" id="{24E536F1-8648-66FA-BC7E-D32822CEAA11}"/>
                </a:ext>
              </a:extLst>
            </p:cNvPr>
            <p:cNvSpPr/>
            <p:nvPr/>
          </p:nvSpPr>
          <p:spPr>
            <a:xfrm flipH="1">
              <a:off x="1466776" y="285743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98" name="矩形 2597">
              <a:extLst>
                <a:ext uri="{FF2B5EF4-FFF2-40B4-BE49-F238E27FC236}">
                  <a16:creationId xmlns:a16="http://schemas.microsoft.com/office/drawing/2014/main" id="{66D696C6-332A-72C8-6457-B3EC7036E20A}"/>
                </a:ext>
              </a:extLst>
            </p:cNvPr>
            <p:cNvSpPr/>
            <p:nvPr/>
          </p:nvSpPr>
          <p:spPr>
            <a:xfrm flipH="1">
              <a:off x="500911" y="3256773"/>
              <a:ext cx="400867" cy="3702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9" name="矩形 2598">
              <a:extLst>
                <a:ext uri="{FF2B5EF4-FFF2-40B4-BE49-F238E27FC236}">
                  <a16:creationId xmlns:a16="http://schemas.microsoft.com/office/drawing/2014/main" id="{8B41923A-EFCC-4D5A-CF95-9F4BBD9E6FC9}"/>
                </a:ext>
              </a:extLst>
            </p:cNvPr>
            <p:cNvSpPr/>
            <p:nvPr/>
          </p:nvSpPr>
          <p:spPr>
            <a:xfrm flipH="1">
              <a:off x="464756" y="3256773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0" name="矩形 2599">
              <a:extLst>
                <a:ext uri="{FF2B5EF4-FFF2-40B4-BE49-F238E27FC236}">
                  <a16:creationId xmlns:a16="http://schemas.microsoft.com/office/drawing/2014/main" id="{17C450E9-9307-CE3B-81E7-02F6BF68B4EF}"/>
                </a:ext>
              </a:extLst>
            </p:cNvPr>
            <p:cNvSpPr/>
            <p:nvPr/>
          </p:nvSpPr>
          <p:spPr>
            <a:xfrm flipH="1">
              <a:off x="1101803" y="3256773"/>
              <a:ext cx="369455" cy="3702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1" name="矩形 2600">
              <a:extLst>
                <a:ext uri="{FF2B5EF4-FFF2-40B4-BE49-F238E27FC236}">
                  <a16:creationId xmlns:a16="http://schemas.microsoft.com/office/drawing/2014/main" id="{33A769A1-4D14-AAF4-ED46-BBAB760988BF}"/>
                </a:ext>
              </a:extLst>
            </p:cNvPr>
            <p:cNvSpPr/>
            <p:nvPr/>
          </p:nvSpPr>
          <p:spPr>
            <a:xfrm flipH="1">
              <a:off x="1466979" y="3256773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4" name="矩形 2593">
              <a:extLst>
                <a:ext uri="{FF2B5EF4-FFF2-40B4-BE49-F238E27FC236}">
                  <a16:creationId xmlns:a16="http://schemas.microsoft.com/office/drawing/2014/main" id="{9E3931B1-B8C8-073A-8AB9-BA1026B87229}"/>
                </a:ext>
              </a:extLst>
            </p:cNvPr>
            <p:cNvSpPr/>
            <p:nvPr/>
          </p:nvSpPr>
          <p:spPr>
            <a:xfrm flipH="1">
              <a:off x="500708" y="2791748"/>
              <a:ext cx="400867" cy="3702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5" name="矩形 2594">
              <a:extLst>
                <a:ext uri="{FF2B5EF4-FFF2-40B4-BE49-F238E27FC236}">
                  <a16:creationId xmlns:a16="http://schemas.microsoft.com/office/drawing/2014/main" id="{6C1A6A78-5794-B807-5AE8-FD40BA5F4344}"/>
                </a:ext>
              </a:extLst>
            </p:cNvPr>
            <p:cNvSpPr/>
            <p:nvPr/>
          </p:nvSpPr>
          <p:spPr>
            <a:xfrm flipH="1">
              <a:off x="464553" y="2791748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6" name="矩形 2595">
              <a:extLst>
                <a:ext uri="{FF2B5EF4-FFF2-40B4-BE49-F238E27FC236}">
                  <a16:creationId xmlns:a16="http://schemas.microsoft.com/office/drawing/2014/main" id="{67273BCE-47EA-0B40-BD0F-5BEEED6165E1}"/>
                </a:ext>
              </a:extLst>
            </p:cNvPr>
            <p:cNvSpPr/>
            <p:nvPr/>
          </p:nvSpPr>
          <p:spPr>
            <a:xfrm flipH="1">
              <a:off x="1101600" y="2791748"/>
              <a:ext cx="369455" cy="3702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7" name="矩形 2596">
              <a:extLst>
                <a:ext uri="{FF2B5EF4-FFF2-40B4-BE49-F238E27FC236}">
                  <a16:creationId xmlns:a16="http://schemas.microsoft.com/office/drawing/2014/main" id="{AB3E79CE-5D08-277A-44C7-1D077A968657}"/>
                </a:ext>
              </a:extLst>
            </p:cNvPr>
            <p:cNvSpPr/>
            <p:nvPr/>
          </p:nvSpPr>
          <p:spPr>
            <a:xfrm flipH="1">
              <a:off x="1466776" y="2791748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0" name="矩形 2589">
              <a:extLst>
                <a:ext uri="{FF2B5EF4-FFF2-40B4-BE49-F238E27FC236}">
                  <a16:creationId xmlns:a16="http://schemas.microsoft.com/office/drawing/2014/main" id="{B18E780C-A312-07D5-EE64-1E96B4C94977}"/>
                </a:ext>
              </a:extLst>
            </p:cNvPr>
            <p:cNvSpPr/>
            <p:nvPr/>
          </p:nvSpPr>
          <p:spPr>
            <a:xfrm flipH="1">
              <a:off x="500911" y="3191088"/>
              <a:ext cx="400867" cy="37026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1" name="矩形 2590">
              <a:extLst>
                <a:ext uri="{FF2B5EF4-FFF2-40B4-BE49-F238E27FC236}">
                  <a16:creationId xmlns:a16="http://schemas.microsoft.com/office/drawing/2014/main" id="{9D24958F-25B6-42E4-18C5-2F6148CD70AB}"/>
                </a:ext>
              </a:extLst>
            </p:cNvPr>
            <p:cNvSpPr/>
            <p:nvPr/>
          </p:nvSpPr>
          <p:spPr>
            <a:xfrm flipH="1">
              <a:off x="464756" y="3191088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2" name="矩形 2591">
              <a:extLst>
                <a:ext uri="{FF2B5EF4-FFF2-40B4-BE49-F238E27FC236}">
                  <a16:creationId xmlns:a16="http://schemas.microsoft.com/office/drawing/2014/main" id="{1BDC9E88-FE28-0211-A47D-A6D0FA2C1F57}"/>
                </a:ext>
              </a:extLst>
            </p:cNvPr>
            <p:cNvSpPr/>
            <p:nvPr/>
          </p:nvSpPr>
          <p:spPr>
            <a:xfrm flipH="1">
              <a:off x="1101803" y="3191088"/>
              <a:ext cx="369455" cy="37026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3" name="矩形 2592">
              <a:extLst>
                <a:ext uri="{FF2B5EF4-FFF2-40B4-BE49-F238E27FC236}">
                  <a16:creationId xmlns:a16="http://schemas.microsoft.com/office/drawing/2014/main" id="{C65911F6-1AD4-2118-677A-BA292ECAE93D}"/>
                </a:ext>
              </a:extLst>
            </p:cNvPr>
            <p:cNvSpPr/>
            <p:nvPr/>
          </p:nvSpPr>
          <p:spPr>
            <a:xfrm flipH="1">
              <a:off x="1466979" y="3191088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6" name="矩形 2585">
              <a:extLst>
                <a:ext uri="{FF2B5EF4-FFF2-40B4-BE49-F238E27FC236}">
                  <a16:creationId xmlns:a16="http://schemas.microsoft.com/office/drawing/2014/main" id="{13211D40-F06F-2D85-A541-78EEE0303189}"/>
                </a:ext>
              </a:extLst>
            </p:cNvPr>
            <p:cNvSpPr/>
            <p:nvPr/>
          </p:nvSpPr>
          <p:spPr>
            <a:xfrm flipH="1">
              <a:off x="500708" y="2726063"/>
              <a:ext cx="400867" cy="3702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7" name="矩形 2586">
              <a:extLst>
                <a:ext uri="{FF2B5EF4-FFF2-40B4-BE49-F238E27FC236}">
                  <a16:creationId xmlns:a16="http://schemas.microsoft.com/office/drawing/2014/main" id="{8AEC0240-2BAD-9446-A4D1-CB24A7C5731F}"/>
                </a:ext>
              </a:extLst>
            </p:cNvPr>
            <p:cNvSpPr/>
            <p:nvPr/>
          </p:nvSpPr>
          <p:spPr>
            <a:xfrm flipH="1">
              <a:off x="464553" y="2726063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8" name="矩形 2587">
              <a:extLst>
                <a:ext uri="{FF2B5EF4-FFF2-40B4-BE49-F238E27FC236}">
                  <a16:creationId xmlns:a16="http://schemas.microsoft.com/office/drawing/2014/main" id="{9F05174B-EC94-29F2-DC46-39F903DA6D76}"/>
                </a:ext>
              </a:extLst>
            </p:cNvPr>
            <p:cNvSpPr/>
            <p:nvPr/>
          </p:nvSpPr>
          <p:spPr>
            <a:xfrm flipH="1">
              <a:off x="1101600" y="2726063"/>
              <a:ext cx="369455" cy="3702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9" name="矩形 2588">
              <a:extLst>
                <a:ext uri="{FF2B5EF4-FFF2-40B4-BE49-F238E27FC236}">
                  <a16:creationId xmlns:a16="http://schemas.microsoft.com/office/drawing/2014/main" id="{FDD3A137-B4FB-406F-A3D1-DBDD638679A6}"/>
                </a:ext>
              </a:extLst>
            </p:cNvPr>
            <p:cNvSpPr/>
            <p:nvPr/>
          </p:nvSpPr>
          <p:spPr>
            <a:xfrm flipH="1">
              <a:off x="1466776" y="2726063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2" name="矩形 2581">
              <a:extLst>
                <a:ext uri="{FF2B5EF4-FFF2-40B4-BE49-F238E27FC236}">
                  <a16:creationId xmlns:a16="http://schemas.microsoft.com/office/drawing/2014/main" id="{5B67BC54-91F2-75F1-83CB-A637A371EE94}"/>
                </a:ext>
              </a:extLst>
            </p:cNvPr>
            <p:cNvSpPr/>
            <p:nvPr/>
          </p:nvSpPr>
          <p:spPr>
            <a:xfrm flipH="1">
              <a:off x="500911" y="3125403"/>
              <a:ext cx="400867" cy="37026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3" name="矩形 2582">
              <a:extLst>
                <a:ext uri="{FF2B5EF4-FFF2-40B4-BE49-F238E27FC236}">
                  <a16:creationId xmlns:a16="http://schemas.microsoft.com/office/drawing/2014/main" id="{9F79B3DA-636D-3352-114A-0A8F064ED136}"/>
                </a:ext>
              </a:extLst>
            </p:cNvPr>
            <p:cNvSpPr/>
            <p:nvPr/>
          </p:nvSpPr>
          <p:spPr>
            <a:xfrm flipH="1">
              <a:off x="464756" y="3125403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4" name="矩形 2583">
              <a:extLst>
                <a:ext uri="{FF2B5EF4-FFF2-40B4-BE49-F238E27FC236}">
                  <a16:creationId xmlns:a16="http://schemas.microsoft.com/office/drawing/2014/main" id="{37788852-0B70-B50C-A0EF-6FC903492BD7}"/>
                </a:ext>
              </a:extLst>
            </p:cNvPr>
            <p:cNvSpPr/>
            <p:nvPr/>
          </p:nvSpPr>
          <p:spPr>
            <a:xfrm flipH="1">
              <a:off x="1101803" y="3125403"/>
              <a:ext cx="369455" cy="37026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5" name="矩形 2584">
              <a:extLst>
                <a:ext uri="{FF2B5EF4-FFF2-40B4-BE49-F238E27FC236}">
                  <a16:creationId xmlns:a16="http://schemas.microsoft.com/office/drawing/2014/main" id="{8109865B-44E5-047C-FAE4-65F6A10A1FC1}"/>
                </a:ext>
              </a:extLst>
            </p:cNvPr>
            <p:cNvSpPr/>
            <p:nvPr/>
          </p:nvSpPr>
          <p:spPr>
            <a:xfrm flipH="1">
              <a:off x="1466979" y="3125403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8" name="矩形 2577">
              <a:extLst>
                <a:ext uri="{FF2B5EF4-FFF2-40B4-BE49-F238E27FC236}">
                  <a16:creationId xmlns:a16="http://schemas.microsoft.com/office/drawing/2014/main" id="{C5708748-B5F0-726D-3110-E8DA8B00D658}"/>
                </a:ext>
              </a:extLst>
            </p:cNvPr>
            <p:cNvSpPr/>
            <p:nvPr/>
          </p:nvSpPr>
          <p:spPr>
            <a:xfrm flipH="1">
              <a:off x="500708" y="2660378"/>
              <a:ext cx="400867" cy="3702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9" name="矩形 2578">
              <a:extLst>
                <a:ext uri="{FF2B5EF4-FFF2-40B4-BE49-F238E27FC236}">
                  <a16:creationId xmlns:a16="http://schemas.microsoft.com/office/drawing/2014/main" id="{4325F723-72B3-7EB1-3858-701A069F0CF4}"/>
                </a:ext>
              </a:extLst>
            </p:cNvPr>
            <p:cNvSpPr/>
            <p:nvPr/>
          </p:nvSpPr>
          <p:spPr>
            <a:xfrm flipH="1">
              <a:off x="464553" y="2660378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0" name="矩形 2579">
              <a:extLst>
                <a:ext uri="{FF2B5EF4-FFF2-40B4-BE49-F238E27FC236}">
                  <a16:creationId xmlns:a16="http://schemas.microsoft.com/office/drawing/2014/main" id="{8A377536-4779-7D02-33D8-C79A954C39F1}"/>
                </a:ext>
              </a:extLst>
            </p:cNvPr>
            <p:cNvSpPr/>
            <p:nvPr/>
          </p:nvSpPr>
          <p:spPr>
            <a:xfrm flipH="1">
              <a:off x="1101600" y="2660378"/>
              <a:ext cx="369455" cy="37026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81" name="矩形 2580">
              <a:extLst>
                <a:ext uri="{FF2B5EF4-FFF2-40B4-BE49-F238E27FC236}">
                  <a16:creationId xmlns:a16="http://schemas.microsoft.com/office/drawing/2014/main" id="{5D1C7305-BFF3-F054-024D-55C7A72DCD60}"/>
                </a:ext>
              </a:extLst>
            </p:cNvPr>
            <p:cNvSpPr/>
            <p:nvPr/>
          </p:nvSpPr>
          <p:spPr>
            <a:xfrm flipH="1">
              <a:off x="1466776" y="2660378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4" name="矩形 2573">
              <a:extLst>
                <a:ext uri="{FF2B5EF4-FFF2-40B4-BE49-F238E27FC236}">
                  <a16:creationId xmlns:a16="http://schemas.microsoft.com/office/drawing/2014/main" id="{1485EC85-40B2-FF7A-9A44-82B58AA5C4D3}"/>
                </a:ext>
              </a:extLst>
            </p:cNvPr>
            <p:cNvSpPr/>
            <p:nvPr/>
          </p:nvSpPr>
          <p:spPr>
            <a:xfrm flipH="1">
              <a:off x="500911" y="2589292"/>
              <a:ext cx="400867" cy="37026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5" name="矩形 2574">
              <a:extLst>
                <a:ext uri="{FF2B5EF4-FFF2-40B4-BE49-F238E27FC236}">
                  <a16:creationId xmlns:a16="http://schemas.microsoft.com/office/drawing/2014/main" id="{E3228FB0-DB4D-3A2F-29E4-A0D98779DAB5}"/>
                </a:ext>
              </a:extLst>
            </p:cNvPr>
            <p:cNvSpPr/>
            <p:nvPr/>
          </p:nvSpPr>
          <p:spPr>
            <a:xfrm flipH="1">
              <a:off x="464756" y="258929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6" name="矩形 2575">
              <a:extLst>
                <a:ext uri="{FF2B5EF4-FFF2-40B4-BE49-F238E27FC236}">
                  <a16:creationId xmlns:a16="http://schemas.microsoft.com/office/drawing/2014/main" id="{8C5210E9-32AA-BC4F-0A8F-AE0683F4004E}"/>
                </a:ext>
              </a:extLst>
            </p:cNvPr>
            <p:cNvSpPr/>
            <p:nvPr/>
          </p:nvSpPr>
          <p:spPr>
            <a:xfrm flipH="1">
              <a:off x="1101803" y="2589292"/>
              <a:ext cx="369455" cy="37026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7" name="矩形 2576">
              <a:extLst>
                <a:ext uri="{FF2B5EF4-FFF2-40B4-BE49-F238E27FC236}">
                  <a16:creationId xmlns:a16="http://schemas.microsoft.com/office/drawing/2014/main" id="{E6CAE88C-3D09-151A-F293-5A81B8CDD145}"/>
                </a:ext>
              </a:extLst>
            </p:cNvPr>
            <p:cNvSpPr/>
            <p:nvPr/>
          </p:nvSpPr>
          <p:spPr>
            <a:xfrm flipH="1">
              <a:off x="1466979" y="258929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0" name="矩形 2569">
              <a:extLst>
                <a:ext uri="{FF2B5EF4-FFF2-40B4-BE49-F238E27FC236}">
                  <a16:creationId xmlns:a16="http://schemas.microsoft.com/office/drawing/2014/main" id="{85F85D3F-6C5E-A446-8BA4-E59EBD2557D0}"/>
                </a:ext>
              </a:extLst>
            </p:cNvPr>
            <p:cNvSpPr/>
            <p:nvPr/>
          </p:nvSpPr>
          <p:spPr>
            <a:xfrm flipH="1">
              <a:off x="500911" y="2523607"/>
              <a:ext cx="400867" cy="3702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1" name="矩形 2570">
              <a:extLst>
                <a:ext uri="{FF2B5EF4-FFF2-40B4-BE49-F238E27FC236}">
                  <a16:creationId xmlns:a16="http://schemas.microsoft.com/office/drawing/2014/main" id="{902C0684-ED90-7FBB-ECCF-A7FBFEB1A734}"/>
                </a:ext>
              </a:extLst>
            </p:cNvPr>
            <p:cNvSpPr/>
            <p:nvPr/>
          </p:nvSpPr>
          <p:spPr>
            <a:xfrm flipH="1">
              <a:off x="464756" y="2523607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2" name="矩形 2571">
              <a:extLst>
                <a:ext uri="{FF2B5EF4-FFF2-40B4-BE49-F238E27FC236}">
                  <a16:creationId xmlns:a16="http://schemas.microsoft.com/office/drawing/2014/main" id="{7E34347A-6A39-DC5C-A02D-B122CFA09B02}"/>
                </a:ext>
              </a:extLst>
            </p:cNvPr>
            <p:cNvSpPr/>
            <p:nvPr/>
          </p:nvSpPr>
          <p:spPr>
            <a:xfrm flipH="1">
              <a:off x="1101803" y="2523607"/>
              <a:ext cx="369455" cy="37026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73" name="矩形 2572">
              <a:extLst>
                <a:ext uri="{FF2B5EF4-FFF2-40B4-BE49-F238E27FC236}">
                  <a16:creationId xmlns:a16="http://schemas.microsoft.com/office/drawing/2014/main" id="{592101B8-64B7-8A70-8F77-0953862CBF0F}"/>
                </a:ext>
              </a:extLst>
            </p:cNvPr>
            <p:cNvSpPr/>
            <p:nvPr/>
          </p:nvSpPr>
          <p:spPr>
            <a:xfrm flipH="1">
              <a:off x="1466979" y="2523607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6" name="矩形 2565">
              <a:extLst>
                <a:ext uri="{FF2B5EF4-FFF2-40B4-BE49-F238E27FC236}">
                  <a16:creationId xmlns:a16="http://schemas.microsoft.com/office/drawing/2014/main" id="{07AEF63C-26F2-65CC-F384-0A401F47FA14}"/>
                </a:ext>
              </a:extLst>
            </p:cNvPr>
            <p:cNvSpPr/>
            <p:nvPr/>
          </p:nvSpPr>
          <p:spPr>
            <a:xfrm flipH="1">
              <a:off x="500911" y="2457922"/>
              <a:ext cx="400867" cy="3702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7" name="矩形 2566">
              <a:extLst>
                <a:ext uri="{FF2B5EF4-FFF2-40B4-BE49-F238E27FC236}">
                  <a16:creationId xmlns:a16="http://schemas.microsoft.com/office/drawing/2014/main" id="{93B55900-8731-D10F-9CD5-52C4418837A3}"/>
                </a:ext>
              </a:extLst>
            </p:cNvPr>
            <p:cNvSpPr/>
            <p:nvPr/>
          </p:nvSpPr>
          <p:spPr>
            <a:xfrm flipH="1">
              <a:off x="464756" y="2457922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8" name="矩形 2567">
              <a:extLst>
                <a:ext uri="{FF2B5EF4-FFF2-40B4-BE49-F238E27FC236}">
                  <a16:creationId xmlns:a16="http://schemas.microsoft.com/office/drawing/2014/main" id="{C94172E2-DA6B-67B1-A5A3-0E1BB8DCAA21}"/>
                </a:ext>
              </a:extLst>
            </p:cNvPr>
            <p:cNvSpPr/>
            <p:nvPr/>
          </p:nvSpPr>
          <p:spPr>
            <a:xfrm flipH="1">
              <a:off x="1101803" y="2457922"/>
              <a:ext cx="369455" cy="3702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9" name="矩形 2568">
              <a:extLst>
                <a:ext uri="{FF2B5EF4-FFF2-40B4-BE49-F238E27FC236}">
                  <a16:creationId xmlns:a16="http://schemas.microsoft.com/office/drawing/2014/main" id="{3F41AF0D-79DB-E679-927A-B7A68F3C8BAC}"/>
                </a:ext>
              </a:extLst>
            </p:cNvPr>
            <p:cNvSpPr/>
            <p:nvPr/>
          </p:nvSpPr>
          <p:spPr>
            <a:xfrm flipH="1">
              <a:off x="1466979" y="2457922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2" name="矩形 2561">
              <a:extLst>
                <a:ext uri="{FF2B5EF4-FFF2-40B4-BE49-F238E27FC236}">
                  <a16:creationId xmlns:a16="http://schemas.microsoft.com/office/drawing/2014/main" id="{F7892353-7905-625B-C9E1-2329CA82EF46}"/>
                </a:ext>
              </a:extLst>
            </p:cNvPr>
            <p:cNvSpPr/>
            <p:nvPr/>
          </p:nvSpPr>
          <p:spPr>
            <a:xfrm flipH="1">
              <a:off x="500911" y="2392238"/>
              <a:ext cx="400867" cy="3702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3" name="矩形 2562">
              <a:extLst>
                <a:ext uri="{FF2B5EF4-FFF2-40B4-BE49-F238E27FC236}">
                  <a16:creationId xmlns:a16="http://schemas.microsoft.com/office/drawing/2014/main" id="{9A6C4FE6-828E-6A99-821A-05FC4EAED76D}"/>
                </a:ext>
              </a:extLst>
            </p:cNvPr>
            <p:cNvSpPr/>
            <p:nvPr/>
          </p:nvSpPr>
          <p:spPr>
            <a:xfrm flipH="1">
              <a:off x="464756" y="2392238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4" name="矩形 2563">
              <a:extLst>
                <a:ext uri="{FF2B5EF4-FFF2-40B4-BE49-F238E27FC236}">
                  <a16:creationId xmlns:a16="http://schemas.microsoft.com/office/drawing/2014/main" id="{400C18DD-2395-CC48-6821-9FAD75FB298C}"/>
                </a:ext>
              </a:extLst>
            </p:cNvPr>
            <p:cNvSpPr/>
            <p:nvPr/>
          </p:nvSpPr>
          <p:spPr>
            <a:xfrm flipH="1">
              <a:off x="1101803" y="2392238"/>
              <a:ext cx="369455" cy="3702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65" name="矩形 2564">
              <a:extLst>
                <a:ext uri="{FF2B5EF4-FFF2-40B4-BE49-F238E27FC236}">
                  <a16:creationId xmlns:a16="http://schemas.microsoft.com/office/drawing/2014/main" id="{586CF64C-7ECE-A9C0-3A00-A84DF575F678}"/>
                </a:ext>
              </a:extLst>
            </p:cNvPr>
            <p:cNvSpPr/>
            <p:nvPr/>
          </p:nvSpPr>
          <p:spPr>
            <a:xfrm flipH="1">
              <a:off x="1466979" y="2392238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58" name="矩形 2557">
              <a:extLst>
                <a:ext uri="{FF2B5EF4-FFF2-40B4-BE49-F238E27FC236}">
                  <a16:creationId xmlns:a16="http://schemas.microsoft.com/office/drawing/2014/main" id="{8A5356E8-5D7F-E25D-9FA7-13462B0979AA}"/>
                </a:ext>
              </a:extLst>
            </p:cNvPr>
            <p:cNvSpPr/>
            <p:nvPr/>
          </p:nvSpPr>
          <p:spPr>
            <a:xfrm flipH="1">
              <a:off x="500911" y="2326553"/>
              <a:ext cx="400867" cy="37026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9" name="矩形 2558">
              <a:extLst>
                <a:ext uri="{FF2B5EF4-FFF2-40B4-BE49-F238E27FC236}">
                  <a16:creationId xmlns:a16="http://schemas.microsoft.com/office/drawing/2014/main" id="{5C0EDFC7-6E0B-4B47-20F8-0FFD26AC6232}"/>
                </a:ext>
              </a:extLst>
            </p:cNvPr>
            <p:cNvSpPr/>
            <p:nvPr/>
          </p:nvSpPr>
          <p:spPr>
            <a:xfrm flipH="1">
              <a:off x="464756" y="2326553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0" name="矩形 2559">
              <a:extLst>
                <a:ext uri="{FF2B5EF4-FFF2-40B4-BE49-F238E27FC236}">
                  <a16:creationId xmlns:a16="http://schemas.microsoft.com/office/drawing/2014/main" id="{F66C68A9-BDF7-CABC-4789-C007DFB9E04B}"/>
                </a:ext>
              </a:extLst>
            </p:cNvPr>
            <p:cNvSpPr/>
            <p:nvPr/>
          </p:nvSpPr>
          <p:spPr>
            <a:xfrm flipH="1">
              <a:off x="1101803" y="2326553"/>
              <a:ext cx="369455" cy="37026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1" name="矩形 2560">
              <a:extLst>
                <a:ext uri="{FF2B5EF4-FFF2-40B4-BE49-F238E27FC236}">
                  <a16:creationId xmlns:a16="http://schemas.microsoft.com/office/drawing/2014/main" id="{EB56B89B-C798-6073-3614-B285E030C1DE}"/>
                </a:ext>
              </a:extLst>
            </p:cNvPr>
            <p:cNvSpPr/>
            <p:nvPr/>
          </p:nvSpPr>
          <p:spPr>
            <a:xfrm flipH="1">
              <a:off x="1466979" y="2326553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4" name="矩形 2553">
              <a:extLst>
                <a:ext uri="{FF2B5EF4-FFF2-40B4-BE49-F238E27FC236}">
                  <a16:creationId xmlns:a16="http://schemas.microsoft.com/office/drawing/2014/main" id="{22D2D191-ACC8-88CE-7F03-DE25352E4BFE}"/>
                </a:ext>
              </a:extLst>
            </p:cNvPr>
            <p:cNvSpPr/>
            <p:nvPr/>
          </p:nvSpPr>
          <p:spPr>
            <a:xfrm flipH="1">
              <a:off x="500911" y="2260868"/>
              <a:ext cx="400867" cy="3702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5" name="矩形 2554">
              <a:extLst>
                <a:ext uri="{FF2B5EF4-FFF2-40B4-BE49-F238E27FC236}">
                  <a16:creationId xmlns:a16="http://schemas.microsoft.com/office/drawing/2014/main" id="{CF31C85B-1AFA-C441-2741-9A46963965C1}"/>
                </a:ext>
              </a:extLst>
            </p:cNvPr>
            <p:cNvSpPr/>
            <p:nvPr/>
          </p:nvSpPr>
          <p:spPr>
            <a:xfrm flipH="1">
              <a:off x="464756" y="2260868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6" name="矩形 2555">
              <a:extLst>
                <a:ext uri="{FF2B5EF4-FFF2-40B4-BE49-F238E27FC236}">
                  <a16:creationId xmlns:a16="http://schemas.microsoft.com/office/drawing/2014/main" id="{30A8BCFA-AD39-6989-E033-A7E739E52B9F}"/>
                </a:ext>
              </a:extLst>
            </p:cNvPr>
            <p:cNvSpPr/>
            <p:nvPr/>
          </p:nvSpPr>
          <p:spPr>
            <a:xfrm flipH="1">
              <a:off x="1101803" y="2260868"/>
              <a:ext cx="369455" cy="3702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7" name="矩形 2556">
              <a:extLst>
                <a:ext uri="{FF2B5EF4-FFF2-40B4-BE49-F238E27FC236}">
                  <a16:creationId xmlns:a16="http://schemas.microsoft.com/office/drawing/2014/main" id="{88B955B1-C553-7341-3DA7-570D89C60C28}"/>
                </a:ext>
              </a:extLst>
            </p:cNvPr>
            <p:cNvSpPr/>
            <p:nvPr/>
          </p:nvSpPr>
          <p:spPr>
            <a:xfrm flipH="1">
              <a:off x="1466979" y="2260868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0" name="矩形 2549">
              <a:extLst>
                <a:ext uri="{FF2B5EF4-FFF2-40B4-BE49-F238E27FC236}">
                  <a16:creationId xmlns:a16="http://schemas.microsoft.com/office/drawing/2014/main" id="{98E479E1-B894-762F-0224-47A64EBA3AE3}"/>
                </a:ext>
              </a:extLst>
            </p:cNvPr>
            <p:cNvSpPr/>
            <p:nvPr/>
          </p:nvSpPr>
          <p:spPr>
            <a:xfrm flipH="1">
              <a:off x="500911" y="2195183"/>
              <a:ext cx="400867" cy="37026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51" name="矩形 2550">
              <a:extLst>
                <a:ext uri="{FF2B5EF4-FFF2-40B4-BE49-F238E27FC236}">
                  <a16:creationId xmlns:a16="http://schemas.microsoft.com/office/drawing/2014/main" id="{E85F5E59-DFFB-CCB3-EDA1-9E2CE4334BC0}"/>
                </a:ext>
              </a:extLst>
            </p:cNvPr>
            <p:cNvSpPr/>
            <p:nvPr/>
          </p:nvSpPr>
          <p:spPr>
            <a:xfrm flipH="1">
              <a:off x="464756" y="2195183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52" name="矩形 2551">
              <a:extLst>
                <a:ext uri="{FF2B5EF4-FFF2-40B4-BE49-F238E27FC236}">
                  <a16:creationId xmlns:a16="http://schemas.microsoft.com/office/drawing/2014/main" id="{8D507378-1322-C05E-807C-04504C85E9E2}"/>
                </a:ext>
              </a:extLst>
            </p:cNvPr>
            <p:cNvSpPr/>
            <p:nvPr/>
          </p:nvSpPr>
          <p:spPr>
            <a:xfrm flipH="1">
              <a:off x="1101803" y="2195183"/>
              <a:ext cx="369455" cy="37026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53" name="矩形 2552">
              <a:extLst>
                <a:ext uri="{FF2B5EF4-FFF2-40B4-BE49-F238E27FC236}">
                  <a16:creationId xmlns:a16="http://schemas.microsoft.com/office/drawing/2014/main" id="{D73CC98E-9C90-5CA5-A66A-9788056D0584}"/>
                </a:ext>
              </a:extLst>
            </p:cNvPr>
            <p:cNvSpPr/>
            <p:nvPr/>
          </p:nvSpPr>
          <p:spPr>
            <a:xfrm flipH="1">
              <a:off x="1466979" y="2195183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6" name="矩形 2545">
              <a:extLst>
                <a:ext uri="{FF2B5EF4-FFF2-40B4-BE49-F238E27FC236}">
                  <a16:creationId xmlns:a16="http://schemas.microsoft.com/office/drawing/2014/main" id="{43809079-4515-AC49-8C55-D61424C35A64}"/>
                </a:ext>
              </a:extLst>
            </p:cNvPr>
            <p:cNvSpPr/>
            <p:nvPr/>
          </p:nvSpPr>
          <p:spPr>
            <a:xfrm flipH="1">
              <a:off x="500708" y="3789135"/>
              <a:ext cx="400867" cy="37026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7" name="矩形 2546">
              <a:extLst>
                <a:ext uri="{FF2B5EF4-FFF2-40B4-BE49-F238E27FC236}">
                  <a16:creationId xmlns:a16="http://schemas.microsoft.com/office/drawing/2014/main" id="{F9EED725-29E3-72CA-A21E-7DAA51107CF7}"/>
                </a:ext>
              </a:extLst>
            </p:cNvPr>
            <p:cNvSpPr/>
            <p:nvPr/>
          </p:nvSpPr>
          <p:spPr>
            <a:xfrm flipH="1">
              <a:off x="464553" y="3789135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8" name="矩形 2547">
              <a:extLst>
                <a:ext uri="{FF2B5EF4-FFF2-40B4-BE49-F238E27FC236}">
                  <a16:creationId xmlns:a16="http://schemas.microsoft.com/office/drawing/2014/main" id="{715D9B14-51D3-461F-5CEB-D7B87BF31541}"/>
                </a:ext>
              </a:extLst>
            </p:cNvPr>
            <p:cNvSpPr/>
            <p:nvPr/>
          </p:nvSpPr>
          <p:spPr>
            <a:xfrm flipH="1">
              <a:off x="1101600" y="3789135"/>
              <a:ext cx="369455" cy="37026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9" name="矩形 2548">
              <a:extLst>
                <a:ext uri="{FF2B5EF4-FFF2-40B4-BE49-F238E27FC236}">
                  <a16:creationId xmlns:a16="http://schemas.microsoft.com/office/drawing/2014/main" id="{79586173-87DF-F0B2-E91E-9C671212080E}"/>
                </a:ext>
              </a:extLst>
            </p:cNvPr>
            <p:cNvSpPr/>
            <p:nvPr/>
          </p:nvSpPr>
          <p:spPr>
            <a:xfrm flipH="1">
              <a:off x="1466776" y="3789135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2" name="矩形 2541">
              <a:extLst>
                <a:ext uri="{FF2B5EF4-FFF2-40B4-BE49-F238E27FC236}">
                  <a16:creationId xmlns:a16="http://schemas.microsoft.com/office/drawing/2014/main" id="{B5B1818D-7E60-16ED-9530-DB3B2DAF6192}"/>
                </a:ext>
              </a:extLst>
            </p:cNvPr>
            <p:cNvSpPr/>
            <p:nvPr/>
          </p:nvSpPr>
          <p:spPr>
            <a:xfrm flipH="1">
              <a:off x="500708" y="3723450"/>
              <a:ext cx="400867" cy="37026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3" name="矩形 2542">
              <a:extLst>
                <a:ext uri="{FF2B5EF4-FFF2-40B4-BE49-F238E27FC236}">
                  <a16:creationId xmlns:a16="http://schemas.microsoft.com/office/drawing/2014/main" id="{A7436DE9-E69B-EBE7-F552-0FBA3CD05EB0}"/>
                </a:ext>
              </a:extLst>
            </p:cNvPr>
            <p:cNvSpPr/>
            <p:nvPr/>
          </p:nvSpPr>
          <p:spPr>
            <a:xfrm flipH="1">
              <a:off x="464553" y="3723450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4" name="矩形 2543">
              <a:extLst>
                <a:ext uri="{FF2B5EF4-FFF2-40B4-BE49-F238E27FC236}">
                  <a16:creationId xmlns:a16="http://schemas.microsoft.com/office/drawing/2014/main" id="{FD08D5F7-A340-1268-1050-A3AAFEB65DBC}"/>
                </a:ext>
              </a:extLst>
            </p:cNvPr>
            <p:cNvSpPr/>
            <p:nvPr/>
          </p:nvSpPr>
          <p:spPr>
            <a:xfrm flipH="1">
              <a:off x="1101600" y="3723450"/>
              <a:ext cx="369455" cy="37026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5" name="矩形 2544">
              <a:extLst>
                <a:ext uri="{FF2B5EF4-FFF2-40B4-BE49-F238E27FC236}">
                  <a16:creationId xmlns:a16="http://schemas.microsoft.com/office/drawing/2014/main" id="{7BD5D5AF-B85E-449F-D01A-EEE449457D6F}"/>
                </a:ext>
              </a:extLst>
            </p:cNvPr>
            <p:cNvSpPr/>
            <p:nvPr/>
          </p:nvSpPr>
          <p:spPr>
            <a:xfrm flipH="1">
              <a:off x="1466776" y="3723450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8" name="矩形 2537">
              <a:extLst>
                <a:ext uri="{FF2B5EF4-FFF2-40B4-BE49-F238E27FC236}">
                  <a16:creationId xmlns:a16="http://schemas.microsoft.com/office/drawing/2014/main" id="{41EFB7A9-FF3E-ED91-D852-DB1C1DE834F3}"/>
                </a:ext>
              </a:extLst>
            </p:cNvPr>
            <p:cNvSpPr/>
            <p:nvPr/>
          </p:nvSpPr>
          <p:spPr>
            <a:xfrm flipH="1">
              <a:off x="500708" y="3657765"/>
              <a:ext cx="400867" cy="3702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9" name="矩形 2538">
              <a:extLst>
                <a:ext uri="{FF2B5EF4-FFF2-40B4-BE49-F238E27FC236}">
                  <a16:creationId xmlns:a16="http://schemas.microsoft.com/office/drawing/2014/main" id="{3954DB75-58CA-0192-43A0-159C07150AA3}"/>
                </a:ext>
              </a:extLst>
            </p:cNvPr>
            <p:cNvSpPr/>
            <p:nvPr/>
          </p:nvSpPr>
          <p:spPr>
            <a:xfrm flipH="1">
              <a:off x="464553" y="3657765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0" name="矩形 2539">
              <a:extLst>
                <a:ext uri="{FF2B5EF4-FFF2-40B4-BE49-F238E27FC236}">
                  <a16:creationId xmlns:a16="http://schemas.microsoft.com/office/drawing/2014/main" id="{FB4A3879-B346-D039-ACD4-61A468A1D0CB}"/>
                </a:ext>
              </a:extLst>
            </p:cNvPr>
            <p:cNvSpPr/>
            <p:nvPr/>
          </p:nvSpPr>
          <p:spPr>
            <a:xfrm flipH="1">
              <a:off x="1101600" y="3657765"/>
              <a:ext cx="369455" cy="37026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41" name="矩形 2540">
              <a:extLst>
                <a:ext uri="{FF2B5EF4-FFF2-40B4-BE49-F238E27FC236}">
                  <a16:creationId xmlns:a16="http://schemas.microsoft.com/office/drawing/2014/main" id="{4D7383E6-2CD9-5846-C41E-71472C5A7028}"/>
                </a:ext>
              </a:extLst>
            </p:cNvPr>
            <p:cNvSpPr/>
            <p:nvPr/>
          </p:nvSpPr>
          <p:spPr>
            <a:xfrm flipH="1">
              <a:off x="1466776" y="3657765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4" name="矩形 2533">
              <a:extLst>
                <a:ext uri="{FF2B5EF4-FFF2-40B4-BE49-F238E27FC236}">
                  <a16:creationId xmlns:a16="http://schemas.microsoft.com/office/drawing/2014/main" id="{18D88B95-EA15-3B26-EAA0-25F5A013D46D}"/>
                </a:ext>
              </a:extLst>
            </p:cNvPr>
            <p:cNvSpPr/>
            <p:nvPr/>
          </p:nvSpPr>
          <p:spPr>
            <a:xfrm flipH="1">
              <a:off x="500708" y="3592081"/>
              <a:ext cx="400867" cy="37026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5" name="矩形 2534">
              <a:extLst>
                <a:ext uri="{FF2B5EF4-FFF2-40B4-BE49-F238E27FC236}">
                  <a16:creationId xmlns:a16="http://schemas.microsoft.com/office/drawing/2014/main" id="{515C9E17-A8BE-DE0F-B109-D7E08A1E8F9A}"/>
                </a:ext>
              </a:extLst>
            </p:cNvPr>
            <p:cNvSpPr/>
            <p:nvPr/>
          </p:nvSpPr>
          <p:spPr>
            <a:xfrm flipH="1">
              <a:off x="464553" y="3592081"/>
              <a:ext cx="72309" cy="370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6" name="矩形 2535">
              <a:extLst>
                <a:ext uri="{FF2B5EF4-FFF2-40B4-BE49-F238E27FC236}">
                  <a16:creationId xmlns:a16="http://schemas.microsoft.com/office/drawing/2014/main" id="{D39EC715-E09A-D064-0DC5-61AB5B0C0A53}"/>
                </a:ext>
              </a:extLst>
            </p:cNvPr>
            <p:cNvSpPr/>
            <p:nvPr/>
          </p:nvSpPr>
          <p:spPr>
            <a:xfrm flipH="1">
              <a:off x="1101600" y="3592081"/>
              <a:ext cx="369455" cy="37026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37" name="矩形 2536">
              <a:extLst>
                <a:ext uri="{FF2B5EF4-FFF2-40B4-BE49-F238E27FC236}">
                  <a16:creationId xmlns:a16="http://schemas.microsoft.com/office/drawing/2014/main" id="{F62310EE-F602-BE0F-17A0-4B5D0C6BB0A8}"/>
                </a:ext>
              </a:extLst>
            </p:cNvPr>
            <p:cNvSpPr/>
            <p:nvPr/>
          </p:nvSpPr>
          <p:spPr>
            <a:xfrm flipH="1">
              <a:off x="1466776" y="3592081"/>
              <a:ext cx="72309" cy="3702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71" name="矩形 2670">
              <a:extLst>
                <a:ext uri="{FF2B5EF4-FFF2-40B4-BE49-F238E27FC236}">
                  <a16:creationId xmlns:a16="http://schemas.microsoft.com/office/drawing/2014/main" id="{0CF16384-E6BD-824E-0D86-D5B16A430AFC}"/>
                </a:ext>
              </a:extLst>
            </p:cNvPr>
            <p:cNvSpPr/>
            <p:nvPr/>
          </p:nvSpPr>
          <p:spPr>
            <a:xfrm flipH="1">
              <a:off x="2011375" y="5754704"/>
              <a:ext cx="395468" cy="45719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2" name="矩形 2671">
              <a:extLst>
                <a:ext uri="{FF2B5EF4-FFF2-40B4-BE49-F238E27FC236}">
                  <a16:creationId xmlns:a16="http://schemas.microsoft.com/office/drawing/2014/main" id="{3F422F95-FDB0-6E63-BD4D-FFD295A6C2D6}"/>
                </a:ext>
              </a:extLst>
            </p:cNvPr>
            <p:cNvSpPr/>
            <p:nvPr/>
          </p:nvSpPr>
          <p:spPr>
            <a:xfrm flipH="1">
              <a:off x="1975706" y="5754704"/>
              <a:ext cx="71335" cy="45719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73" name="矩形 2672">
              <a:extLst>
                <a:ext uri="{FF2B5EF4-FFF2-40B4-BE49-F238E27FC236}">
                  <a16:creationId xmlns:a16="http://schemas.microsoft.com/office/drawing/2014/main" id="{2A4ED116-B224-C4A5-A6D1-5D1473CDE0D8}"/>
                </a:ext>
              </a:extLst>
            </p:cNvPr>
            <p:cNvSpPr/>
            <p:nvPr/>
          </p:nvSpPr>
          <p:spPr>
            <a:xfrm flipH="1">
              <a:off x="2620202" y="5754704"/>
              <a:ext cx="364479" cy="45719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74" name="矩形 2673">
              <a:extLst>
                <a:ext uri="{FF2B5EF4-FFF2-40B4-BE49-F238E27FC236}">
                  <a16:creationId xmlns:a16="http://schemas.microsoft.com/office/drawing/2014/main" id="{1F6B1BFB-E610-C358-9C90-AFD6BC2E3EBB}"/>
                </a:ext>
              </a:extLst>
            </p:cNvPr>
            <p:cNvSpPr/>
            <p:nvPr/>
          </p:nvSpPr>
          <p:spPr>
            <a:xfrm flipH="1">
              <a:off x="2980460" y="5754704"/>
              <a:ext cx="71335" cy="4571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67" name="矩形 2666">
              <a:extLst>
                <a:ext uri="{FF2B5EF4-FFF2-40B4-BE49-F238E27FC236}">
                  <a16:creationId xmlns:a16="http://schemas.microsoft.com/office/drawing/2014/main" id="{DACA26E2-8F7E-90C4-F9D4-B36ECDE4A293}"/>
                </a:ext>
              </a:extLst>
            </p:cNvPr>
            <p:cNvSpPr/>
            <p:nvPr/>
          </p:nvSpPr>
          <p:spPr>
            <a:xfrm flipH="1">
              <a:off x="2011375" y="5688500"/>
              <a:ext cx="395468" cy="45719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8" name="矩形 2667">
              <a:extLst>
                <a:ext uri="{FF2B5EF4-FFF2-40B4-BE49-F238E27FC236}">
                  <a16:creationId xmlns:a16="http://schemas.microsoft.com/office/drawing/2014/main" id="{DB444B0D-AE08-766C-5C2C-8112D18CD851}"/>
                </a:ext>
              </a:extLst>
            </p:cNvPr>
            <p:cNvSpPr/>
            <p:nvPr/>
          </p:nvSpPr>
          <p:spPr>
            <a:xfrm flipH="1">
              <a:off x="1975706" y="5688500"/>
              <a:ext cx="71335" cy="45719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9" name="矩形 2668">
              <a:extLst>
                <a:ext uri="{FF2B5EF4-FFF2-40B4-BE49-F238E27FC236}">
                  <a16:creationId xmlns:a16="http://schemas.microsoft.com/office/drawing/2014/main" id="{BB8B021D-CAD1-485D-4596-8D1E2CC97868}"/>
                </a:ext>
              </a:extLst>
            </p:cNvPr>
            <p:cNvSpPr/>
            <p:nvPr/>
          </p:nvSpPr>
          <p:spPr>
            <a:xfrm flipH="1">
              <a:off x="2620202" y="5688500"/>
              <a:ext cx="364479" cy="45719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70" name="矩形 2669">
              <a:extLst>
                <a:ext uri="{FF2B5EF4-FFF2-40B4-BE49-F238E27FC236}">
                  <a16:creationId xmlns:a16="http://schemas.microsoft.com/office/drawing/2014/main" id="{A3C7ADCF-2462-4512-41C9-933DFC166D13}"/>
                </a:ext>
              </a:extLst>
            </p:cNvPr>
            <p:cNvSpPr/>
            <p:nvPr/>
          </p:nvSpPr>
          <p:spPr>
            <a:xfrm flipH="1">
              <a:off x="2980460" y="5688500"/>
              <a:ext cx="71335" cy="4571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3" name="矩形 2662">
              <a:extLst>
                <a:ext uri="{FF2B5EF4-FFF2-40B4-BE49-F238E27FC236}">
                  <a16:creationId xmlns:a16="http://schemas.microsoft.com/office/drawing/2014/main" id="{3E4ABF16-5FC0-4FF0-840E-A0345E991D67}"/>
                </a:ext>
              </a:extLst>
            </p:cNvPr>
            <p:cNvSpPr/>
            <p:nvPr/>
          </p:nvSpPr>
          <p:spPr>
            <a:xfrm flipH="1">
              <a:off x="2011375" y="5622296"/>
              <a:ext cx="395468" cy="45719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4" name="矩形 2663">
              <a:extLst>
                <a:ext uri="{FF2B5EF4-FFF2-40B4-BE49-F238E27FC236}">
                  <a16:creationId xmlns:a16="http://schemas.microsoft.com/office/drawing/2014/main" id="{3AA785E3-71C3-94F4-9910-BA0015543B81}"/>
                </a:ext>
              </a:extLst>
            </p:cNvPr>
            <p:cNvSpPr/>
            <p:nvPr/>
          </p:nvSpPr>
          <p:spPr>
            <a:xfrm flipH="1">
              <a:off x="1975706" y="5622296"/>
              <a:ext cx="71335" cy="45719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5" name="矩形 2664">
              <a:extLst>
                <a:ext uri="{FF2B5EF4-FFF2-40B4-BE49-F238E27FC236}">
                  <a16:creationId xmlns:a16="http://schemas.microsoft.com/office/drawing/2014/main" id="{D465ABCD-06D8-0A9E-A4B8-C86FAC4AD88E}"/>
                </a:ext>
              </a:extLst>
            </p:cNvPr>
            <p:cNvSpPr/>
            <p:nvPr/>
          </p:nvSpPr>
          <p:spPr>
            <a:xfrm flipH="1">
              <a:off x="2620202" y="5622296"/>
              <a:ext cx="364479" cy="45719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6" name="矩形 2665">
              <a:extLst>
                <a:ext uri="{FF2B5EF4-FFF2-40B4-BE49-F238E27FC236}">
                  <a16:creationId xmlns:a16="http://schemas.microsoft.com/office/drawing/2014/main" id="{46DA9BF9-B162-C41A-5ABF-A55776C212F5}"/>
                </a:ext>
              </a:extLst>
            </p:cNvPr>
            <p:cNvSpPr/>
            <p:nvPr/>
          </p:nvSpPr>
          <p:spPr>
            <a:xfrm flipH="1">
              <a:off x="2980460" y="5622296"/>
              <a:ext cx="71335" cy="4571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9" name="矩形 2658">
              <a:extLst>
                <a:ext uri="{FF2B5EF4-FFF2-40B4-BE49-F238E27FC236}">
                  <a16:creationId xmlns:a16="http://schemas.microsoft.com/office/drawing/2014/main" id="{CDD9FF37-8224-A9F2-CC84-EDA7CB2B0CF9}"/>
                </a:ext>
              </a:extLst>
            </p:cNvPr>
            <p:cNvSpPr/>
            <p:nvPr/>
          </p:nvSpPr>
          <p:spPr>
            <a:xfrm flipH="1">
              <a:off x="2011375" y="5556093"/>
              <a:ext cx="395468" cy="45719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0" name="矩形 2659">
              <a:extLst>
                <a:ext uri="{FF2B5EF4-FFF2-40B4-BE49-F238E27FC236}">
                  <a16:creationId xmlns:a16="http://schemas.microsoft.com/office/drawing/2014/main" id="{11328847-B8C8-6592-66D6-C185EE1DDBE2}"/>
                </a:ext>
              </a:extLst>
            </p:cNvPr>
            <p:cNvSpPr/>
            <p:nvPr/>
          </p:nvSpPr>
          <p:spPr>
            <a:xfrm flipH="1">
              <a:off x="1975706" y="5556093"/>
              <a:ext cx="71335" cy="45719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1" name="矩形 2660">
              <a:extLst>
                <a:ext uri="{FF2B5EF4-FFF2-40B4-BE49-F238E27FC236}">
                  <a16:creationId xmlns:a16="http://schemas.microsoft.com/office/drawing/2014/main" id="{1AFB4059-E70C-89ED-A188-4DF6764382B4}"/>
                </a:ext>
              </a:extLst>
            </p:cNvPr>
            <p:cNvSpPr/>
            <p:nvPr/>
          </p:nvSpPr>
          <p:spPr>
            <a:xfrm flipH="1">
              <a:off x="2620202" y="5556093"/>
              <a:ext cx="364479" cy="45719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62" name="矩形 2661">
              <a:extLst>
                <a:ext uri="{FF2B5EF4-FFF2-40B4-BE49-F238E27FC236}">
                  <a16:creationId xmlns:a16="http://schemas.microsoft.com/office/drawing/2014/main" id="{F5E71577-9CB4-F917-6525-10F2B2E935E4}"/>
                </a:ext>
              </a:extLst>
            </p:cNvPr>
            <p:cNvSpPr/>
            <p:nvPr/>
          </p:nvSpPr>
          <p:spPr>
            <a:xfrm flipH="1">
              <a:off x="2980460" y="5556093"/>
              <a:ext cx="71335" cy="4571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5" name="矩形 2654">
              <a:extLst>
                <a:ext uri="{FF2B5EF4-FFF2-40B4-BE49-F238E27FC236}">
                  <a16:creationId xmlns:a16="http://schemas.microsoft.com/office/drawing/2014/main" id="{54F80E8A-0B27-059D-3F26-659856D50B60}"/>
                </a:ext>
              </a:extLst>
            </p:cNvPr>
            <p:cNvSpPr/>
            <p:nvPr/>
          </p:nvSpPr>
          <p:spPr>
            <a:xfrm flipH="1">
              <a:off x="499762" y="5754866"/>
              <a:ext cx="395468" cy="3731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6" name="矩形 2655">
              <a:extLst>
                <a:ext uri="{FF2B5EF4-FFF2-40B4-BE49-F238E27FC236}">
                  <a16:creationId xmlns:a16="http://schemas.microsoft.com/office/drawing/2014/main" id="{331E897A-B688-8545-A709-63484DC311D0}"/>
                </a:ext>
              </a:extLst>
            </p:cNvPr>
            <p:cNvSpPr/>
            <p:nvPr/>
          </p:nvSpPr>
          <p:spPr>
            <a:xfrm flipH="1">
              <a:off x="464094" y="5754866"/>
              <a:ext cx="71335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57" name="矩形 2656">
              <a:extLst>
                <a:ext uri="{FF2B5EF4-FFF2-40B4-BE49-F238E27FC236}">
                  <a16:creationId xmlns:a16="http://schemas.microsoft.com/office/drawing/2014/main" id="{2AFAF58E-D058-0625-3DED-3353FC8DEBE3}"/>
                </a:ext>
              </a:extLst>
            </p:cNvPr>
            <p:cNvSpPr/>
            <p:nvPr/>
          </p:nvSpPr>
          <p:spPr>
            <a:xfrm flipH="1">
              <a:off x="1095255" y="5754866"/>
              <a:ext cx="364479" cy="3731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58" name="矩形 2657">
              <a:extLst>
                <a:ext uri="{FF2B5EF4-FFF2-40B4-BE49-F238E27FC236}">
                  <a16:creationId xmlns:a16="http://schemas.microsoft.com/office/drawing/2014/main" id="{824247BD-D12B-C697-30BE-25E31AC3EEF9}"/>
                </a:ext>
              </a:extLst>
            </p:cNvPr>
            <p:cNvSpPr/>
            <p:nvPr/>
          </p:nvSpPr>
          <p:spPr>
            <a:xfrm flipH="1">
              <a:off x="1455513" y="5754866"/>
              <a:ext cx="71335" cy="37318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51" name="矩形 2650">
              <a:extLst>
                <a:ext uri="{FF2B5EF4-FFF2-40B4-BE49-F238E27FC236}">
                  <a16:creationId xmlns:a16="http://schemas.microsoft.com/office/drawing/2014/main" id="{EA6ADBC0-2F49-645C-5AEC-C0148EA32382}"/>
                </a:ext>
              </a:extLst>
            </p:cNvPr>
            <p:cNvSpPr/>
            <p:nvPr/>
          </p:nvSpPr>
          <p:spPr>
            <a:xfrm flipH="1">
              <a:off x="499762" y="5688662"/>
              <a:ext cx="395468" cy="3731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2" name="矩形 2651">
              <a:extLst>
                <a:ext uri="{FF2B5EF4-FFF2-40B4-BE49-F238E27FC236}">
                  <a16:creationId xmlns:a16="http://schemas.microsoft.com/office/drawing/2014/main" id="{F765B514-ACC8-30E8-6141-E3DF6A7CC027}"/>
                </a:ext>
              </a:extLst>
            </p:cNvPr>
            <p:cNvSpPr/>
            <p:nvPr/>
          </p:nvSpPr>
          <p:spPr>
            <a:xfrm flipH="1">
              <a:off x="464094" y="5688662"/>
              <a:ext cx="71335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3" name="矩形 2652">
              <a:extLst>
                <a:ext uri="{FF2B5EF4-FFF2-40B4-BE49-F238E27FC236}">
                  <a16:creationId xmlns:a16="http://schemas.microsoft.com/office/drawing/2014/main" id="{00A3D7C0-A801-E7E1-277E-3348E326C63B}"/>
                </a:ext>
              </a:extLst>
            </p:cNvPr>
            <p:cNvSpPr/>
            <p:nvPr/>
          </p:nvSpPr>
          <p:spPr>
            <a:xfrm flipH="1">
              <a:off x="1095255" y="5688662"/>
              <a:ext cx="364479" cy="3731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4" name="矩形 2653">
              <a:extLst>
                <a:ext uri="{FF2B5EF4-FFF2-40B4-BE49-F238E27FC236}">
                  <a16:creationId xmlns:a16="http://schemas.microsoft.com/office/drawing/2014/main" id="{29012252-3A42-8828-94BE-7673D33FA00E}"/>
                </a:ext>
              </a:extLst>
            </p:cNvPr>
            <p:cNvSpPr/>
            <p:nvPr/>
          </p:nvSpPr>
          <p:spPr>
            <a:xfrm flipH="1">
              <a:off x="1455513" y="5688662"/>
              <a:ext cx="71335" cy="37318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7" name="矩形 2646">
              <a:extLst>
                <a:ext uri="{FF2B5EF4-FFF2-40B4-BE49-F238E27FC236}">
                  <a16:creationId xmlns:a16="http://schemas.microsoft.com/office/drawing/2014/main" id="{2046F2E3-5B09-D2D1-BF33-CC9A65CFB6B4}"/>
                </a:ext>
              </a:extLst>
            </p:cNvPr>
            <p:cNvSpPr/>
            <p:nvPr/>
          </p:nvSpPr>
          <p:spPr>
            <a:xfrm flipH="1">
              <a:off x="499762" y="5622458"/>
              <a:ext cx="395468" cy="3731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8" name="矩形 2647">
              <a:extLst>
                <a:ext uri="{FF2B5EF4-FFF2-40B4-BE49-F238E27FC236}">
                  <a16:creationId xmlns:a16="http://schemas.microsoft.com/office/drawing/2014/main" id="{A1DF11B2-789C-1189-ACDF-BFD153BD97BB}"/>
                </a:ext>
              </a:extLst>
            </p:cNvPr>
            <p:cNvSpPr/>
            <p:nvPr/>
          </p:nvSpPr>
          <p:spPr>
            <a:xfrm flipH="1">
              <a:off x="464094" y="5622458"/>
              <a:ext cx="71335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9" name="矩形 2648">
              <a:extLst>
                <a:ext uri="{FF2B5EF4-FFF2-40B4-BE49-F238E27FC236}">
                  <a16:creationId xmlns:a16="http://schemas.microsoft.com/office/drawing/2014/main" id="{329A2F8B-EC26-96F1-7906-6F24FFC65936}"/>
                </a:ext>
              </a:extLst>
            </p:cNvPr>
            <p:cNvSpPr/>
            <p:nvPr/>
          </p:nvSpPr>
          <p:spPr>
            <a:xfrm flipH="1">
              <a:off x="1095255" y="5622458"/>
              <a:ext cx="364479" cy="3731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50" name="矩形 2649">
              <a:extLst>
                <a:ext uri="{FF2B5EF4-FFF2-40B4-BE49-F238E27FC236}">
                  <a16:creationId xmlns:a16="http://schemas.microsoft.com/office/drawing/2014/main" id="{46F141F4-404A-D579-3CED-5A0BD4737576}"/>
                </a:ext>
              </a:extLst>
            </p:cNvPr>
            <p:cNvSpPr/>
            <p:nvPr/>
          </p:nvSpPr>
          <p:spPr>
            <a:xfrm flipH="1">
              <a:off x="1455513" y="5622458"/>
              <a:ext cx="71335" cy="37318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3" name="矩形 2642">
              <a:extLst>
                <a:ext uri="{FF2B5EF4-FFF2-40B4-BE49-F238E27FC236}">
                  <a16:creationId xmlns:a16="http://schemas.microsoft.com/office/drawing/2014/main" id="{9159E496-09DA-6937-4865-06B3D1FB09E8}"/>
                </a:ext>
              </a:extLst>
            </p:cNvPr>
            <p:cNvSpPr/>
            <p:nvPr/>
          </p:nvSpPr>
          <p:spPr>
            <a:xfrm flipH="1">
              <a:off x="499762" y="5556255"/>
              <a:ext cx="395468" cy="3731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4" name="矩形 2643">
              <a:extLst>
                <a:ext uri="{FF2B5EF4-FFF2-40B4-BE49-F238E27FC236}">
                  <a16:creationId xmlns:a16="http://schemas.microsoft.com/office/drawing/2014/main" id="{21EE5059-C48D-F94B-E574-9BEFA1058105}"/>
                </a:ext>
              </a:extLst>
            </p:cNvPr>
            <p:cNvSpPr/>
            <p:nvPr/>
          </p:nvSpPr>
          <p:spPr>
            <a:xfrm flipH="1">
              <a:off x="464094" y="5556255"/>
              <a:ext cx="71335" cy="37318"/>
            </a:xfrm>
            <a:prstGeom prst="rect">
              <a:avLst/>
            </a:prstGeom>
            <a:solidFill>
              <a:srgbClr val="66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2645" name="矩形 2644">
              <a:extLst>
                <a:ext uri="{FF2B5EF4-FFF2-40B4-BE49-F238E27FC236}">
                  <a16:creationId xmlns:a16="http://schemas.microsoft.com/office/drawing/2014/main" id="{C24531C6-A803-5462-6BF0-9A5B78785C59}"/>
                </a:ext>
              </a:extLst>
            </p:cNvPr>
            <p:cNvSpPr/>
            <p:nvPr/>
          </p:nvSpPr>
          <p:spPr>
            <a:xfrm flipH="1">
              <a:off x="1095255" y="5556255"/>
              <a:ext cx="364479" cy="37318"/>
            </a:xfrm>
            <a:prstGeom prst="rect">
              <a:avLst/>
            </a:prstGeom>
            <a:solidFill>
              <a:srgbClr val="66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46" name="矩形 2645">
              <a:extLst>
                <a:ext uri="{FF2B5EF4-FFF2-40B4-BE49-F238E27FC236}">
                  <a16:creationId xmlns:a16="http://schemas.microsoft.com/office/drawing/2014/main" id="{EC858F1F-5854-C19D-B1FA-35DE949AF114}"/>
                </a:ext>
              </a:extLst>
            </p:cNvPr>
            <p:cNvSpPr/>
            <p:nvPr/>
          </p:nvSpPr>
          <p:spPr>
            <a:xfrm flipH="1">
              <a:off x="1455513" y="5556255"/>
              <a:ext cx="71335" cy="37318"/>
            </a:xfrm>
            <a:prstGeom prst="rect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686" name="组合 2685">
            <a:extLst>
              <a:ext uri="{FF2B5EF4-FFF2-40B4-BE49-F238E27FC236}">
                <a16:creationId xmlns:a16="http://schemas.microsoft.com/office/drawing/2014/main" id="{CCEB049C-F8E4-6CBD-D3D0-64B0B0E4A071}"/>
              </a:ext>
            </a:extLst>
          </p:cNvPr>
          <p:cNvGrpSpPr/>
          <p:nvPr/>
        </p:nvGrpSpPr>
        <p:grpSpPr>
          <a:xfrm>
            <a:off x="7613291" y="4168317"/>
            <a:ext cx="1650520" cy="2485130"/>
            <a:chOff x="8265952" y="2010670"/>
            <a:chExt cx="4102937" cy="4211215"/>
          </a:xfrm>
        </p:grpSpPr>
        <p:grpSp>
          <p:nvGrpSpPr>
            <p:cNvPr id="1876" name="组合 1875">
              <a:extLst>
                <a:ext uri="{FF2B5EF4-FFF2-40B4-BE49-F238E27FC236}">
                  <a16:creationId xmlns:a16="http://schemas.microsoft.com/office/drawing/2014/main" id="{6C4B28BB-3833-EA31-F8AA-504C03201F81}"/>
                </a:ext>
              </a:extLst>
            </p:cNvPr>
            <p:cNvGrpSpPr/>
            <p:nvPr/>
          </p:nvGrpSpPr>
          <p:grpSpPr>
            <a:xfrm>
              <a:off x="10451206" y="3900132"/>
              <a:ext cx="862930" cy="1174273"/>
              <a:chOff x="9586835" y="3245242"/>
              <a:chExt cx="862930" cy="1174273"/>
            </a:xfrm>
          </p:grpSpPr>
          <p:grpSp>
            <p:nvGrpSpPr>
              <p:cNvPr id="1080" name="组合 1079">
                <a:extLst>
                  <a:ext uri="{FF2B5EF4-FFF2-40B4-BE49-F238E27FC236}">
                    <a16:creationId xmlns:a16="http://schemas.microsoft.com/office/drawing/2014/main" id="{E7E9FC0C-1FBE-5FF5-DECA-EF89641F6DD5}"/>
                  </a:ext>
                </a:extLst>
              </p:cNvPr>
              <p:cNvGrpSpPr/>
              <p:nvPr/>
            </p:nvGrpSpPr>
            <p:grpSpPr>
              <a:xfrm>
                <a:off x="9586835" y="4111334"/>
                <a:ext cx="862730" cy="37318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321" name="矩形 1320">
                  <a:extLst>
                    <a:ext uri="{FF2B5EF4-FFF2-40B4-BE49-F238E27FC236}">
                      <a16:creationId xmlns:a16="http://schemas.microsoft.com/office/drawing/2014/main" id="{3151800E-9FA8-865B-B475-961F6E16DD6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2" name="矩形 1321">
                  <a:extLst>
                    <a:ext uri="{FF2B5EF4-FFF2-40B4-BE49-F238E27FC236}">
                      <a16:creationId xmlns:a16="http://schemas.microsoft.com/office/drawing/2014/main" id="{F2CE9DED-D373-F765-B2B9-5220B7844C8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3" name="矩形 1322">
                  <a:extLst>
                    <a:ext uri="{FF2B5EF4-FFF2-40B4-BE49-F238E27FC236}">
                      <a16:creationId xmlns:a16="http://schemas.microsoft.com/office/drawing/2014/main" id="{6BE7D3F9-09B1-05FD-961B-8A737DD401E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4" name="矩形 1323">
                  <a:extLst>
                    <a:ext uri="{FF2B5EF4-FFF2-40B4-BE49-F238E27FC236}">
                      <a16:creationId xmlns:a16="http://schemas.microsoft.com/office/drawing/2014/main" id="{1C912288-2A82-06CE-EE7F-3E9A9F60F63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2" name="组合 1081">
                <a:extLst>
                  <a:ext uri="{FF2B5EF4-FFF2-40B4-BE49-F238E27FC236}">
                    <a16:creationId xmlns:a16="http://schemas.microsoft.com/office/drawing/2014/main" id="{3A4D47AE-9C37-7CC3-D69B-BE72113B3708}"/>
                  </a:ext>
                </a:extLst>
              </p:cNvPr>
              <p:cNvGrpSpPr/>
              <p:nvPr/>
            </p:nvGrpSpPr>
            <p:grpSpPr>
              <a:xfrm>
                <a:off x="9586835" y="4045130"/>
                <a:ext cx="862730" cy="37318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313" name="矩形 1312">
                  <a:extLst>
                    <a:ext uri="{FF2B5EF4-FFF2-40B4-BE49-F238E27FC236}">
                      <a16:creationId xmlns:a16="http://schemas.microsoft.com/office/drawing/2014/main" id="{1E699E3B-3662-6282-1401-47EB42EBA8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4" name="矩形 1313">
                  <a:extLst>
                    <a:ext uri="{FF2B5EF4-FFF2-40B4-BE49-F238E27FC236}">
                      <a16:creationId xmlns:a16="http://schemas.microsoft.com/office/drawing/2014/main" id="{DF6A4326-75DB-C452-7D9F-9E5748EFBB0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5" name="矩形 1314">
                  <a:extLst>
                    <a:ext uri="{FF2B5EF4-FFF2-40B4-BE49-F238E27FC236}">
                      <a16:creationId xmlns:a16="http://schemas.microsoft.com/office/drawing/2014/main" id="{1AF682EA-C8C0-010F-13D8-07E1ABCC826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6" name="矩形 1315">
                  <a:extLst>
                    <a:ext uri="{FF2B5EF4-FFF2-40B4-BE49-F238E27FC236}">
                      <a16:creationId xmlns:a16="http://schemas.microsoft.com/office/drawing/2014/main" id="{3409FFAB-50AC-937A-E73F-2AFCCC06662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4" name="组合 1083">
                <a:extLst>
                  <a:ext uri="{FF2B5EF4-FFF2-40B4-BE49-F238E27FC236}">
                    <a16:creationId xmlns:a16="http://schemas.microsoft.com/office/drawing/2014/main" id="{6A265E19-FCF2-6E79-C92A-7A94F36A7B38}"/>
                  </a:ext>
                </a:extLst>
              </p:cNvPr>
              <p:cNvGrpSpPr/>
              <p:nvPr/>
            </p:nvGrpSpPr>
            <p:grpSpPr>
              <a:xfrm>
                <a:off x="9586835" y="3978926"/>
                <a:ext cx="862730" cy="37318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305" name="矩形 1304">
                  <a:extLst>
                    <a:ext uri="{FF2B5EF4-FFF2-40B4-BE49-F238E27FC236}">
                      <a16:creationId xmlns:a16="http://schemas.microsoft.com/office/drawing/2014/main" id="{745C6C1D-290C-29C9-83BE-29D2A109FFF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6" name="矩形 1305">
                  <a:extLst>
                    <a:ext uri="{FF2B5EF4-FFF2-40B4-BE49-F238E27FC236}">
                      <a16:creationId xmlns:a16="http://schemas.microsoft.com/office/drawing/2014/main" id="{112024BD-E194-45A6-E875-7C96B6A70D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7" name="矩形 1306">
                  <a:extLst>
                    <a:ext uri="{FF2B5EF4-FFF2-40B4-BE49-F238E27FC236}">
                      <a16:creationId xmlns:a16="http://schemas.microsoft.com/office/drawing/2014/main" id="{1EADE559-31E9-9700-9CBD-8171E3AF710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8" name="矩形 1307">
                  <a:extLst>
                    <a:ext uri="{FF2B5EF4-FFF2-40B4-BE49-F238E27FC236}">
                      <a16:creationId xmlns:a16="http://schemas.microsoft.com/office/drawing/2014/main" id="{6FB4C2A2-DC96-27D1-6F41-9190BC9A29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5" name="组合 1084">
                <a:extLst>
                  <a:ext uri="{FF2B5EF4-FFF2-40B4-BE49-F238E27FC236}">
                    <a16:creationId xmlns:a16="http://schemas.microsoft.com/office/drawing/2014/main" id="{B39C8116-D9CF-027D-6715-374F1EDD2BC0}"/>
                  </a:ext>
                </a:extLst>
              </p:cNvPr>
              <p:cNvGrpSpPr/>
              <p:nvPr/>
            </p:nvGrpSpPr>
            <p:grpSpPr>
              <a:xfrm>
                <a:off x="9587035" y="4381420"/>
                <a:ext cx="862730" cy="37318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301" name="矩形 1300">
                  <a:extLst>
                    <a:ext uri="{FF2B5EF4-FFF2-40B4-BE49-F238E27FC236}">
                      <a16:creationId xmlns:a16="http://schemas.microsoft.com/office/drawing/2014/main" id="{2CC07070-17C3-C0C3-41D5-B4A7AC64D3A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2" name="矩形 1301">
                  <a:extLst>
                    <a:ext uri="{FF2B5EF4-FFF2-40B4-BE49-F238E27FC236}">
                      <a16:creationId xmlns:a16="http://schemas.microsoft.com/office/drawing/2014/main" id="{2295BAB6-80E3-3DEE-4ADC-32B1CF57B2E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3" name="矩形 1302">
                  <a:extLst>
                    <a:ext uri="{FF2B5EF4-FFF2-40B4-BE49-F238E27FC236}">
                      <a16:creationId xmlns:a16="http://schemas.microsoft.com/office/drawing/2014/main" id="{226A682B-9CF6-3E62-0067-C47B5021426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4" name="矩形 1303">
                  <a:extLst>
                    <a:ext uri="{FF2B5EF4-FFF2-40B4-BE49-F238E27FC236}">
                      <a16:creationId xmlns:a16="http://schemas.microsoft.com/office/drawing/2014/main" id="{D7469274-7805-638E-0DB5-3B79E3E6DA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6" name="组合 1085">
                <a:extLst>
                  <a:ext uri="{FF2B5EF4-FFF2-40B4-BE49-F238E27FC236}">
                    <a16:creationId xmlns:a16="http://schemas.microsoft.com/office/drawing/2014/main" id="{4B30BC67-33B5-5A21-BEB4-75293EF46459}"/>
                  </a:ext>
                </a:extLst>
              </p:cNvPr>
              <p:cNvGrpSpPr/>
              <p:nvPr/>
            </p:nvGrpSpPr>
            <p:grpSpPr>
              <a:xfrm>
                <a:off x="9586835" y="3912722"/>
                <a:ext cx="862730" cy="37318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297" name="矩形 1296">
                  <a:extLst>
                    <a:ext uri="{FF2B5EF4-FFF2-40B4-BE49-F238E27FC236}">
                      <a16:creationId xmlns:a16="http://schemas.microsoft.com/office/drawing/2014/main" id="{0701F478-DEB4-DD09-5FA8-A11BD1351D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8" name="矩形 1297">
                  <a:extLst>
                    <a:ext uri="{FF2B5EF4-FFF2-40B4-BE49-F238E27FC236}">
                      <a16:creationId xmlns:a16="http://schemas.microsoft.com/office/drawing/2014/main" id="{9F8D80EA-1A44-0335-9486-B6A93C9F3E7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9" name="矩形 1298">
                  <a:extLst>
                    <a:ext uri="{FF2B5EF4-FFF2-40B4-BE49-F238E27FC236}">
                      <a16:creationId xmlns:a16="http://schemas.microsoft.com/office/drawing/2014/main" id="{670AB6B4-F5E4-D4B1-EF3B-D23DC70E70E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0" name="矩形 1299">
                  <a:extLst>
                    <a:ext uri="{FF2B5EF4-FFF2-40B4-BE49-F238E27FC236}">
                      <a16:creationId xmlns:a16="http://schemas.microsoft.com/office/drawing/2014/main" id="{44ADE03D-EC87-A03B-22BA-63B560FEA1C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7" name="组合 1086">
                <a:extLst>
                  <a:ext uri="{FF2B5EF4-FFF2-40B4-BE49-F238E27FC236}">
                    <a16:creationId xmlns:a16="http://schemas.microsoft.com/office/drawing/2014/main" id="{E8C70078-E4DF-23EB-63FB-00ECC991028E}"/>
                  </a:ext>
                </a:extLst>
              </p:cNvPr>
              <p:cNvGrpSpPr/>
              <p:nvPr/>
            </p:nvGrpSpPr>
            <p:grpSpPr>
              <a:xfrm>
                <a:off x="9587035" y="4315217"/>
                <a:ext cx="862730" cy="37318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293" name="矩形 1292">
                  <a:extLst>
                    <a:ext uri="{FF2B5EF4-FFF2-40B4-BE49-F238E27FC236}">
                      <a16:creationId xmlns:a16="http://schemas.microsoft.com/office/drawing/2014/main" id="{6050DAA6-C7BB-79CE-0B9D-DFA6F2FA38C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4" name="矩形 1293">
                  <a:extLst>
                    <a:ext uri="{FF2B5EF4-FFF2-40B4-BE49-F238E27FC236}">
                      <a16:creationId xmlns:a16="http://schemas.microsoft.com/office/drawing/2014/main" id="{4037CCE1-A01F-E75D-08F9-FF4B72E8710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5" name="矩形 1294">
                  <a:extLst>
                    <a:ext uri="{FF2B5EF4-FFF2-40B4-BE49-F238E27FC236}">
                      <a16:creationId xmlns:a16="http://schemas.microsoft.com/office/drawing/2014/main" id="{DF988E4A-1AFA-0C8C-E3CF-D76249401DC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6" name="矩形 1295">
                  <a:extLst>
                    <a:ext uri="{FF2B5EF4-FFF2-40B4-BE49-F238E27FC236}">
                      <a16:creationId xmlns:a16="http://schemas.microsoft.com/office/drawing/2014/main" id="{D1735B1C-F644-FA5F-0E69-CE9D8FC1B40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8" name="组合 1087">
                <a:extLst>
                  <a:ext uri="{FF2B5EF4-FFF2-40B4-BE49-F238E27FC236}">
                    <a16:creationId xmlns:a16="http://schemas.microsoft.com/office/drawing/2014/main" id="{0560A2F0-A41A-033D-4F9C-1D2C6CAAC36F}"/>
                  </a:ext>
                </a:extLst>
              </p:cNvPr>
              <p:cNvGrpSpPr/>
              <p:nvPr/>
            </p:nvGrpSpPr>
            <p:grpSpPr>
              <a:xfrm>
                <a:off x="9586835" y="3846519"/>
                <a:ext cx="862730" cy="37318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289" name="矩形 1288">
                  <a:extLst>
                    <a:ext uri="{FF2B5EF4-FFF2-40B4-BE49-F238E27FC236}">
                      <a16:creationId xmlns:a16="http://schemas.microsoft.com/office/drawing/2014/main" id="{8F58432A-65D4-41B1-DD79-02D1CB6601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0" name="矩形 1289">
                  <a:extLst>
                    <a:ext uri="{FF2B5EF4-FFF2-40B4-BE49-F238E27FC236}">
                      <a16:creationId xmlns:a16="http://schemas.microsoft.com/office/drawing/2014/main" id="{480C0CDF-F9C2-3BE0-967C-B90C3FEB636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1" name="矩形 1290">
                  <a:extLst>
                    <a:ext uri="{FF2B5EF4-FFF2-40B4-BE49-F238E27FC236}">
                      <a16:creationId xmlns:a16="http://schemas.microsoft.com/office/drawing/2014/main" id="{DDC12770-1DF9-69BA-6CEC-BEEB8C1D1C0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2" name="矩形 1291">
                  <a:extLst>
                    <a:ext uri="{FF2B5EF4-FFF2-40B4-BE49-F238E27FC236}">
                      <a16:creationId xmlns:a16="http://schemas.microsoft.com/office/drawing/2014/main" id="{379B618F-0031-E0B1-B1DC-6F13D4B324A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9" name="组合 1088">
                <a:extLst>
                  <a:ext uri="{FF2B5EF4-FFF2-40B4-BE49-F238E27FC236}">
                    <a16:creationId xmlns:a16="http://schemas.microsoft.com/office/drawing/2014/main" id="{BC3A93D9-13A1-1BAF-6DB0-6DFB377039C3}"/>
                  </a:ext>
                </a:extLst>
              </p:cNvPr>
              <p:cNvGrpSpPr/>
              <p:nvPr/>
            </p:nvGrpSpPr>
            <p:grpSpPr>
              <a:xfrm>
                <a:off x="9587035" y="4249013"/>
                <a:ext cx="862730" cy="37318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285" name="矩形 1284">
                  <a:extLst>
                    <a:ext uri="{FF2B5EF4-FFF2-40B4-BE49-F238E27FC236}">
                      <a16:creationId xmlns:a16="http://schemas.microsoft.com/office/drawing/2014/main" id="{DDDEC0FA-4E68-822F-0146-FC3BEEE6BB7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6" name="矩形 1285">
                  <a:extLst>
                    <a:ext uri="{FF2B5EF4-FFF2-40B4-BE49-F238E27FC236}">
                      <a16:creationId xmlns:a16="http://schemas.microsoft.com/office/drawing/2014/main" id="{25795589-0AAF-3A61-CA41-E22CE8995A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7" name="矩形 1286">
                  <a:extLst>
                    <a:ext uri="{FF2B5EF4-FFF2-40B4-BE49-F238E27FC236}">
                      <a16:creationId xmlns:a16="http://schemas.microsoft.com/office/drawing/2014/main" id="{4D90CEF4-5CBF-64CB-EB13-E1C481EED5A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8" name="矩形 1287">
                  <a:extLst>
                    <a:ext uri="{FF2B5EF4-FFF2-40B4-BE49-F238E27FC236}">
                      <a16:creationId xmlns:a16="http://schemas.microsoft.com/office/drawing/2014/main" id="{F282ECBB-A3B3-F7E2-32DC-A14C7FCD1D6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0" name="组合 1089">
                <a:extLst>
                  <a:ext uri="{FF2B5EF4-FFF2-40B4-BE49-F238E27FC236}">
                    <a16:creationId xmlns:a16="http://schemas.microsoft.com/office/drawing/2014/main" id="{9D8EDBFE-7640-1CD1-656E-9797C022A418}"/>
                  </a:ext>
                </a:extLst>
              </p:cNvPr>
              <p:cNvGrpSpPr/>
              <p:nvPr/>
            </p:nvGrpSpPr>
            <p:grpSpPr>
              <a:xfrm>
                <a:off x="9586835" y="3780315"/>
                <a:ext cx="862730" cy="37318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281" name="矩形 1280">
                  <a:extLst>
                    <a:ext uri="{FF2B5EF4-FFF2-40B4-BE49-F238E27FC236}">
                      <a16:creationId xmlns:a16="http://schemas.microsoft.com/office/drawing/2014/main" id="{C8A66C05-B301-DC3F-C59A-6D492930F8E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82" name="矩形 1281">
                  <a:extLst>
                    <a:ext uri="{FF2B5EF4-FFF2-40B4-BE49-F238E27FC236}">
                      <a16:creationId xmlns:a16="http://schemas.microsoft.com/office/drawing/2014/main" id="{3F381245-ABDD-3939-36E3-95A876A8500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83" name="矩形 1282">
                  <a:extLst>
                    <a:ext uri="{FF2B5EF4-FFF2-40B4-BE49-F238E27FC236}">
                      <a16:creationId xmlns:a16="http://schemas.microsoft.com/office/drawing/2014/main" id="{47C26EC3-757B-D500-9710-EC6530D4048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84" name="矩形 1283">
                  <a:extLst>
                    <a:ext uri="{FF2B5EF4-FFF2-40B4-BE49-F238E27FC236}">
                      <a16:creationId xmlns:a16="http://schemas.microsoft.com/office/drawing/2014/main" id="{07227990-9460-F090-F2C3-948AF46D002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1" name="组合 1090">
                <a:extLst>
                  <a:ext uri="{FF2B5EF4-FFF2-40B4-BE49-F238E27FC236}">
                    <a16:creationId xmlns:a16="http://schemas.microsoft.com/office/drawing/2014/main" id="{519AA9A2-72C0-C219-D6AA-730AA30BF9BF}"/>
                  </a:ext>
                </a:extLst>
              </p:cNvPr>
              <p:cNvGrpSpPr/>
              <p:nvPr/>
            </p:nvGrpSpPr>
            <p:grpSpPr>
              <a:xfrm>
                <a:off x="9587035" y="4182809"/>
                <a:ext cx="862730" cy="37318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277" name="矩形 1276">
                  <a:extLst>
                    <a:ext uri="{FF2B5EF4-FFF2-40B4-BE49-F238E27FC236}">
                      <a16:creationId xmlns:a16="http://schemas.microsoft.com/office/drawing/2014/main" id="{2A7A17C4-AC80-4B04-2B93-0EE8ABC51A2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8" name="矩形 1277">
                  <a:extLst>
                    <a:ext uri="{FF2B5EF4-FFF2-40B4-BE49-F238E27FC236}">
                      <a16:creationId xmlns:a16="http://schemas.microsoft.com/office/drawing/2014/main" id="{A4ACEC03-BD75-0538-54BC-86FC02BECCF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9" name="矩形 1278">
                  <a:extLst>
                    <a:ext uri="{FF2B5EF4-FFF2-40B4-BE49-F238E27FC236}">
                      <a16:creationId xmlns:a16="http://schemas.microsoft.com/office/drawing/2014/main" id="{EE94FF08-6CDD-FA21-4178-5C5C13CE064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80" name="矩形 1279">
                  <a:extLst>
                    <a:ext uri="{FF2B5EF4-FFF2-40B4-BE49-F238E27FC236}">
                      <a16:creationId xmlns:a16="http://schemas.microsoft.com/office/drawing/2014/main" id="{0E51DECC-E698-69A7-45D3-0B7283A8CD8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2" name="组合 1091">
                <a:extLst>
                  <a:ext uri="{FF2B5EF4-FFF2-40B4-BE49-F238E27FC236}">
                    <a16:creationId xmlns:a16="http://schemas.microsoft.com/office/drawing/2014/main" id="{E72C2DCA-26AC-67F2-3556-2403144E59C4}"/>
                  </a:ext>
                </a:extLst>
              </p:cNvPr>
              <p:cNvGrpSpPr/>
              <p:nvPr/>
            </p:nvGrpSpPr>
            <p:grpSpPr>
              <a:xfrm>
                <a:off x="9586835" y="3714111"/>
                <a:ext cx="862730" cy="37318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273" name="矩形 1272">
                  <a:extLst>
                    <a:ext uri="{FF2B5EF4-FFF2-40B4-BE49-F238E27FC236}">
                      <a16:creationId xmlns:a16="http://schemas.microsoft.com/office/drawing/2014/main" id="{A8BAA48D-8AFD-71AD-9875-76FA351EB0A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4" name="矩形 1273">
                  <a:extLst>
                    <a:ext uri="{FF2B5EF4-FFF2-40B4-BE49-F238E27FC236}">
                      <a16:creationId xmlns:a16="http://schemas.microsoft.com/office/drawing/2014/main" id="{516C7AF1-31C2-E536-3F0D-1AEAA10DD96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5" name="矩形 1274">
                  <a:extLst>
                    <a:ext uri="{FF2B5EF4-FFF2-40B4-BE49-F238E27FC236}">
                      <a16:creationId xmlns:a16="http://schemas.microsoft.com/office/drawing/2014/main" id="{BF0D041A-4B07-21D3-7A74-D2C46BCCE24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6" name="矩形 1275">
                  <a:extLst>
                    <a:ext uri="{FF2B5EF4-FFF2-40B4-BE49-F238E27FC236}">
                      <a16:creationId xmlns:a16="http://schemas.microsoft.com/office/drawing/2014/main" id="{0C341B90-7B8D-08DE-6264-66BD20A2E31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3" name="组合 1092">
                <a:extLst>
                  <a:ext uri="{FF2B5EF4-FFF2-40B4-BE49-F238E27FC236}">
                    <a16:creationId xmlns:a16="http://schemas.microsoft.com/office/drawing/2014/main" id="{011EB188-96A8-9B1E-1DCC-A7149B61CDE4}"/>
                  </a:ext>
                </a:extLst>
              </p:cNvPr>
              <p:cNvGrpSpPr/>
              <p:nvPr/>
            </p:nvGrpSpPr>
            <p:grpSpPr>
              <a:xfrm>
                <a:off x="9587035" y="3642464"/>
                <a:ext cx="862730" cy="37318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269" name="矩形 1268">
                  <a:extLst>
                    <a:ext uri="{FF2B5EF4-FFF2-40B4-BE49-F238E27FC236}">
                      <a16:creationId xmlns:a16="http://schemas.microsoft.com/office/drawing/2014/main" id="{B15E0C30-468B-0C9E-CCE9-52517E70A86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0" name="矩形 1269">
                  <a:extLst>
                    <a:ext uri="{FF2B5EF4-FFF2-40B4-BE49-F238E27FC236}">
                      <a16:creationId xmlns:a16="http://schemas.microsoft.com/office/drawing/2014/main" id="{E0EF9FEB-6BDE-F66C-9E0C-50D10117A93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1" name="矩形 1270">
                  <a:extLst>
                    <a:ext uri="{FF2B5EF4-FFF2-40B4-BE49-F238E27FC236}">
                      <a16:creationId xmlns:a16="http://schemas.microsoft.com/office/drawing/2014/main" id="{9A55B2BD-8938-7C90-A303-19B015F535E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2" name="矩形 1271">
                  <a:extLst>
                    <a:ext uri="{FF2B5EF4-FFF2-40B4-BE49-F238E27FC236}">
                      <a16:creationId xmlns:a16="http://schemas.microsoft.com/office/drawing/2014/main" id="{32863953-A289-CE83-551E-1786DD777A5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4" name="组合 1093">
                <a:extLst>
                  <a:ext uri="{FF2B5EF4-FFF2-40B4-BE49-F238E27FC236}">
                    <a16:creationId xmlns:a16="http://schemas.microsoft.com/office/drawing/2014/main" id="{FA856664-22B7-FCE0-2ADC-4992FE0E4EE7}"/>
                  </a:ext>
                </a:extLst>
              </p:cNvPr>
              <p:cNvGrpSpPr/>
              <p:nvPr/>
            </p:nvGrpSpPr>
            <p:grpSpPr>
              <a:xfrm>
                <a:off x="9587035" y="3576261"/>
                <a:ext cx="862730" cy="37318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265" name="矩形 1264">
                  <a:extLst>
                    <a:ext uri="{FF2B5EF4-FFF2-40B4-BE49-F238E27FC236}">
                      <a16:creationId xmlns:a16="http://schemas.microsoft.com/office/drawing/2014/main" id="{9606AA40-4265-A3A4-ACDF-34102C03659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6" name="矩形 1265">
                  <a:extLst>
                    <a:ext uri="{FF2B5EF4-FFF2-40B4-BE49-F238E27FC236}">
                      <a16:creationId xmlns:a16="http://schemas.microsoft.com/office/drawing/2014/main" id="{477F786E-11DC-0987-B0AC-10A3449F0A6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7" name="矩形 1266">
                  <a:extLst>
                    <a:ext uri="{FF2B5EF4-FFF2-40B4-BE49-F238E27FC236}">
                      <a16:creationId xmlns:a16="http://schemas.microsoft.com/office/drawing/2014/main" id="{481D6B39-D438-0610-1CA6-952758B31A0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8" name="矩形 1267">
                  <a:extLst>
                    <a:ext uri="{FF2B5EF4-FFF2-40B4-BE49-F238E27FC236}">
                      <a16:creationId xmlns:a16="http://schemas.microsoft.com/office/drawing/2014/main" id="{7BCA34EB-4E6B-3B04-3005-B2B99DAED9F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5" name="组合 1094">
                <a:extLst>
                  <a:ext uri="{FF2B5EF4-FFF2-40B4-BE49-F238E27FC236}">
                    <a16:creationId xmlns:a16="http://schemas.microsoft.com/office/drawing/2014/main" id="{FFFCC1EC-D9D3-3CE4-B0B5-544BD06F7410}"/>
                  </a:ext>
                </a:extLst>
              </p:cNvPr>
              <p:cNvGrpSpPr/>
              <p:nvPr/>
            </p:nvGrpSpPr>
            <p:grpSpPr>
              <a:xfrm>
                <a:off x="9587035" y="3510057"/>
                <a:ext cx="862730" cy="37318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261" name="矩形 1260">
                  <a:extLst>
                    <a:ext uri="{FF2B5EF4-FFF2-40B4-BE49-F238E27FC236}">
                      <a16:creationId xmlns:a16="http://schemas.microsoft.com/office/drawing/2014/main" id="{51E0AD96-E2D1-D2C1-87A9-87020C8DF02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2" name="矩形 1261">
                  <a:extLst>
                    <a:ext uri="{FF2B5EF4-FFF2-40B4-BE49-F238E27FC236}">
                      <a16:creationId xmlns:a16="http://schemas.microsoft.com/office/drawing/2014/main" id="{910D31BB-DA00-E888-996F-F8176D889A5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3" name="矩形 1262">
                  <a:extLst>
                    <a:ext uri="{FF2B5EF4-FFF2-40B4-BE49-F238E27FC236}">
                      <a16:creationId xmlns:a16="http://schemas.microsoft.com/office/drawing/2014/main" id="{391D5876-CFA0-3A09-1FDD-6A769A1D000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4" name="矩形 1263">
                  <a:extLst>
                    <a:ext uri="{FF2B5EF4-FFF2-40B4-BE49-F238E27FC236}">
                      <a16:creationId xmlns:a16="http://schemas.microsoft.com/office/drawing/2014/main" id="{2D7390C4-C87A-B349-8A96-6CC02D95EA9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6" name="组合 1095">
                <a:extLst>
                  <a:ext uri="{FF2B5EF4-FFF2-40B4-BE49-F238E27FC236}">
                    <a16:creationId xmlns:a16="http://schemas.microsoft.com/office/drawing/2014/main" id="{7F3A4E27-7A6F-06FB-1530-9594E08581FC}"/>
                  </a:ext>
                </a:extLst>
              </p:cNvPr>
              <p:cNvGrpSpPr/>
              <p:nvPr/>
            </p:nvGrpSpPr>
            <p:grpSpPr>
              <a:xfrm>
                <a:off x="9587035" y="3443853"/>
                <a:ext cx="862730" cy="37318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257" name="矩形 1256">
                  <a:extLst>
                    <a:ext uri="{FF2B5EF4-FFF2-40B4-BE49-F238E27FC236}">
                      <a16:creationId xmlns:a16="http://schemas.microsoft.com/office/drawing/2014/main" id="{89840AC4-EA40-0306-57C3-19E2BC92DD2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58" name="矩形 1257">
                  <a:extLst>
                    <a:ext uri="{FF2B5EF4-FFF2-40B4-BE49-F238E27FC236}">
                      <a16:creationId xmlns:a16="http://schemas.microsoft.com/office/drawing/2014/main" id="{5692060B-BA12-9333-350B-247DD7107FF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59" name="矩形 1258">
                  <a:extLst>
                    <a:ext uri="{FF2B5EF4-FFF2-40B4-BE49-F238E27FC236}">
                      <a16:creationId xmlns:a16="http://schemas.microsoft.com/office/drawing/2014/main" id="{4AC88B57-2C7A-6CEA-C455-34E918110EB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0" name="矩形 1259">
                  <a:extLst>
                    <a:ext uri="{FF2B5EF4-FFF2-40B4-BE49-F238E27FC236}">
                      <a16:creationId xmlns:a16="http://schemas.microsoft.com/office/drawing/2014/main" id="{D295FEC4-5522-8201-1D10-0F443C990F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7" name="组合 1096">
                <a:extLst>
                  <a:ext uri="{FF2B5EF4-FFF2-40B4-BE49-F238E27FC236}">
                    <a16:creationId xmlns:a16="http://schemas.microsoft.com/office/drawing/2014/main" id="{8CF9510C-46B6-B20B-B7E1-D274A0B27334}"/>
                  </a:ext>
                </a:extLst>
              </p:cNvPr>
              <p:cNvGrpSpPr/>
              <p:nvPr/>
            </p:nvGrpSpPr>
            <p:grpSpPr>
              <a:xfrm>
                <a:off x="9587035" y="3377650"/>
                <a:ext cx="862730" cy="37318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253" name="矩形 1252">
                  <a:extLst>
                    <a:ext uri="{FF2B5EF4-FFF2-40B4-BE49-F238E27FC236}">
                      <a16:creationId xmlns:a16="http://schemas.microsoft.com/office/drawing/2014/main" id="{AA42D050-2738-4852-514F-C10BA4D1B6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4" name="矩形 1253">
                  <a:extLst>
                    <a:ext uri="{FF2B5EF4-FFF2-40B4-BE49-F238E27FC236}">
                      <a16:creationId xmlns:a16="http://schemas.microsoft.com/office/drawing/2014/main" id="{554DCB9B-359E-888C-4E34-2E39510F23E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5" name="矩形 1254">
                  <a:extLst>
                    <a:ext uri="{FF2B5EF4-FFF2-40B4-BE49-F238E27FC236}">
                      <a16:creationId xmlns:a16="http://schemas.microsoft.com/office/drawing/2014/main" id="{A2BD6376-DC80-3D09-54A1-5F52744EB6A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6" name="矩形 1255">
                  <a:extLst>
                    <a:ext uri="{FF2B5EF4-FFF2-40B4-BE49-F238E27FC236}">
                      <a16:creationId xmlns:a16="http://schemas.microsoft.com/office/drawing/2014/main" id="{077A3D76-87C5-ED7A-41A0-D6ABE981FFE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8" name="组合 1097">
                <a:extLst>
                  <a:ext uri="{FF2B5EF4-FFF2-40B4-BE49-F238E27FC236}">
                    <a16:creationId xmlns:a16="http://schemas.microsoft.com/office/drawing/2014/main" id="{E3AB6418-DEA1-D6BB-0460-EC4AA3AC364E}"/>
                  </a:ext>
                </a:extLst>
              </p:cNvPr>
              <p:cNvGrpSpPr/>
              <p:nvPr/>
            </p:nvGrpSpPr>
            <p:grpSpPr>
              <a:xfrm>
                <a:off x="9587035" y="3311446"/>
                <a:ext cx="862730" cy="37318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249" name="矩形 1248">
                  <a:extLst>
                    <a:ext uri="{FF2B5EF4-FFF2-40B4-BE49-F238E27FC236}">
                      <a16:creationId xmlns:a16="http://schemas.microsoft.com/office/drawing/2014/main" id="{4AC96B0A-59A7-E918-5BFF-75877AFFF2E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0" name="矩形 1249">
                  <a:extLst>
                    <a:ext uri="{FF2B5EF4-FFF2-40B4-BE49-F238E27FC236}">
                      <a16:creationId xmlns:a16="http://schemas.microsoft.com/office/drawing/2014/main" id="{088EA20A-4E6B-87F7-651F-F522CECD8AE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1" name="矩形 1250">
                  <a:extLst>
                    <a:ext uri="{FF2B5EF4-FFF2-40B4-BE49-F238E27FC236}">
                      <a16:creationId xmlns:a16="http://schemas.microsoft.com/office/drawing/2014/main" id="{4CD18B9A-7737-3B66-B06A-58495B05D9B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2" name="矩形 1251">
                  <a:extLst>
                    <a:ext uri="{FF2B5EF4-FFF2-40B4-BE49-F238E27FC236}">
                      <a16:creationId xmlns:a16="http://schemas.microsoft.com/office/drawing/2014/main" id="{075F9C23-71EB-1028-315F-43F5C0D9702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9" name="组合 1098">
                <a:extLst>
                  <a:ext uri="{FF2B5EF4-FFF2-40B4-BE49-F238E27FC236}">
                    <a16:creationId xmlns:a16="http://schemas.microsoft.com/office/drawing/2014/main" id="{D77F9F45-0EF9-1F93-855B-825D7F7039DE}"/>
                  </a:ext>
                </a:extLst>
              </p:cNvPr>
              <p:cNvGrpSpPr/>
              <p:nvPr/>
            </p:nvGrpSpPr>
            <p:grpSpPr>
              <a:xfrm>
                <a:off x="9587035" y="3245242"/>
                <a:ext cx="862730" cy="37318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245" name="矩形 1244">
                  <a:extLst>
                    <a:ext uri="{FF2B5EF4-FFF2-40B4-BE49-F238E27FC236}">
                      <a16:creationId xmlns:a16="http://schemas.microsoft.com/office/drawing/2014/main" id="{FFD4EFAD-A0B5-5A78-DAEA-E0F0687B33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46" name="矩形 1245">
                  <a:extLst>
                    <a:ext uri="{FF2B5EF4-FFF2-40B4-BE49-F238E27FC236}">
                      <a16:creationId xmlns:a16="http://schemas.microsoft.com/office/drawing/2014/main" id="{F1735379-9602-5036-BF15-216172FE057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CC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47" name="矩形 1246">
                  <a:extLst>
                    <a:ext uri="{FF2B5EF4-FFF2-40B4-BE49-F238E27FC236}">
                      <a16:creationId xmlns:a16="http://schemas.microsoft.com/office/drawing/2014/main" id="{E7663689-31CA-8210-8F29-31A25D36D17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48" name="矩形 1247">
                  <a:extLst>
                    <a:ext uri="{FF2B5EF4-FFF2-40B4-BE49-F238E27FC236}">
                      <a16:creationId xmlns:a16="http://schemas.microsoft.com/office/drawing/2014/main" id="{C4514EFB-7BA6-69A2-B9C4-35A93FF05AE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CC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4" name="组合 1103">
                <a:extLst>
                  <a:ext uri="{FF2B5EF4-FFF2-40B4-BE49-F238E27FC236}">
                    <a16:creationId xmlns:a16="http://schemas.microsoft.com/office/drawing/2014/main" id="{AF4A10CE-B213-7EBF-5611-DFEAF2771E0C}"/>
                  </a:ext>
                </a:extLst>
              </p:cNvPr>
              <p:cNvGrpSpPr/>
              <p:nvPr/>
            </p:nvGrpSpPr>
            <p:grpSpPr>
              <a:xfrm>
                <a:off x="9722489" y="3245242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25" name="矩形 1224">
                  <a:extLst>
                    <a:ext uri="{FF2B5EF4-FFF2-40B4-BE49-F238E27FC236}">
                      <a16:creationId xmlns:a16="http://schemas.microsoft.com/office/drawing/2014/main" id="{7DF5426B-D6A3-4C19-84B5-83D42DFAF5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6" name="矩形 1225">
                  <a:extLst>
                    <a:ext uri="{FF2B5EF4-FFF2-40B4-BE49-F238E27FC236}">
                      <a16:creationId xmlns:a16="http://schemas.microsoft.com/office/drawing/2014/main" id="{EF78156B-2014-AEC6-0F49-5A1836C8682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7" name="矩形 1226">
                  <a:extLst>
                    <a:ext uri="{FF2B5EF4-FFF2-40B4-BE49-F238E27FC236}">
                      <a16:creationId xmlns:a16="http://schemas.microsoft.com/office/drawing/2014/main" id="{C0F5C52A-B188-CEA1-4CAD-F77FEB25532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8" name="矩形 1227">
                  <a:extLst>
                    <a:ext uri="{FF2B5EF4-FFF2-40B4-BE49-F238E27FC236}">
                      <a16:creationId xmlns:a16="http://schemas.microsoft.com/office/drawing/2014/main" id="{3AF39542-1299-9C47-84AA-C1D242A77A5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5" name="组合 1104">
                <a:extLst>
                  <a:ext uri="{FF2B5EF4-FFF2-40B4-BE49-F238E27FC236}">
                    <a16:creationId xmlns:a16="http://schemas.microsoft.com/office/drawing/2014/main" id="{F22504A8-D156-AF58-5F70-8FF8324D3C1D}"/>
                  </a:ext>
                </a:extLst>
              </p:cNvPr>
              <p:cNvGrpSpPr/>
              <p:nvPr/>
            </p:nvGrpSpPr>
            <p:grpSpPr>
              <a:xfrm>
                <a:off x="9808685" y="3311446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21" name="矩形 1220">
                  <a:extLst>
                    <a:ext uri="{FF2B5EF4-FFF2-40B4-BE49-F238E27FC236}">
                      <a16:creationId xmlns:a16="http://schemas.microsoft.com/office/drawing/2014/main" id="{06BF78B9-3402-EA9F-6E7E-41BAE9880DA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2" name="矩形 1221">
                  <a:extLst>
                    <a:ext uri="{FF2B5EF4-FFF2-40B4-BE49-F238E27FC236}">
                      <a16:creationId xmlns:a16="http://schemas.microsoft.com/office/drawing/2014/main" id="{FF1E7C54-90A9-5B66-D520-E42A3C77603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3" name="矩形 1222">
                  <a:extLst>
                    <a:ext uri="{FF2B5EF4-FFF2-40B4-BE49-F238E27FC236}">
                      <a16:creationId xmlns:a16="http://schemas.microsoft.com/office/drawing/2014/main" id="{1A45405B-ACB8-8573-EC0B-AC8FDDE8D81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4" name="矩形 1223">
                  <a:extLst>
                    <a:ext uri="{FF2B5EF4-FFF2-40B4-BE49-F238E27FC236}">
                      <a16:creationId xmlns:a16="http://schemas.microsoft.com/office/drawing/2014/main" id="{DF88CE14-4732-3F45-2145-34A64EC8AC2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6" name="组合 1105">
                <a:extLst>
                  <a:ext uri="{FF2B5EF4-FFF2-40B4-BE49-F238E27FC236}">
                    <a16:creationId xmlns:a16="http://schemas.microsoft.com/office/drawing/2014/main" id="{062EC668-5390-3317-0C20-F93CC416E55B}"/>
                  </a:ext>
                </a:extLst>
              </p:cNvPr>
              <p:cNvGrpSpPr/>
              <p:nvPr/>
            </p:nvGrpSpPr>
            <p:grpSpPr>
              <a:xfrm>
                <a:off x="9762735" y="3575293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17" name="矩形 1216">
                  <a:extLst>
                    <a:ext uri="{FF2B5EF4-FFF2-40B4-BE49-F238E27FC236}">
                      <a16:creationId xmlns:a16="http://schemas.microsoft.com/office/drawing/2014/main" id="{BC5C196B-8365-67F1-015E-2D75253EC8C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8" name="矩形 1217">
                  <a:extLst>
                    <a:ext uri="{FF2B5EF4-FFF2-40B4-BE49-F238E27FC236}">
                      <a16:creationId xmlns:a16="http://schemas.microsoft.com/office/drawing/2014/main" id="{28532CD2-23B6-39CA-2060-A635AC635F0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9" name="矩形 1218">
                  <a:extLst>
                    <a:ext uri="{FF2B5EF4-FFF2-40B4-BE49-F238E27FC236}">
                      <a16:creationId xmlns:a16="http://schemas.microsoft.com/office/drawing/2014/main" id="{6E879EDC-62D7-8562-CC67-EABDB864D7A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20" name="矩形 1219">
                  <a:extLst>
                    <a:ext uri="{FF2B5EF4-FFF2-40B4-BE49-F238E27FC236}">
                      <a16:creationId xmlns:a16="http://schemas.microsoft.com/office/drawing/2014/main" id="{D0A76047-FE37-DD6F-EDC5-26824FF869E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7" name="组合 1106">
                <a:extLst>
                  <a:ext uri="{FF2B5EF4-FFF2-40B4-BE49-F238E27FC236}">
                    <a16:creationId xmlns:a16="http://schemas.microsoft.com/office/drawing/2014/main" id="{1C2F25A4-6A26-404E-3CF4-8D7AD149BA25}"/>
                  </a:ext>
                </a:extLst>
              </p:cNvPr>
              <p:cNvGrpSpPr/>
              <p:nvPr/>
            </p:nvGrpSpPr>
            <p:grpSpPr>
              <a:xfrm>
                <a:off x="9886747" y="3441532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13" name="矩形 1212">
                  <a:extLst>
                    <a:ext uri="{FF2B5EF4-FFF2-40B4-BE49-F238E27FC236}">
                      <a16:creationId xmlns:a16="http://schemas.microsoft.com/office/drawing/2014/main" id="{804662C7-51DC-38D4-3FB4-D2D936C3DC6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4" name="矩形 1213">
                  <a:extLst>
                    <a:ext uri="{FF2B5EF4-FFF2-40B4-BE49-F238E27FC236}">
                      <a16:creationId xmlns:a16="http://schemas.microsoft.com/office/drawing/2014/main" id="{05BF0243-0F1B-6127-68B1-F60276AB966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5" name="矩形 1214">
                  <a:extLst>
                    <a:ext uri="{FF2B5EF4-FFF2-40B4-BE49-F238E27FC236}">
                      <a16:creationId xmlns:a16="http://schemas.microsoft.com/office/drawing/2014/main" id="{51E4A314-8FB6-CFFA-95BD-E7A9AB31283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6" name="矩形 1215">
                  <a:extLst>
                    <a:ext uri="{FF2B5EF4-FFF2-40B4-BE49-F238E27FC236}">
                      <a16:creationId xmlns:a16="http://schemas.microsoft.com/office/drawing/2014/main" id="{52B4FED1-458A-4153-BE9B-2E97771005C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8" name="组合 1107">
                <a:extLst>
                  <a:ext uri="{FF2B5EF4-FFF2-40B4-BE49-F238E27FC236}">
                    <a16:creationId xmlns:a16="http://schemas.microsoft.com/office/drawing/2014/main" id="{524A7AC1-0990-E8AF-2457-548D755FBA48}"/>
                  </a:ext>
                </a:extLst>
              </p:cNvPr>
              <p:cNvGrpSpPr/>
              <p:nvPr/>
            </p:nvGrpSpPr>
            <p:grpSpPr>
              <a:xfrm>
                <a:off x="9949150" y="3379128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09" name="矩形 1208">
                  <a:extLst>
                    <a:ext uri="{FF2B5EF4-FFF2-40B4-BE49-F238E27FC236}">
                      <a16:creationId xmlns:a16="http://schemas.microsoft.com/office/drawing/2014/main" id="{FC35285F-9EAA-1C3D-14F2-3BC28900BB9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0" name="矩形 1209">
                  <a:extLst>
                    <a:ext uri="{FF2B5EF4-FFF2-40B4-BE49-F238E27FC236}">
                      <a16:creationId xmlns:a16="http://schemas.microsoft.com/office/drawing/2014/main" id="{A996EB03-88F9-1111-F4FC-90E7A9CAFB9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1" name="矩形 1210">
                  <a:extLst>
                    <a:ext uri="{FF2B5EF4-FFF2-40B4-BE49-F238E27FC236}">
                      <a16:creationId xmlns:a16="http://schemas.microsoft.com/office/drawing/2014/main" id="{47F0371E-FF1C-462B-2E4D-13B60065C94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2" name="矩形 1211">
                  <a:extLst>
                    <a:ext uri="{FF2B5EF4-FFF2-40B4-BE49-F238E27FC236}">
                      <a16:creationId xmlns:a16="http://schemas.microsoft.com/office/drawing/2014/main" id="{913B503D-952E-B16D-F794-3E436B56965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9" name="组合 1108">
                <a:extLst>
                  <a:ext uri="{FF2B5EF4-FFF2-40B4-BE49-F238E27FC236}">
                    <a16:creationId xmlns:a16="http://schemas.microsoft.com/office/drawing/2014/main" id="{D912179C-70D1-3296-0ADD-CDB2278524F1}"/>
                  </a:ext>
                </a:extLst>
              </p:cNvPr>
              <p:cNvGrpSpPr/>
              <p:nvPr/>
            </p:nvGrpSpPr>
            <p:grpSpPr>
              <a:xfrm>
                <a:off x="10020101" y="3511216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05" name="矩形 1204">
                  <a:extLst>
                    <a:ext uri="{FF2B5EF4-FFF2-40B4-BE49-F238E27FC236}">
                      <a16:creationId xmlns:a16="http://schemas.microsoft.com/office/drawing/2014/main" id="{F6DEFC9B-AE20-6E89-AC92-504F8192007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6" name="矩形 1205">
                  <a:extLst>
                    <a:ext uri="{FF2B5EF4-FFF2-40B4-BE49-F238E27FC236}">
                      <a16:creationId xmlns:a16="http://schemas.microsoft.com/office/drawing/2014/main" id="{FD9FCD22-E963-92C4-C244-8EF7C513065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7" name="矩形 1206">
                  <a:extLst>
                    <a:ext uri="{FF2B5EF4-FFF2-40B4-BE49-F238E27FC236}">
                      <a16:creationId xmlns:a16="http://schemas.microsoft.com/office/drawing/2014/main" id="{0980A311-E295-71B1-772E-D6C52BDC283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8" name="矩形 1207">
                  <a:extLst>
                    <a:ext uri="{FF2B5EF4-FFF2-40B4-BE49-F238E27FC236}">
                      <a16:creationId xmlns:a16="http://schemas.microsoft.com/office/drawing/2014/main" id="{C1456D43-E7B9-4B32-BA83-C5581B4CC96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0" name="组合 1109">
                <a:extLst>
                  <a:ext uri="{FF2B5EF4-FFF2-40B4-BE49-F238E27FC236}">
                    <a16:creationId xmlns:a16="http://schemas.microsoft.com/office/drawing/2014/main" id="{1CDD43C5-0897-E605-C975-63AC4ECE61D6}"/>
                  </a:ext>
                </a:extLst>
              </p:cNvPr>
              <p:cNvGrpSpPr/>
              <p:nvPr/>
            </p:nvGrpSpPr>
            <p:grpSpPr>
              <a:xfrm>
                <a:off x="9977950" y="3642254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01" name="矩形 1200">
                  <a:extLst>
                    <a:ext uri="{FF2B5EF4-FFF2-40B4-BE49-F238E27FC236}">
                      <a16:creationId xmlns:a16="http://schemas.microsoft.com/office/drawing/2014/main" id="{6A8A29CB-E2B1-1B00-9D67-F2F0DDDFE23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2" name="矩形 1201">
                  <a:extLst>
                    <a:ext uri="{FF2B5EF4-FFF2-40B4-BE49-F238E27FC236}">
                      <a16:creationId xmlns:a16="http://schemas.microsoft.com/office/drawing/2014/main" id="{0A9356F5-983C-3A00-0C17-6AFE17EEEEF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3" name="矩形 1202">
                  <a:extLst>
                    <a:ext uri="{FF2B5EF4-FFF2-40B4-BE49-F238E27FC236}">
                      <a16:creationId xmlns:a16="http://schemas.microsoft.com/office/drawing/2014/main" id="{85935FFA-7CEE-95DE-9644-87F8B2FA1CE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4" name="矩形 1203">
                  <a:extLst>
                    <a:ext uri="{FF2B5EF4-FFF2-40B4-BE49-F238E27FC236}">
                      <a16:creationId xmlns:a16="http://schemas.microsoft.com/office/drawing/2014/main" id="{F171194F-D319-0B75-34D9-146F4B8ED25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1" name="组合 1110">
                <a:extLst>
                  <a:ext uri="{FF2B5EF4-FFF2-40B4-BE49-F238E27FC236}">
                    <a16:creationId xmlns:a16="http://schemas.microsoft.com/office/drawing/2014/main" id="{CDE071B2-8990-2D71-B0F4-6218C45715A4}"/>
                  </a:ext>
                </a:extLst>
              </p:cNvPr>
              <p:cNvGrpSpPr/>
              <p:nvPr/>
            </p:nvGrpSpPr>
            <p:grpSpPr>
              <a:xfrm>
                <a:off x="10258995" y="3717100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97" name="矩形 1196">
                  <a:extLst>
                    <a:ext uri="{FF2B5EF4-FFF2-40B4-BE49-F238E27FC236}">
                      <a16:creationId xmlns:a16="http://schemas.microsoft.com/office/drawing/2014/main" id="{62B1844F-15F9-FA83-9131-96F1179075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8" name="矩形 1197">
                  <a:extLst>
                    <a:ext uri="{FF2B5EF4-FFF2-40B4-BE49-F238E27FC236}">
                      <a16:creationId xmlns:a16="http://schemas.microsoft.com/office/drawing/2014/main" id="{74FD3A61-0518-169F-33B3-D21D5366B12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9" name="矩形 1198">
                  <a:extLst>
                    <a:ext uri="{FF2B5EF4-FFF2-40B4-BE49-F238E27FC236}">
                      <a16:creationId xmlns:a16="http://schemas.microsoft.com/office/drawing/2014/main" id="{D32AB333-02E3-DAF2-21EE-63A026A373A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0" name="矩形 1199">
                  <a:extLst>
                    <a:ext uri="{FF2B5EF4-FFF2-40B4-BE49-F238E27FC236}">
                      <a16:creationId xmlns:a16="http://schemas.microsoft.com/office/drawing/2014/main" id="{7AFDEC43-00FF-21B7-1D6F-41039C6BE2E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2" name="组合 1111">
                <a:extLst>
                  <a:ext uri="{FF2B5EF4-FFF2-40B4-BE49-F238E27FC236}">
                    <a16:creationId xmlns:a16="http://schemas.microsoft.com/office/drawing/2014/main" id="{4B2AD9E9-9252-D274-1A5F-E7693E369A72}"/>
                  </a:ext>
                </a:extLst>
              </p:cNvPr>
              <p:cNvGrpSpPr/>
              <p:nvPr/>
            </p:nvGrpSpPr>
            <p:grpSpPr>
              <a:xfrm>
                <a:off x="10024482" y="3782441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93" name="矩形 1192">
                  <a:extLst>
                    <a:ext uri="{FF2B5EF4-FFF2-40B4-BE49-F238E27FC236}">
                      <a16:creationId xmlns:a16="http://schemas.microsoft.com/office/drawing/2014/main" id="{3A27E65D-D1B8-281C-551D-0378A27EDFB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4" name="矩形 1193">
                  <a:extLst>
                    <a:ext uri="{FF2B5EF4-FFF2-40B4-BE49-F238E27FC236}">
                      <a16:creationId xmlns:a16="http://schemas.microsoft.com/office/drawing/2014/main" id="{E4F59A9C-C836-23F0-F097-56772C4B87D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5" name="矩形 1194">
                  <a:extLst>
                    <a:ext uri="{FF2B5EF4-FFF2-40B4-BE49-F238E27FC236}">
                      <a16:creationId xmlns:a16="http://schemas.microsoft.com/office/drawing/2014/main" id="{015090F0-9A90-03E4-017D-7BCC7452A7B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6" name="矩形 1195">
                  <a:extLst>
                    <a:ext uri="{FF2B5EF4-FFF2-40B4-BE49-F238E27FC236}">
                      <a16:creationId xmlns:a16="http://schemas.microsoft.com/office/drawing/2014/main" id="{45707417-99AC-1C25-E3D9-1683530B53B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3" name="组合 1112">
                <a:extLst>
                  <a:ext uri="{FF2B5EF4-FFF2-40B4-BE49-F238E27FC236}">
                    <a16:creationId xmlns:a16="http://schemas.microsoft.com/office/drawing/2014/main" id="{905BBF07-A75C-A978-9143-AFA3FF32E541}"/>
                  </a:ext>
                </a:extLst>
              </p:cNvPr>
              <p:cNvGrpSpPr/>
              <p:nvPr/>
            </p:nvGrpSpPr>
            <p:grpSpPr>
              <a:xfrm>
                <a:off x="10098973" y="3849171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89" name="矩形 1188">
                  <a:extLst>
                    <a:ext uri="{FF2B5EF4-FFF2-40B4-BE49-F238E27FC236}">
                      <a16:creationId xmlns:a16="http://schemas.microsoft.com/office/drawing/2014/main" id="{BF37BA2F-22B3-067A-BDCE-9C79877D113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0" name="矩形 1189">
                  <a:extLst>
                    <a:ext uri="{FF2B5EF4-FFF2-40B4-BE49-F238E27FC236}">
                      <a16:creationId xmlns:a16="http://schemas.microsoft.com/office/drawing/2014/main" id="{A767F8F6-666E-BC30-320B-BC8BCEAED99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1" name="矩形 1190">
                  <a:extLst>
                    <a:ext uri="{FF2B5EF4-FFF2-40B4-BE49-F238E27FC236}">
                      <a16:creationId xmlns:a16="http://schemas.microsoft.com/office/drawing/2014/main" id="{2F66622B-71CA-77DB-D5CD-7C2A8E9D7C6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2" name="矩形 1191">
                  <a:extLst>
                    <a:ext uri="{FF2B5EF4-FFF2-40B4-BE49-F238E27FC236}">
                      <a16:creationId xmlns:a16="http://schemas.microsoft.com/office/drawing/2014/main" id="{79398F8A-C964-4775-6EF2-6AE68EFC85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4" name="组合 1113">
                <a:extLst>
                  <a:ext uri="{FF2B5EF4-FFF2-40B4-BE49-F238E27FC236}">
                    <a16:creationId xmlns:a16="http://schemas.microsoft.com/office/drawing/2014/main" id="{11BC53CA-5EF5-BBB3-1BFB-E12A42C0CF6D}"/>
                  </a:ext>
                </a:extLst>
              </p:cNvPr>
              <p:cNvGrpSpPr/>
              <p:nvPr/>
            </p:nvGrpSpPr>
            <p:grpSpPr>
              <a:xfrm>
                <a:off x="9713235" y="3911474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85" name="矩形 1184">
                  <a:extLst>
                    <a:ext uri="{FF2B5EF4-FFF2-40B4-BE49-F238E27FC236}">
                      <a16:creationId xmlns:a16="http://schemas.microsoft.com/office/drawing/2014/main" id="{FEC67BF4-113B-06B8-779E-40676DE3E54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6" name="矩形 1185">
                  <a:extLst>
                    <a:ext uri="{FF2B5EF4-FFF2-40B4-BE49-F238E27FC236}">
                      <a16:creationId xmlns:a16="http://schemas.microsoft.com/office/drawing/2014/main" id="{3CAAD183-7162-12E1-B00F-B1E03604265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7" name="矩形 1186">
                  <a:extLst>
                    <a:ext uri="{FF2B5EF4-FFF2-40B4-BE49-F238E27FC236}">
                      <a16:creationId xmlns:a16="http://schemas.microsoft.com/office/drawing/2014/main" id="{0A01321C-1570-2889-F298-F966EF97A29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8" name="矩形 1187">
                  <a:extLst>
                    <a:ext uri="{FF2B5EF4-FFF2-40B4-BE49-F238E27FC236}">
                      <a16:creationId xmlns:a16="http://schemas.microsoft.com/office/drawing/2014/main" id="{427804C6-2D01-B691-EFD3-51FF0286FAE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5" name="组合 1114">
                <a:extLst>
                  <a:ext uri="{FF2B5EF4-FFF2-40B4-BE49-F238E27FC236}">
                    <a16:creationId xmlns:a16="http://schemas.microsoft.com/office/drawing/2014/main" id="{40EF9BCE-6A81-239B-BE80-8A2FF761B831}"/>
                  </a:ext>
                </a:extLst>
              </p:cNvPr>
              <p:cNvGrpSpPr/>
              <p:nvPr/>
            </p:nvGrpSpPr>
            <p:grpSpPr>
              <a:xfrm>
                <a:off x="10200723" y="3977606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81" name="矩形 1180">
                  <a:extLst>
                    <a:ext uri="{FF2B5EF4-FFF2-40B4-BE49-F238E27FC236}">
                      <a16:creationId xmlns:a16="http://schemas.microsoft.com/office/drawing/2014/main" id="{F3D896C4-E898-2CB2-6897-A41EAB4F06C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2" name="矩形 1181">
                  <a:extLst>
                    <a:ext uri="{FF2B5EF4-FFF2-40B4-BE49-F238E27FC236}">
                      <a16:creationId xmlns:a16="http://schemas.microsoft.com/office/drawing/2014/main" id="{B1FAC180-9587-2A28-14C8-5C9FAE47633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3" name="矩形 1182">
                  <a:extLst>
                    <a:ext uri="{FF2B5EF4-FFF2-40B4-BE49-F238E27FC236}">
                      <a16:creationId xmlns:a16="http://schemas.microsoft.com/office/drawing/2014/main" id="{0E0C21A8-3801-6B90-98DB-FC9D865479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4" name="矩形 1183">
                  <a:extLst>
                    <a:ext uri="{FF2B5EF4-FFF2-40B4-BE49-F238E27FC236}">
                      <a16:creationId xmlns:a16="http://schemas.microsoft.com/office/drawing/2014/main" id="{A0353808-FF34-2FDF-BA73-E06AB0A0882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6" name="组合 1115">
                <a:extLst>
                  <a:ext uri="{FF2B5EF4-FFF2-40B4-BE49-F238E27FC236}">
                    <a16:creationId xmlns:a16="http://schemas.microsoft.com/office/drawing/2014/main" id="{4D3FA0E0-2D89-B0B2-B76C-78A380F12AB4}"/>
                  </a:ext>
                </a:extLst>
              </p:cNvPr>
              <p:cNvGrpSpPr/>
              <p:nvPr/>
            </p:nvGrpSpPr>
            <p:grpSpPr>
              <a:xfrm>
                <a:off x="10049143" y="4043981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77" name="矩形 1176">
                  <a:extLst>
                    <a:ext uri="{FF2B5EF4-FFF2-40B4-BE49-F238E27FC236}">
                      <a16:creationId xmlns:a16="http://schemas.microsoft.com/office/drawing/2014/main" id="{1C8F09CF-85FF-742E-5855-92872B51B5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8" name="矩形 1177">
                  <a:extLst>
                    <a:ext uri="{FF2B5EF4-FFF2-40B4-BE49-F238E27FC236}">
                      <a16:creationId xmlns:a16="http://schemas.microsoft.com/office/drawing/2014/main" id="{05AE4C1E-29A3-E555-6BC9-17D479409E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9" name="矩形 1178">
                  <a:extLst>
                    <a:ext uri="{FF2B5EF4-FFF2-40B4-BE49-F238E27FC236}">
                      <a16:creationId xmlns:a16="http://schemas.microsoft.com/office/drawing/2014/main" id="{0DF99A45-62CC-0F80-84DC-2F3048B7231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0" name="矩形 1179">
                  <a:extLst>
                    <a:ext uri="{FF2B5EF4-FFF2-40B4-BE49-F238E27FC236}">
                      <a16:creationId xmlns:a16="http://schemas.microsoft.com/office/drawing/2014/main" id="{471C05FF-47FB-5638-A28A-37A4101AA4B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7" name="组合 1116">
                <a:extLst>
                  <a:ext uri="{FF2B5EF4-FFF2-40B4-BE49-F238E27FC236}">
                    <a16:creationId xmlns:a16="http://schemas.microsoft.com/office/drawing/2014/main" id="{1D63FA97-1EA5-4A9D-FF9D-0A88446CED18}"/>
                  </a:ext>
                </a:extLst>
              </p:cNvPr>
              <p:cNvGrpSpPr/>
              <p:nvPr/>
            </p:nvGrpSpPr>
            <p:grpSpPr>
              <a:xfrm>
                <a:off x="10161350" y="4109716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73" name="矩形 1172">
                  <a:extLst>
                    <a:ext uri="{FF2B5EF4-FFF2-40B4-BE49-F238E27FC236}">
                      <a16:creationId xmlns:a16="http://schemas.microsoft.com/office/drawing/2014/main" id="{03EFA901-C33D-7370-BDC1-F643497E5FC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4" name="矩形 1173">
                  <a:extLst>
                    <a:ext uri="{FF2B5EF4-FFF2-40B4-BE49-F238E27FC236}">
                      <a16:creationId xmlns:a16="http://schemas.microsoft.com/office/drawing/2014/main" id="{7BA31981-4738-E69E-6C12-159EC32ED88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5" name="矩形 1174">
                  <a:extLst>
                    <a:ext uri="{FF2B5EF4-FFF2-40B4-BE49-F238E27FC236}">
                      <a16:creationId xmlns:a16="http://schemas.microsoft.com/office/drawing/2014/main" id="{AE17974F-C40A-44BC-5445-BE950B655A9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6" name="矩形 1175">
                  <a:extLst>
                    <a:ext uri="{FF2B5EF4-FFF2-40B4-BE49-F238E27FC236}">
                      <a16:creationId xmlns:a16="http://schemas.microsoft.com/office/drawing/2014/main" id="{03E45984-9B76-978F-9717-FEE18247504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8" name="组合 1117">
                <a:extLst>
                  <a:ext uri="{FF2B5EF4-FFF2-40B4-BE49-F238E27FC236}">
                    <a16:creationId xmlns:a16="http://schemas.microsoft.com/office/drawing/2014/main" id="{190C7CC6-555E-03F4-C395-2E923BAF655B}"/>
                  </a:ext>
                </a:extLst>
              </p:cNvPr>
              <p:cNvGrpSpPr/>
              <p:nvPr/>
            </p:nvGrpSpPr>
            <p:grpSpPr>
              <a:xfrm>
                <a:off x="9798208" y="4183869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69" name="矩形 1168">
                  <a:extLst>
                    <a:ext uri="{FF2B5EF4-FFF2-40B4-BE49-F238E27FC236}">
                      <a16:creationId xmlns:a16="http://schemas.microsoft.com/office/drawing/2014/main" id="{20639104-B870-A279-CF0A-2E446F23C48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0" name="矩形 1169">
                  <a:extLst>
                    <a:ext uri="{FF2B5EF4-FFF2-40B4-BE49-F238E27FC236}">
                      <a16:creationId xmlns:a16="http://schemas.microsoft.com/office/drawing/2014/main" id="{7265F77E-B040-5FE0-317E-7F9481C99BD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1" name="矩形 1170">
                  <a:extLst>
                    <a:ext uri="{FF2B5EF4-FFF2-40B4-BE49-F238E27FC236}">
                      <a16:creationId xmlns:a16="http://schemas.microsoft.com/office/drawing/2014/main" id="{434C4189-8F22-AD94-7247-1F9E35D5C77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72" name="矩形 1171">
                  <a:extLst>
                    <a:ext uri="{FF2B5EF4-FFF2-40B4-BE49-F238E27FC236}">
                      <a16:creationId xmlns:a16="http://schemas.microsoft.com/office/drawing/2014/main" id="{6431CA85-A37B-B4C9-FCFB-08BEB3374EF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9" name="组合 1118">
                <a:extLst>
                  <a:ext uri="{FF2B5EF4-FFF2-40B4-BE49-F238E27FC236}">
                    <a16:creationId xmlns:a16="http://schemas.microsoft.com/office/drawing/2014/main" id="{68D0FAD5-68EB-B4AC-2E55-8E73E1D4D26B}"/>
                  </a:ext>
                </a:extLst>
              </p:cNvPr>
              <p:cNvGrpSpPr/>
              <p:nvPr/>
            </p:nvGrpSpPr>
            <p:grpSpPr>
              <a:xfrm>
                <a:off x="10299226" y="4248863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65" name="矩形 1164">
                  <a:extLst>
                    <a:ext uri="{FF2B5EF4-FFF2-40B4-BE49-F238E27FC236}">
                      <a16:creationId xmlns:a16="http://schemas.microsoft.com/office/drawing/2014/main" id="{6477E756-CDD2-3C7F-39CC-480BC99EFB1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6" name="矩形 1165">
                  <a:extLst>
                    <a:ext uri="{FF2B5EF4-FFF2-40B4-BE49-F238E27FC236}">
                      <a16:creationId xmlns:a16="http://schemas.microsoft.com/office/drawing/2014/main" id="{9550C98E-E8E2-6A3E-FB2C-80D77669553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7" name="矩形 1166">
                  <a:extLst>
                    <a:ext uri="{FF2B5EF4-FFF2-40B4-BE49-F238E27FC236}">
                      <a16:creationId xmlns:a16="http://schemas.microsoft.com/office/drawing/2014/main" id="{234B06F2-7812-DF01-9263-EF578D6B008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8" name="矩形 1167">
                  <a:extLst>
                    <a:ext uri="{FF2B5EF4-FFF2-40B4-BE49-F238E27FC236}">
                      <a16:creationId xmlns:a16="http://schemas.microsoft.com/office/drawing/2014/main" id="{9ED92510-2EA4-B9D2-2E1C-F7B45DDA306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0" name="组合 1119">
                <a:extLst>
                  <a:ext uri="{FF2B5EF4-FFF2-40B4-BE49-F238E27FC236}">
                    <a16:creationId xmlns:a16="http://schemas.microsoft.com/office/drawing/2014/main" id="{DCF1C42F-8031-7A9E-4D75-D52D1B00896A}"/>
                  </a:ext>
                </a:extLst>
              </p:cNvPr>
              <p:cNvGrpSpPr/>
              <p:nvPr/>
            </p:nvGrpSpPr>
            <p:grpSpPr>
              <a:xfrm>
                <a:off x="9962636" y="4316862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61" name="矩形 1160">
                  <a:extLst>
                    <a:ext uri="{FF2B5EF4-FFF2-40B4-BE49-F238E27FC236}">
                      <a16:creationId xmlns:a16="http://schemas.microsoft.com/office/drawing/2014/main" id="{55D6C825-6694-E263-4BB9-1BCD239C5A7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2" name="矩形 1161">
                  <a:extLst>
                    <a:ext uri="{FF2B5EF4-FFF2-40B4-BE49-F238E27FC236}">
                      <a16:creationId xmlns:a16="http://schemas.microsoft.com/office/drawing/2014/main" id="{BF3C76EC-4B79-4990-2206-36AAA0B21A0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3" name="矩形 1162">
                  <a:extLst>
                    <a:ext uri="{FF2B5EF4-FFF2-40B4-BE49-F238E27FC236}">
                      <a16:creationId xmlns:a16="http://schemas.microsoft.com/office/drawing/2014/main" id="{086E9038-DF55-56B0-D177-C95ADECF8FC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4" name="矩形 1163">
                  <a:extLst>
                    <a:ext uri="{FF2B5EF4-FFF2-40B4-BE49-F238E27FC236}">
                      <a16:creationId xmlns:a16="http://schemas.microsoft.com/office/drawing/2014/main" id="{C2AF198B-5918-70A3-EEE2-F6491B8EE9D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1" name="组合 1120">
                <a:extLst>
                  <a:ext uri="{FF2B5EF4-FFF2-40B4-BE49-F238E27FC236}">
                    <a16:creationId xmlns:a16="http://schemas.microsoft.com/office/drawing/2014/main" id="{959BD39A-813B-DEC3-0589-C85EE129E45A}"/>
                  </a:ext>
                </a:extLst>
              </p:cNvPr>
              <p:cNvGrpSpPr/>
              <p:nvPr/>
            </p:nvGrpSpPr>
            <p:grpSpPr>
              <a:xfrm>
                <a:off x="10274402" y="4380934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57" name="矩形 1156">
                  <a:extLst>
                    <a:ext uri="{FF2B5EF4-FFF2-40B4-BE49-F238E27FC236}">
                      <a16:creationId xmlns:a16="http://schemas.microsoft.com/office/drawing/2014/main" id="{F8D766C9-31BC-3FAF-BD97-E6B1E189049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8" name="矩形 1157">
                  <a:extLst>
                    <a:ext uri="{FF2B5EF4-FFF2-40B4-BE49-F238E27FC236}">
                      <a16:creationId xmlns:a16="http://schemas.microsoft.com/office/drawing/2014/main" id="{727FB240-00F8-1313-E945-455893D93A0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9" name="矩形 1158">
                  <a:extLst>
                    <a:ext uri="{FF2B5EF4-FFF2-40B4-BE49-F238E27FC236}">
                      <a16:creationId xmlns:a16="http://schemas.microsoft.com/office/drawing/2014/main" id="{D6A55688-31C1-CED9-3630-9B316F7AF7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0" name="矩形 1159">
                  <a:extLst>
                    <a:ext uri="{FF2B5EF4-FFF2-40B4-BE49-F238E27FC236}">
                      <a16:creationId xmlns:a16="http://schemas.microsoft.com/office/drawing/2014/main" id="{A1126860-1542-6D4C-889C-3288892389C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75" name="组合 1874">
              <a:extLst>
                <a:ext uri="{FF2B5EF4-FFF2-40B4-BE49-F238E27FC236}">
                  <a16:creationId xmlns:a16="http://schemas.microsoft.com/office/drawing/2014/main" id="{627892A3-7B3B-6009-A8A0-68E4130C38A1}"/>
                </a:ext>
              </a:extLst>
            </p:cNvPr>
            <p:cNvGrpSpPr/>
            <p:nvPr/>
          </p:nvGrpSpPr>
          <p:grpSpPr>
            <a:xfrm>
              <a:off x="8309131" y="5779459"/>
              <a:ext cx="862930" cy="442426"/>
              <a:chOff x="9586835" y="4447624"/>
              <a:chExt cx="862930" cy="442426"/>
            </a:xfrm>
          </p:grpSpPr>
          <p:grpSp>
            <p:nvGrpSpPr>
              <p:cNvPr id="1079" name="组合 1078">
                <a:extLst>
                  <a:ext uri="{FF2B5EF4-FFF2-40B4-BE49-F238E27FC236}">
                    <a16:creationId xmlns:a16="http://schemas.microsoft.com/office/drawing/2014/main" id="{F1541731-87A2-1DDB-31C8-2478CD254988}"/>
                  </a:ext>
                </a:extLst>
              </p:cNvPr>
              <p:cNvGrpSpPr/>
              <p:nvPr/>
            </p:nvGrpSpPr>
            <p:grpSpPr>
              <a:xfrm>
                <a:off x="9587035" y="4580032"/>
                <a:ext cx="862730" cy="37318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325" name="矩形 1324">
                  <a:extLst>
                    <a:ext uri="{FF2B5EF4-FFF2-40B4-BE49-F238E27FC236}">
                      <a16:creationId xmlns:a16="http://schemas.microsoft.com/office/drawing/2014/main" id="{80797E8C-0627-92CE-5544-5C62C4C928D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6" name="矩形 1325">
                  <a:extLst>
                    <a:ext uri="{FF2B5EF4-FFF2-40B4-BE49-F238E27FC236}">
                      <a16:creationId xmlns:a16="http://schemas.microsoft.com/office/drawing/2014/main" id="{79E5409A-AEC5-0ADE-42FB-A4D29736861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7" name="矩形 1326">
                  <a:extLst>
                    <a:ext uri="{FF2B5EF4-FFF2-40B4-BE49-F238E27FC236}">
                      <a16:creationId xmlns:a16="http://schemas.microsoft.com/office/drawing/2014/main" id="{77684F85-B441-AAD4-E1FB-DC47AA042EB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28" name="矩形 1327">
                  <a:extLst>
                    <a:ext uri="{FF2B5EF4-FFF2-40B4-BE49-F238E27FC236}">
                      <a16:creationId xmlns:a16="http://schemas.microsoft.com/office/drawing/2014/main" id="{1A1CEFF8-AB3F-8ACC-B9F7-F35C60F84C2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1" name="组合 1080">
                <a:extLst>
                  <a:ext uri="{FF2B5EF4-FFF2-40B4-BE49-F238E27FC236}">
                    <a16:creationId xmlns:a16="http://schemas.microsoft.com/office/drawing/2014/main" id="{08A19B67-17F3-7C9D-AA2F-C7B5F1651A40}"/>
                  </a:ext>
                </a:extLst>
              </p:cNvPr>
              <p:cNvGrpSpPr/>
              <p:nvPr/>
            </p:nvGrpSpPr>
            <p:grpSpPr>
              <a:xfrm>
                <a:off x="9587035" y="4513828"/>
                <a:ext cx="862730" cy="37318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317" name="矩形 1316">
                  <a:extLst>
                    <a:ext uri="{FF2B5EF4-FFF2-40B4-BE49-F238E27FC236}">
                      <a16:creationId xmlns:a16="http://schemas.microsoft.com/office/drawing/2014/main" id="{ABADBC09-9C7F-EB52-A029-0F2366E73F0D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8" name="矩形 1317">
                  <a:extLst>
                    <a:ext uri="{FF2B5EF4-FFF2-40B4-BE49-F238E27FC236}">
                      <a16:creationId xmlns:a16="http://schemas.microsoft.com/office/drawing/2014/main" id="{E64D8C93-5B84-237A-C27A-5033E7A1792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9" name="矩形 1318">
                  <a:extLst>
                    <a:ext uri="{FF2B5EF4-FFF2-40B4-BE49-F238E27FC236}">
                      <a16:creationId xmlns:a16="http://schemas.microsoft.com/office/drawing/2014/main" id="{B5CAD392-E261-0F77-B2AB-BFCD68C9E6F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0" name="矩形 1319">
                  <a:extLst>
                    <a:ext uri="{FF2B5EF4-FFF2-40B4-BE49-F238E27FC236}">
                      <a16:creationId xmlns:a16="http://schemas.microsoft.com/office/drawing/2014/main" id="{1AC86309-7804-4BB6-2D0E-BAAF1DDAEF2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3" name="组合 1082">
                <a:extLst>
                  <a:ext uri="{FF2B5EF4-FFF2-40B4-BE49-F238E27FC236}">
                    <a16:creationId xmlns:a16="http://schemas.microsoft.com/office/drawing/2014/main" id="{3F10BFAB-9365-7D1E-FBE5-C63FCEF1A36D}"/>
                  </a:ext>
                </a:extLst>
              </p:cNvPr>
              <p:cNvGrpSpPr/>
              <p:nvPr/>
            </p:nvGrpSpPr>
            <p:grpSpPr>
              <a:xfrm>
                <a:off x="9587035" y="4447624"/>
                <a:ext cx="862730" cy="37318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309" name="矩形 1308">
                  <a:extLst>
                    <a:ext uri="{FF2B5EF4-FFF2-40B4-BE49-F238E27FC236}">
                      <a16:creationId xmlns:a16="http://schemas.microsoft.com/office/drawing/2014/main" id="{2515112F-D47C-D0A0-A803-C0F1DD4001A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0" name="矩形 1309">
                  <a:extLst>
                    <a:ext uri="{FF2B5EF4-FFF2-40B4-BE49-F238E27FC236}">
                      <a16:creationId xmlns:a16="http://schemas.microsoft.com/office/drawing/2014/main" id="{3ABC2AA5-8EDD-53CD-C6E0-BBB8832DC66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1" name="矩形 1310">
                  <a:extLst>
                    <a:ext uri="{FF2B5EF4-FFF2-40B4-BE49-F238E27FC236}">
                      <a16:creationId xmlns:a16="http://schemas.microsoft.com/office/drawing/2014/main" id="{4841D993-ACBA-CF57-4B62-B617A35D0FA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2" name="矩形 1311">
                  <a:extLst>
                    <a:ext uri="{FF2B5EF4-FFF2-40B4-BE49-F238E27FC236}">
                      <a16:creationId xmlns:a16="http://schemas.microsoft.com/office/drawing/2014/main" id="{56967F6F-9EB4-BD85-8EAF-A2DC25B4696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0" name="组合 1099">
                <a:extLst>
                  <a:ext uri="{FF2B5EF4-FFF2-40B4-BE49-F238E27FC236}">
                    <a16:creationId xmlns:a16="http://schemas.microsoft.com/office/drawing/2014/main" id="{F0384F65-51CC-DE45-7645-9FF332E18116}"/>
                  </a:ext>
                </a:extLst>
              </p:cNvPr>
              <p:cNvGrpSpPr/>
              <p:nvPr/>
            </p:nvGrpSpPr>
            <p:grpSpPr>
              <a:xfrm>
                <a:off x="9586835" y="4851784"/>
                <a:ext cx="862730" cy="3731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241" name="矩形 1240">
                  <a:extLst>
                    <a:ext uri="{FF2B5EF4-FFF2-40B4-BE49-F238E27FC236}">
                      <a16:creationId xmlns:a16="http://schemas.microsoft.com/office/drawing/2014/main" id="{6CE903B5-B6F1-0993-5324-BC3B202E140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2" name="矩形 1241">
                  <a:extLst>
                    <a:ext uri="{FF2B5EF4-FFF2-40B4-BE49-F238E27FC236}">
                      <a16:creationId xmlns:a16="http://schemas.microsoft.com/office/drawing/2014/main" id="{E7DFEC89-2F4F-0405-F3E2-E5E61F5B8FF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3" name="矩形 1242">
                  <a:extLst>
                    <a:ext uri="{FF2B5EF4-FFF2-40B4-BE49-F238E27FC236}">
                      <a16:creationId xmlns:a16="http://schemas.microsoft.com/office/drawing/2014/main" id="{5C3A1082-A121-057C-A3B1-C9DC1A9437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4" name="矩形 1243">
                  <a:extLst>
                    <a:ext uri="{FF2B5EF4-FFF2-40B4-BE49-F238E27FC236}">
                      <a16:creationId xmlns:a16="http://schemas.microsoft.com/office/drawing/2014/main" id="{7309C1B8-21C0-B7DF-D0CF-5A573DBB8B6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1" name="组合 1100">
                <a:extLst>
                  <a:ext uri="{FF2B5EF4-FFF2-40B4-BE49-F238E27FC236}">
                    <a16:creationId xmlns:a16="http://schemas.microsoft.com/office/drawing/2014/main" id="{4AC2B826-BF16-5275-6356-5B225F62636D}"/>
                  </a:ext>
                </a:extLst>
              </p:cNvPr>
              <p:cNvGrpSpPr/>
              <p:nvPr/>
            </p:nvGrpSpPr>
            <p:grpSpPr>
              <a:xfrm>
                <a:off x="9586835" y="4785581"/>
                <a:ext cx="862730" cy="37318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237" name="矩形 1236">
                  <a:extLst>
                    <a:ext uri="{FF2B5EF4-FFF2-40B4-BE49-F238E27FC236}">
                      <a16:creationId xmlns:a16="http://schemas.microsoft.com/office/drawing/2014/main" id="{8BEB3797-17C7-B3B5-0784-D0D983B355D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8" name="矩形 1237">
                  <a:extLst>
                    <a:ext uri="{FF2B5EF4-FFF2-40B4-BE49-F238E27FC236}">
                      <a16:creationId xmlns:a16="http://schemas.microsoft.com/office/drawing/2014/main" id="{2A9D5940-A224-3272-6845-16BA1A3822B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9" name="矩形 1238">
                  <a:extLst>
                    <a:ext uri="{FF2B5EF4-FFF2-40B4-BE49-F238E27FC236}">
                      <a16:creationId xmlns:a16="http://schemas.microsoft.com/office/drawing/2014/main" id="{8B7C94CA-93C6-32DF-62B5-563D346315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40" name="矩形 1239">
                  <a:extLst>
                    <a:ext uri="{FF2B5EF4-FFF2-40B4-BE49-F238E27FC236}">
                      <a16:creationId xmlns:a16="http://schemas.microsoft.com/office/drawing/2014/main" id="{D39A85E3-C35D-86AF-0DDB-56617EA8CA2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2" name="组合 1101">
                <a:extLst>
                  <a:ext uri="{FF2B5EF4-FFF2-40B4-BE49-F238E27FC236}">
                    <a16:creationId xmlns:a16="http://schemas.microsoft.com/office/drawing/2014/main" id="{8EB222DA-781F-E905-6A0D-63D7A7E0C7A2}"/>
                  </a:ext>
                </a:extLst>
              </p:cNvPr>
              <p:cNvGrpSpPr/>
              <p:nvPr/>
            </p:nvGrpSpPr>
            <p:grpSpPr>
              <a:xfrm>
                <a:off x="9586835" y="4719377"/>
                <a:ext cx="862730" cy="37318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233" name="矩形 1232">
                  <a:extLst>
                    <a:ext uri="{FF2B5EF4-FFF2-40B4-BE49-F238E27FC236}">
                      <a16:creationId xmlns:a16="http://schemas.microsoft.com/office/drawing/2014/main" id="{F9604231-8619-8BC0-A54D-F897E9643B4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4" name="矩形 1233">
                  <a:extLst>
                    <a:ext uri="{FF2B5EF4-FFF2-40B4-BE49-F238E27FC236}">
                      <a16:creationId xmlns:a16="http://schemas.microsoft.com/office/drawing/2014/main" id="{89AC7619-6079-66FB-8086-677C5614FCF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5" name="矩形 1234">
                  <a:extLst>
                    <a:ext uri="{FF2B5EF4-FFF2-40B4-BE49-F238E27FC236}">
                      <a16:creationId xmlns:a16="http://schemas.microsoft.com/office/drawing/2014/main" id="{B012CAC9-0757-521B-BC8C-809DDA5007B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6" name="矩形 1235">
                  <a:extLst>
                    <a:ext uri="{FF2B5EF4-FFF2-40B4-BE49-F238E27FC236}">
                      <a16:creationId xmlns:a16="http://schemas.microsoft.com/office/drawing/2014/main" id="{3C31FDDD-DFC8-095F-739B-88BF4BDA976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3" name="组合 1102">
                <a:extLst>
                  <a:ext uri="{FF2B5EF4-FFF2-40B4-BE49-F238E27FC236}">
                    <a16:creationId xmlns:a16="http://schemas.microsoft.com/office/drawing/2014/main" id="{B989CB82-DF6E-7229-E92F-74CC32E58241}"/>
                  </a:ext>
                </a:extLst>
              </p:cNvPr>
              <p:cNvGrpSpPr/>
              <p:nvPr/>
            </p:nvGrpSpPr>
            <p:grpSpPr>
              <a:xfrm>
                <a:off x="9586835" y="4653173"/>
                <a:ext cx="862730" cy="3731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229" name="矩形 1228">
                  <a:extLst>
                    <a:ext uri="{FF2B5EF4-FFF2-40B4-BE49-F238E27FC236}">
                      <a16:creationId xmlns:a16="http://schemas.microsoft.com/office/drawing/2014/main" id="{18F2C07C-CEF8-C19D-78FF-C492BCD02D3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0" name="矩形 1229">
                  <a:extLst>
                    <a:ext uri="{FF2B5EF4-FFF2-40B4-BE49-F238E27FC236}">
                      <a16:creationId xmlns:a16="http://schemas.microsoft.com/office/drawing/2014/main" id="{5247F2BA-7753-0512-F61F-96AADA009C7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1" name="矩形 1230">
                  <a:extLst>
                    <a:ext uri="{FF2B5EF4-FFF2-40B4-BE49-F238E27FC236}">
                      <a16:creationId xmlns:a16="http://schemas.microsoft.com/office/drawing/2014/main" id="{2C644AC5-6CEF-C6C9-666C-66965E41C6D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2" name="矩形 1231">
                  <a:extLst>
                    <a:ext uri="{FF2B5EF4-FFF2-40B4-BE49-F238E27FC236}">
                      <a16:creationId xmlns:a16="http://schemas.microsoft.com/office/drawing/2014/main" id="{2E482A1D-E632-E28B-631F-5D3E6EAF96A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2" name="组合 1121">
                <a:extLst>
                  <a:ext uri="{FF2B5EF4-FFF2-40B4-BE49-F238E27FC236}">
                    <a16:creationId xmlns:a16="http://schemas.microsoft.com/office/drawing/2014/main" id="{8674150F-C627-380E-5EB2-62593880A3BB}"/>
                  </a:ext>
                </a:extLst>
              </p:cNvPr>
              <p:cNvGrpSpPr/>
              <p:nvPr/>
            </p:nvGrpSpPr>
            <p:grpSpPr>
              <a:xfrm>
                <a:off x="9779740" y="4447876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53" name="矩形 1152">
                  <a:extLst>
                    <a:ext uri="{FF2B5EF4-FFF2-40B4-BE49-F238E27FC236}">
                      <a16:creationId xmlns:a16="http://schemas.microsoft.com/office/drawing/2014/main" id="{B2739B22-7867-DBB4-2430-267B2AE3CF3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4" name="矩形 1153">
                  <a:extLst>
                    <a:ext uri="{FF2B5EF4-FFF2-40B4-BE49-F238E27FC236}">
                      <a16:creationId xmlns:a16="http://schemas.microsoft.com/office/drawing/2014/main" id="{6D7F4D53-831D-3DFA-1794-475668A0EAB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5" name="矩形 1154">
                  <a:extLst>
                    <a:ext uri="{FF2B5EF4-FFF2-40B4-BE49-F238E27FC236}">
                      <a16:creationId xmlns:a16="http://schemas.microsoft.com/office/drawing/2014/main" id="{020BA740-74E2-834C-FCDE-8A3012DB6C2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6" name="矩形 1155">
                  <a:extLst>
                    <a:ext uri="{FF2B5EF4-FFF2-40B4-BE49-F238E27FC236}">
                      <a16:creationId xmlns:a16="http://schemas.microsoft.com/office/drawing/2014/main" id="{5C0EE33E-796E-F130-4BD0-8DD17929BDC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3" name="组合 1122">
                <a:extLst>
                  <a:ext uri="{FF2B5EF4-FFF2-40B4-BE49-F238E27FC236}">
                    <a16:creationId xmlns:a16="http://schemas.microsoft.com/office/drawing/2014/main" id="{2AF5B54B-BDA4-389A-3662-73DD88BDFD10}"/>
                  </a:ext>
                </a:extLst>
              </p:cNvPr>
              <p:cNvGrpSpPr/>
              <p:nvPr/>
            </p:nvGrpSpPr>
            <p:grpSpPr>
              <a:xfrm>
                <a:off x="10183987" y="4513885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49" name="矩形 1148">
                  <a:extLst>
                    <a:ext uri="{FF2B5EF4-FFF2-40B4-BE49-F238E27FC236}">
                      <a16:creationId xmlns:a16="http://schemas.microsoft.com/office/drawing/2014/main" id="{0A4F8423-C4B5-E24C-0A83-C5D1D6ADB0E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0" name="矩形 1149">
                  <a:extLst>
                    <a:ext uri="{FF2B5EF4-FFF2-40B4-BE49-F238E27FC236}">
                      <a16:creationId xmlns:a16="http://schemas.microsoft.com/office/drawing/2014/main" id="{501BE3B2-BDBE-E2D5-4926-25CE14A0D8B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1" name="矩形 1150">
                  <a:extLst>
                    <a:ext uri="{FF2B5EF4-FFF2-40B4-BE49-F238E27FC236}">
                      <a16:creationId xmlns:a16="http://schemas.microsoft.com/office/drawing/2014/main" id="{DF8254E9-06AC-EC58-6A4F-833F4DB48F5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2" name="矩形 1151">
                  <a:extLst>
                    <a:ext uri="{FF2B5EF4-FFF2-40B4-BE49-F238E27FC236}">
                      <a16:creationId xmlns:a16="http://schemas.microsoft.com/office/drawing/2014/main" id="{35C5B891-4701-76D8-1AB2-0410E2C6BA5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4" name="组合 1123">
                <a:extLst>
                  <a:ext uri="{FF2B5EF4-FFF2-40B4-BE49-F238E27FC236}">
                    <a16:creationId xmlns:a16="http://schemas.microsoft.com/office/drawing/2014/main" id="{404B2F75-5FD3-8343-1E21-68158790FF7D}"/>
                  </a:ext>
                </a:extLst>
              </p:cNvPr>
              <p:cNvGrpSpPr/>
              <p:nvPr/>
            </p:nvGrpSpPr>
            <p:grpSpPr>
              <a:xfrm>
                <a:off x="9911842" y="4579789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45" name="矩形 1144">
                  <a:extLst>
                    <a:ext uri="{FF2B5EF4-FFF2-40B4-BE49-F238E27FC236}">
                      <a16:creationId xmlns:a16="http://schemas.microsoft.com/office/drawing/2014/main" id="{C72E55B9-5E04-EC1F-5F01-1488016BFFA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6" name="矩形 1145">
                  <a:extLst>
                    <a:ext uri="{FF2B5EF4-FFF2-40B4-BE49-F238E27FC236}">
                      <a16:creationId xmlns:a16="http://schemas.microsoft.com/office/drawing/2014/main" id="{4199B9A9-0025-FDF7-B837-A8E455F5AF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7" name="矩形 1146">
                  <a:extLst>
                    <a:ext uri="{FF2B5EF4-FFF2-40B4-BE49-F238E27FC236}">
                      <a16:creationId xmlns:a16="http://schemas.microsoft.com/office/drawing/2014/main" id="{62C809D0-6B18-1A31-8223-32F99235D42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8" name="矩形 1147">
                  <a:extLst>
                    <a:ext uri="{FF2B5EF4-FFF2-40B4-BE49-F238E27FC236}">
                      <a16:creationId xmlns:a16="http://schemas.microsoft.com/office/drawing/2014/main" id="{B909A006-4538-4E63-F6A5-04FE8585C4D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5" name="组合 1124">
                <a:extLst>
                  <a:ext uri="{FF2B5EF4-FFF2-40B4-BE49-F238E27FC236}">
                    <a16:creationId xmlns:a16="http://schemas.microsoft.com/office/drawing/2014/main" id="{C651BFEA-1942-0E2D-4B7B-9039188997B2}"/>
                  </a:ext>
                </a:extLst>
              </p:cNvPr>
              <p:cNvGrpSpPr/>
              <p:nvPr/>
            </p:nvGrpSpPr>
            <p:grpSpPr>
              <a:xfrm>
                <a:off x="10121848" y="4651782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41" name="矩形 1140">
                  <a:extLst>
                    <a:ext uri="{FF2B5EF4-FFF2-40B4-BE49-F238E27FC236}">
                      <a16:creationId xmlns:a16="http://schemas.microsoft.com/office/drawing/2014/main" id="{1633D603-71E0-8F57-ABD2-662C739ED5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2" name="矩形 1141">
                  <a:extLst>
                    <a:ext uri="{FF2B5EF4-FFF2-40B4-BE49-F238E27FC236}">
                      <a16:creationId xmlns:a16="http://schemas.microsoft.com/office/drawing/2014/main" id="{41636084-5735-8B91-6CE1-42F127E1EF4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3" name="矩形 1142">
                  <a:extLst>
                    <a:ext uri="{FF2B5EF4-FFF2-40B4-BE49-F238E27FC236}">
                      <a16:creationId xmlns:a16="http://schemas.microsoft.com/office/drawing/2014/main" id="{CA936AD1-AC4F-22D0-594E-6937315075E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4" name="矩形 1143">
                  <a:extLst>
                    <a:ext uri="{FF2B5EF4-FFF2-40B4-BE49-F238E27FC236}">
                      <a16:creationId xmlns:a16="http://schemas.microsoft.com/office/drawing/2014/main" id="{E5213E0C-C269-522B-90A9-7071114FFF2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6" name="组合 1125">
                <a:extLst>
                  <a:ext uri="{FF2B5EF4-FFF2-40B4-BE49-F238E27FC236}">
                    <a16:creationId xmlns:a16="http://schemas.microsoft.com/office/drawing/2014/main" id="{CE461279-C117-E9D6-7DD8-F8C1AFDE4907}"/>
                  </a:ext>
                </a:extLst>
              </p:cNvPr>
              <p:cNvGrpSpPr/>
              <p:nvPr/>
            </p:nvGrpSpPr>
            <p:grpSpPr>
              <a:xfrm>
                <a:off x="9796527" y="4720702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37" name="矩形 1136">
                  <a:extLst>
                    <a:ext uri="{FF2B5EF4-FFF2-40B4-BE49-F238E27FC236}">
                      <a16:creationId xmlns:a16="http://schemas.microsoft.com/office/drawing/2014/main" id="{9694D667-EFB6-6222-245C-D79F35C4F52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8" name="矩形 1137">
                  <a:extLst>
                    <a:ext uri="{FF2B5EF4-FFF2-40B4-BE49-F238E27FC236}">
                      <a16:creationId xmlns:a16="http://schemas.microsoft.com/office/drawing/2014/main" id="{FB287FCE-F66A-54B0-6928-CCDD4AD1728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9" name="矩形 1138">
                  <a:extLst>
                    <a:ext uri="{FF2B5EF4-FFF2-40B4-BE49-F238E27FC236}">
                      <a16:creationId xmlns:a16="http://schemas.microsoft.com/office/drawing/2014/main" id="{351AF7E2-FF31-2825-824B-81F5CA78CCC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0" name="矩形 1139">
                  <a:extLst>
                    <a:ext uri="{FF2B5EF4-FFF2-40B4-BE49-F238E27FC236}">
                      <a16:creationId xmlns:a16="http://schemas.microsoft.com/office/drawing/2014/main" id="{58646872-BA62-E758-B567-C7D43545268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7" name="组合 1126">
                <a:extLst>
                  <a:ext uri="{FF2B5EF4-FFF2-40B4-BE49-F238E27FC236}">
                    <a16:creationId xmlns:a16="http://schemas.microsoft.com/office/drawing/2014/main" id="{CD0A4CC9-FD0C-5D9F-8758-10602436CB15}"/>
                  </a:ext>
                </a:extLst>
              </p:cNvPr>
              <p:cNvGrpSpPr/>
              <p:nvPr/>
            </p:nvGrpSpPr>
            <p:grpSpPr>
              <a:xfrm>
                <a:off x="10249951" y="4784950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33" name="矩形 1132">
                  <a:extLst>
                    <a:ext uri="{FF2B5EF4-FFF2-40B4-BE49-F238E27FC236}">
                      <a16:creationId xmlns:a16="http://schemas.microsoft.com/office/drawing/2014/main" id="{E1C09472-387D-77DD-EF18-144A4254315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4" name="矩形 1133">
                  <a:extLst>
                    <a:ext uri="{FF2B5EF4-FFF2-40B4-BE49-F238E27FC236}">
                      <a16:creationId xmlns:a16="http://schemas.microsoft.com/office/drawing/2014/main" id="{A3B88475-70FA-EBBB-14A0-798A878E8BB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5" name="矩形 1134">
                  <a:extLst>
                    <a:ext uri="{FF2B5EF4-FFF2-40B4-BE49-F238E27FC236}">
                      <a16:creationId xmlns:a16="http://schemas.microsoft.com/office/drawing/2014/main" id="{419FDE03-D7CA-5382-410C-2356533CD17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6" name="矩形 1135">
                  <a:extLst>
                    <a:ext uri="{FF2B5EF4-FFF2-40B4-BE49-F238E27FC236}">
                      <a16:creationId xmlns:a16="http://schemas.microsoft.com/office/drawing/2014/main" id="{FAA62EBA-8E33-67F0-F556-12EFD9264A6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8" name="组合 1127">
                <a:extLst>
                  <a:ext uri="{FF2B5EF4-FFF2-40B4-BE49-F238E27FC236}">
                    <a16:creationId xmlns:a16="http://schemas.microsoft.com/office/drawing/2014/main" id="{26FD97BC-3174-266B-2313-377EB4B0E7CC}"/>
                  </a:ext>
                </a:extLst>
              </p:cNvPr>
              <p:cNvGrpSpPr/>
              <p:nvPr/>
            </p:nvGrpSpPr>
            <p:grpSpPr>
              <a:xfrm>
                <a:off x="9969677" y="4851469"/>
                <a:ext cx="52984" cy="3858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29" name="矩形 1128">
                  <a:extLst>
                    <a:ext uri="{FF2B5EF4-FFF2-40B4-BE49-F238E27FC236}">
                      <a16:creationId xmlns:a16="http://schemas.microsoft.com/office/drawing/2014/main" id="{D14BD41F-CDA2-AABB-3DFC-70E998A44C6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0" name="矩形 1129">
                  <a:extLst>
                    <a:ext uri="{FF2B5EF4-FFF2-40B4-BE49-F238E27FC236}">
                      <a16:creationId xmlns:a16="http://schemas.microsoft.com/office/drawing/2014/main" id="{6D26CD95-0B3D-3F6C-5851-F34C485D4AC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1" name="矩形 1130">
                  <a:extLst>
                    <a:ext uri="{FF2B5EF4-FFF2-40B4-BE49-F238E27FC236}">
                      <a16:creationId xmlns:a16="http://schemas.microsoft.com/office/drawing/2014/main" id="{6CD7FCB1-3B7B-0B7A-ECD3-F109A761896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2" name="矩形 1131">
                  <a:extLst>
                    <a:ext uri="{FF2B5EF4-FFF2-40B4-BE49-F238E27FC236}">
                      <a16:creationId xmlns:a16="http://schemas.microsoft.com/office/drawing/2014/main" id="{A1477BDC-8FB7-80FA-2E53-31DB71700B3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79" name="组合 1878">
              <a:extLst>
                <a:ext uri="{FF2B5EF4-FFF2-40B4-BE49-F238E27FC236}">
                  <a16:creationId xmlns:a16="http://schemas.microsoft.com/office/drawing/2014/main" id="{1B34402F-6029-2B6F-C171-3FAF36B35DC8}"/>
                </a:ext>
              </a:extLst>
            </p:cNvPr>
            <p:cNvGrpSpPr/>
            <p:nvPr/>
          </p:nvGrpSpPr>
          <p:grpSpPr>
            <a:xfrm>
              <a:off x="8296946" y="3832615"/>
              <a:ext cx="862929" cy="1107293"/>
              <a:chOff x="8106446" y="2848442"/>
              <a:chExt cx="862929" cy="1107293"/>
            </a:xfrm>
          </p:grpSpPr>
          <p:grpSp>
            <p:nvGrpSpPr>
              <p:cNvPr id="1331" name="组合 1330">
                <a:extLst>
                  <a:ext uri="{FF2B5EF4-FFF2-40B4-BE49-F238E27FC236}">
                    <a16:creationId xmlns:a16="http://schemas.microsoft.com/office/drawing/2014/main" id="{2DCAF465-8D5A-F210-3B49-10433ED154A3}"/>
                  </a:ext>
                </a:extLst>
              </p:cNvPr>
              <p:cNvGrpSpPr/>
              <p:nvPr/>
            </p:nvGrpSpPr>
            <p:grpSpPr>
              <a:xfrm>
                <a:off x="8106446" y="3714533"/>
                <a:ext cx="862729" cy="37318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447" name="矩形 1446">
                  <a:extLst>
                    <a:ext uri="{FF2B5EF4-FFF2-40B4-BE49-F238E27FC236}">
                      <a16:creationId xmlns:a16="http://schemas.microsoft.com/office/drawing/2014/main" id="{0FAF299C-DA15-E29B-B7C1-6394FCEE2A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8" name="矩形 1447">
                  <a:extLst>
                    <a:ext uri="{FF2B5EF4-FFF2-40B4-BE49-F238E27FC236}">
                      <a16:creationId xmlns:a16="http://schemas.microsoft.com/office/drawing/2014/main" id="{3239E62A-1332-FAA9-DAD1-A1E963805C1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9" name="矩形 1448">
                  <a:extLst>
                    <a:ext uri="{FF2B5EF4-FFF2-40B4-BE49-F238E27FC236}">
                      <a16:creationId xmlns:a16="http://schemas.microsoft.com/office/drawing/2014/main" id="{74A9F83F-698A-51A3-8FF4-9940E15F80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0" name="矩形 1449">
                  <a:extLst>
                    <a:ext uri="{FF2B5EF4-FFF2-40B4-BE49-F238E27FC236}">
                      <a16:creationId xmlns:a16="http://schemas.microsoft.com/office/drawing/2014/main" id="{D95A59C6-4853-9C29-5F52-764DB364935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3" name="组合 1332">
                <a:extLst>
                  <a:ext uri="{FF2B5EF4-FFF2-40B4-BE49-F238E27FC236}">
                    <a16:creationId xmlns:a16="http://schemas.microsoft.com/office/drawing/2014/main" id="{1587744B-117E-A4BC-57F0-84FC0B1856BA}"/>
                  </a:ext>
                </a:extLst>
              </p:cNvPr>
              <p:cNvGrpSpPr/>
              <p:nvPr/>
            </p:nvGrpSpPr>
            <p:grpSpPr>
              <a:xfrm>
                <a:off x="8106446" y="3648330"/>
                <a:ext cx="862729" cy="37318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439" name="矩形 1438">
                  <a:extLst>
                    <a:ext uri="{FF2B5EF4-FFF2-40B4-BE49-F238E27FC236}">
                      <a16:creationId xmlns:a16="http://schemas.microsoft.com/office/drawing/2014/main" id="{1F53F16E-5D7B-B64D-4AB5-826084EBD4A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0" name="矩形 1439">
                  <a:extLst>
                    <a:ext uri="{FF2B5EF4-FFF2-40B4-BE49-F238E27FC236}">
                      <a16:creationId xmlns:a16="http://schemas.microsoft.com/office/drawing/2014/main" id="{16531B77-1C69-048A-8237-EA26FE25453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1" name="矩形 1440">
                  <a:extLst>
                    <a:ext uri="{FF2B5EF4-FFF2-40B4-BE49-F238E27FC236}">
                      <a16:creationId xmlns:a16="http://schemas.microsoft.com/office/drawing/2014/main" id="{6A8D1889-49EB-9D24-4346-16B9A074031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2" name="矩形 1441">
                  <a:extLst>
                    <a:ext uri="{FF2B5EF4-FFF2-40B4-BE49-F238E27FC236}">
                      <a16:creationId xmlns:a16="http://schemas.microsoft.com/office/drawing/2014/main" id="{B16CBAD1-07F9-536A-121A-D762B47F54F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5" name="组合 1334">
                <a:extLst>
                  <a:ext uri="{FF2B5EF4-FFF2-40B4-BE49-F238E27FC236}">
                    <a16:creationId xmlns:a16="http://schemas.microsoft.com/office/drawing/2014/main" id="{3DF85543-DDCA-D44A-9A68-C8E4E96202F6}"/>
                  </a:ext>
                </a:extLst>
              </p:cNvPr>
              <p:cNvGrpSpPr/>
              <p:nvPr/>
            </p:nvGrpSpPr>
            <p:grpSpPr>
              <a:xfrm>
                <a:off x="8106446" y="3582126"/>
                <a:ext cx="862729" cy="37318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431" name="矩形 1430">
                  <a:extLst>
                    <a:ext uri="{FF2B5EF4-FFF2-40B4-BE49-F238E27FC236}">
                      <a16:creationId xmlns:a16="http://schemas.microsoft.com/office/drawing/2014/main" id="{4E45C578-A13E-FDDA-467B-181D192522C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2" name="矩形 1431">
                  <a:extLst>
                    <a:ext uri="{FF2B5EF4-FFF2-40B4-BE49-F238E27FC236}">
                      <a16:creationId xmlns:a16="http://schemas.microsoft.com/office/drawing/2014/main" id="{F2E26C4C-A0A4-F521-BEB1-800D425A57C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3" name="矩形 1432">
                  <a:extLst>
                    <a:ext uri="{FF2B5EF4-FFF2-40B4-BE49-F238E27FC236}">
                      <a16:creationId xmlns:a16="http://schemas.microsoft.com/office/drawing/2014/main" id="{BD902E85-3951-03D3-5141-939B58F2FDF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4" name="矩形 1433">
                  <a:extLst>
                    <a:ext uri="{FF2B5EF4-FFF2-40B4-BE49-F238E27FC236}">
                      <a16:creationId xmlns:a16="http://schemas.microsoft.com/office/drawing/2014/main" id="{A37A8037-EB0D-8482-834F-05398FCCE57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7" name="组合 1336">
                <a:extLst>
                  <a:ext uri="{FF2B5EF4-FFF2-40B4-BE49-F238E27FC236}">
                    <a16:creationId xmlns:a16="http://schemas.microsoft.com/office/drawing/2014/main" id="{DFA98160-5080-A7CF-4E23-5C3A62542B69}"/>
                  </a:ext>
                </a:extLst>
              </p:cNvPr>
              <p:cNvGrpSpPr/>
              <p:nvPr/>
            </p:nvGrpSpPr>
            <p:grpSpPr>
              <a:xfrm>
                <a:off x="8106446" y="3515922"/>
                <a:ext cx="862729" cy="37318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423" name="矩形 1422">
                  <a:extLst>
                    <a:ext uri="{FF2B5EF4-FFF2-40B4-BE49-F238E27FC236}">
                      <a16:creationId xmlns:a16="http://schemas.microsoft.com/office/drawing/2014/main" id="{33E17A4E-430E-3401-6640-DFEF23B9B09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4" name="矩形 1423">
                  <a:extLst>
                    <a:ext uri="{FF2B5EF4-FFF2-40B4-BE49-F238E27FC236}">
                      <a16:creationId xmlns:a16="http://schemas.microsoft.com/office/drawing/2014/main" id="{6B0F29C3-5E6C-B2A5-3A3B-6808524F397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5" name="矩形 1424">
                  <a:extLst>
                    <a:ext uri="{FF2B5EF4-FFF2-40B4-BE49-F238E27FC236}">
                      <a16:creationId xmlns:a16="http://schemas.microsoft.com/office/drawing/2014/main" id="{1620D4B9-6397-FC55-E5CF-C9CC37F07C0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6" name="矩形 1425">
                  <a:extLst>
                    <a:ext uri="{FF2B5EF4-FFF2-40B4-BE49-F238E27FC236}">
                      <a16:creationId xmlns:a16="http://schemas.microsoft.com/office/drawing/2014/main" id="{0BFF80CA-8156-31BE-67CD-ED220D37076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8" name="组合 1337">
                <a:extLst>
                  <a:ext uri="{FF2B5EF4-FFF2-40B4-BE49-F238E27FC236}">
                    <a16:creationId xmlns:a16="http://schemas.microsoft.com/office/drawing/2014/main" id="{9D2B8838-CA83-1738-D841-273763C7D065}"/>
                  </a:ext>
                </a:extLst>
              </p:cNvPr>
              <p:cNvGrpSpPr/>
              <p:nvPr/>
            </p:nvGrpSpPr>
            <p:grpSpPr>
              <a:xfrm>
                <a:off x="8106646" y="3918417"/>
                <a:ext cx="862729" cy="37318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419" name="矩形 1418">
                  <a:extLst>
                    <a:ext uri="{FF2B5EF4-FFF2-40B4-BE49-F238E27FC236}">
                      <a16:creationId xmlns:a16="http://schemas.microsoft.com/office/drawing/2014/main" id="{843D3F9C-1D5E-54AD-A620-122835E4BC1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0" name="矩形 1419">
                  <a:extLst>
                    <a:ext uri="{FF2B5EF4-FFF2-40B4-BE49-F238E27FC236}">
                      <a16:creationId xmlns:a16="http://schemas.microsoft.com/office/drawing/2014/main" id="{E0F76FA9-F1F3-1C42-7AA1-E4B01A68078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1" name="矩形 1420">
                  <a:extLst>
                    <a:ext uri="{FF2B5EF4-FFF2-40B4-BE49-F238E27FC236}">
                      <a16:creationId xmlns:a16="http://schemas.microsoft.com/office/drawing/2014/main" id="{C653D8CB-231B-D626-AAE6-92B8B964AB7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22" name="矩形 1421">
                  <a:extLst>
                    <a:ext uri="{FF2B5EF4-FFF2-40B4-BE49-F238E27FC236}">
                      <a16:creationId xmlns:a16="http://schemas.microsoft.com/office/drawing/2014/main" id="{706F5514-CDE6-35B9-AFCF-389F27F104A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9" name="组合 1338">
                <a:extLst>
                  <a:ext uri="{FF2B5EF4-FFF2-40B4-BE49-F238E27FC236}">
                    <a16:creationId xmlns:a16="http://schemas.microsoft.com/office/drawing/2014/main" id="{9E4F8532-3D07-8146-B10E-772BD0AE9E0C}"/>
                  </a:ext>
                </a:extLst>
              </p:cNvPr>
              <p:cNvGrpSpPr/>
              <p:nvPr/>
            </p:nvGrpSpPr>
            <p:grpSpPr>
              <a:xfrm>
                <a:off x="8106446" y="3449719"/>
                <a:ext cx="862729" cy="37318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415" name="矩形 1414">
                  <a:extLst>
                    <a:ext uri="{FF2B5EF4-FFF2-40B4-BE49-F238E27FC236}">
                      <a16:creationId xmlns:a16="http://schemas.microsoft.com/office/drawing/2014/main" id="{5DA8FD3A-7894-06D9-B36F-0EB4388D9EC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6" name="矩形 1415">
                  <a:extLst>
                    <a:ext uri="{FF2B5EF4-FFF2-40B4-BE49-F238E27FC236}">
                      <a16:creationId xmlns:a16="http://schemas.microsoft.com/office/drawing/2014/main" id="{2DDDCC93-90C6-3BE4-EB48-6F3108BA115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7" name="矩形 1416">
                  <a:extLst>
                    <a:ext uri="{FF2B5EF4-FFF2-40B4-BE49-F238E27FC236}">
                      <a16:creationId xmlns:a16="http://schemas.microsoft.com/office/drawing/2014/main" id="{CE8E64E2-4A41-9F92-55C4-57C8C1D391E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8" name="矩形 1417">
                  <a:extLst>
                    <a:ext uri="{FF2B5EF4-FFF2-40B4-BE49-F238E27FC236}">
                      <a16:creationId xmlns:a16="http://schemas.microsoft.com/office/drawing/2014/main" id="{9174EB48-3357-EE5B-98D1-B485FA87C9F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0" name="组合 1339">
                <a:extLst>
                  <a:ext uri="{FF2B5EF4-FFF2-40B4-BE49-F238E27FC236}">
                    <a16:creationId xmlns:a16="http://schemas.microsoft.com/office/drawing/2014/main" id="{5F793742-9C22-CDC5-07D2-69F76A59549B}"/>
                  </a:ext>
                </a:extLst>
              </p:cNvPr>
              <p:cNvGrpSpPr/>
              <p:nvPr/>
            </p:nvGrpSpPr>
            <p:grpSpPr>
              <a:xfrm>
                <a:off x="8106646" y="3852213"/>
                <a:ext cx="862729" cy="37318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411" name="矩形 1410">
                  <a:extLst>
                    <a:ext uri="{FF2B5EF4-FFF2-40B4-BE49-F238E27FC236}">
                      <a16:creationId xmlns:a16="http://schemas.microsoft.com/office/drawing/2014/main" id="{DD555BCB-485F-EDF9-3013-5C2055BB82D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2" name="矩形 1411">
                  <a:extLst>
                    <a:ext uri="{FF2B5EF4-FFF2-40B4-BE49-F238E27FC236}">
                      <a16:creationId xmlns:a16="http://schemas.microsoft.com/office/drawing/2014/main" id="{0D8C4895-3605-A971-F511-E58EE82B616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3" name="矩形 1412">
                  <a:extLst>
                    <a:ext uri="{FF2B5EF4-FFF2-40B4-BE49-F238E27FC236}">
                      <a16:creationId xmlns:a16="http://schemas.microsoft.com/office/drawing/2014/main" id="{59B48438-FAE9-7797-FA56-A3A68C4EBCB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4" name="矩形 1413">
                  <a:extLst>
                    <a:ext uri="{FF2B5EF4-FFF2-40B4-BE49-F238E27FC236}">
                      <a16:creationId xmlns:a16="http://schemas.microsoft.com/office/drawing/2014/main" id="{62BD7A67-5FB2-A7C9-DD92-B4EBE3C1754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1" name="组合 1340">
                <a:extLst>
                  <a:ext uri="{FF2B5EF4-FFF2-40B4-BE49-F238E27FC236}">
                    <a16:creationId xmlns:a16="http://schemas.microsoft.com/office/drawing/2014/main" id="{F5C42515-29D2-4FA8-6839-79C3DEACB896}"/>
                  </a:ext>
                </a:extLst>
              </p:cNvPr>
              <p:cNvGrpSpPr/>
              <p:nvPr/>
            </p:nvGrpSpPr>
            <p:grpSpPr>
              <a:xfrm>
                <a:off x="8106446" y="3383515"/>
                <a:ext cx="862729" cy="37318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407" name="矩形 1406">
                  <a:extLst>
                    <a:ext uri="{FF2B5EF4-FFF2-40B4-BE49-F238E27FC236}">
                      <a16:creationId xmlns:a16="http://schemas.microsoft.com/office/drawing/2014/main" id="{59072D08-1DC2-1267-A5EC-1010464632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8" name="矩形 1407">
                  <a:extLst>
                    <a:ext uri="{FF2B5EF4-FFF2-40B4-BE49-F238E27FC236}">
                      <a16:creationId xmlns:a16="http://schemas.microsoft.com/office/drawing/2014/main" id="{F9C3611E-E2A2-6FE5-2FAF-E51D2AD45F5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9" name="矩形 1408">
                  <a:extLst>
                    <a:ext uri="{FF2B5EF4-FFF2-40B4-BE49-F238E27FC236}">
                      <a16:creationId xmlns:a16="http://schemas.microsoft.com/office/drawing/2014/main" id="{1F3377C2-4D38-882B-34B8-0CBE41236A9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10" name="矩形 1409">
                  <a:extLst>
                    <a:ext uri="{FF2B5EF4-FFF2-40B4-BE49-F238E27FC236}">
                      <a16:creationId xmlns:a16="http://schemas.microsoft.com/office/drawing/2014/main" id="{0515723F-EE7A-2779-F0B1-5F845F7756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2" name="组合 1341">
                <a:extLst>
                  <a:ext uri="{FF2B5EF4-FFF2-40B4-BE49-F238E27FC236}">
                    <a16:creationId xmlns:a16="http://schemas.microsoft.com/office/drawing/2014/main" id="{9DC825F0-B6EF-0DD5-A7CC-F40A8D7E1EB8}"/>
                  </a:ext>
                </a:extLst>
              </p:cNvPr>
              <p:cNvGrpSpPr/>
              <p:nvPr/>
            </p:nvGrpSpPr>
            <p:grpSpPr>
              <a:xfrm>
                <a:off x="8106646" y="3786009"/>
                <a:ext cx="862729" cy="37318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403" name="矩形 1402">
                  <a:extLst>
                    <a:ext uri="{FF2B5EF4-FFF2-40B4-BE49-F238E27FC236}">
                      <a16:creationId xmlns:a16="http://schemas.microsoft.com/office/drawing/2014/main" id="{637F1E51-D84A-A9BC-DCAF-9A6A04C41A2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4" name="矩形 1403">
                  <a:extLst>
                    <a:ext uri="{FF2B5EF4-FFF2-40B4-BE49-F238E27FC236}">
                      <a16:creationId xmlns:a16="http://schemas.microsoft.com/office/drawing/2014/main" id="{4C512D71-F629-70A4-2366-6787615325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5" name="矩形 1404">
                  <a:extLst>
                    <a:ext uri="{FF2B5EF4-FFF2-40B4-BE49-F238E27FC236}">
                      <a16:creationId xmlns:a16="http://schemas.microsoft.com/office/drawing/2014/main" id="{66503F2E-22B1-064D-7168-A3E88936878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6" name="矩形 1405">
                  <a:extLst>
                    <a:ext uri="{FF2B5EF4-FFF2-40B4-BE49-F238E27FC236}">
                      <a16:creationId xmlns:a16="http://schemas.microsoft.com/office/drawing/2014/main" id="{BA122D6B-1C00-0404-2896-979D2E245F9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3" name="组合 1342">
                <a:extLst>
                  <a:ext uri="{FF2B5EF4-FFF2-40B4-BE49-F238E27FC236}">
                    <a16:creationId xmlns:a16="http://schemas.microsoft.com/office/drawing/2014/main" id="{31725DDB-91F2-0F37-193E-BC9A853E8728}"/>
                  </a:ext>
                </a:extLst>
              </p:cNvPr>
              <p:cNvGrpSpPr/>
              <p:nvPr/>
            </p:nvGrpSpPr>
            <p:grpSpPr>
              <a:xfrm>
                <a:off x="8106446" y="3317311"/>
                <a:ext cx="862729" cy="37318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399" name="矩形 1398">
                  <a:extLst>
                    <a:ext uri="{FF2B5EF4-FFF2-40B4-BE49-F238E27FC236}">
                      <a16:creationId xmlns:a16="http://schemas.microsoft.com/office/drawing/2014/main" id="{B24D5ACB-1F5D-CBF3-8A57-ACEE26221E6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0" name="矩形 1399">
                  <a:extLst>
                    <a:ext uri="{FF2B5EF4-FFF2-40B4-BE49-F238E27FC236}">
                      <a16:creationId xmlns:a16="http://schemas.microsoft.com/office/drawing/2014/main" id="{14FC7AF6-E817-685C-7F75-40E18FBB5D2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1" name="矩形 1400">
                  <a:extLst>
                    <a:ext uri="{FF2B5EF4-FFF2-40B4-BE49-F238E27FC236}">
                      <a16:creationId xmlns:a16="http://schemas.microsoft.com/office/drawing/2014/main" id="{275A8FB9-7438-70E6-042A-1F624CDF12B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2" name="矩形 1401">
                  <a:extLst>
                    <a:ext uri="{FF2B5EF4-FFF2-40B4-BE49-F238E27FC236}">
                      <a16:creationId xmlns:a16="http://schemas.microsoft.com/office/drawing/2014/main" id="{5D5BEC96-DA70-5975-1BB8-F0068110F9E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4" name="组合 1343">
                <a:extLst>
                  <a:ext uri="{FF2B5EF4-FFF2-40B4-BE49-F238E27FC236}">
                    <a16:creationId xmlns:a16="http://schemas.microsoft.com/office/drawing/2014/main" id="{CD46D9D4-8E07-1C6D-D819-56A30DBAE914}"/>
                  </a:ext>
                </a:extLst>
              </p:cNvPr>
              <p:cNvGrpSpPr/>
              <p:nvPr/>
            </p:nvGrpSpPr>
            <p:grpSpPr>
              <a:xfrm>
                <a:off x="8106646" y="3245664"/>
                <a:ext cx="862729" cy="37318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395" name="矩形 1394">
                  <a:extLst>
                    <a:ext uri="{FF2B5EF4-FFF2-40B4-BE49-F238E27FC236}">
                      <a16:creationId xmlns:a16="http://schemas.microsoft.com/office/drawing/2014/main" id="{0534B491-B50A-E05F-8D39-538F4677F09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6" name="矩形 1395">
                  <a:extLst>
                    <a:ext uri="{FF2B5EF4-FFF2-40B4-BE49-F238E27FC236}">
                      <a16:creationId xmlns:a16="http://schemas.microsoft.com/office/drawing/2014/main" id="{D75122EE-6813-715C-D75E-012D82E351E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7" name="矩形 1396">
                  <a:extLst>
                    <a:ext uri="{FF2B5EF4-FFF2-40B4-BE49-F238E27FC236}">
                      <a16:creationId xmlns:a16="http://schemas.microsoft.com/office/drawing/2014/main" id="{432EFCCD-40A4-C82E-15F3-C40157B575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8" name="矩形 1397">
                  <a:extLst>
                    <a:ext uri="{FF2B5EF4-FFF2-40B4-BE49-F238E27FC236}">
                      <a16:creationId xmlns:a16="http://schemas.microsoft.com/office/drawing/2014/main" id="{4831B258-12F4-B8B4-0DD4-7680FF1B2AE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5" name="组合 1344">
                <a:extLst>
                  <a:ext uri="{FF2B5EF4-FFF2-40B4-BE49-F238E27FC236}">
                    <a16:creationId xmlns:a16="http://schemas.microsoft.com/office/drawing/2014/main" id="{751ABAB3-D2EE-1AED-5F97-429BA8AACBBA}"/>
                  </a:ext>
                </a:extLst>
              </p:cNvPr>
              <p:cNvGrpSpPr/>
              <p:nvPr/>
            </p:nvGrpSpPr>
            <p:grpSpPr>
              <a:xfrm>
                <a:off x="8106646" y="3179460"/>
                <a:ext cx="862729" cy="37318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391" name="矩形 1390">
                  <a:extLst>
                    <a:ext uri="{FF2B5EF4-FFF2-40B4-BE49-F238E27FC236}">
                      <a16:creationId xmlns:a16="http://schemas.microsoft.com/office/drawing/2014/main" id="{0392D086-1612-42DF-0E6F-8AA4D2DA7A0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2" name="矩形 1391">
                  <a:extLst>
                    <a:ext uri="{FF2B5EF4-FFF2-40B4-BE49-F238E27FC236}">
                      <a16:creationId xmlns:a16="http://schemas.microsoft.com/office/drawing/2014/main" id="{FD15D633-459B-4721-3C85-6D8F9841CD2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3" name="矩形 1392">
                  <a:extLst>
                    <a:ext uri="{FF2B5EF4-FFF2-40B4-BE49-F238E27FC236}">
                      <a16:creationId xmlns:a16="http://schemas.microsoft.com/office/drawing/2014/main" id="{8B549022-F6CA-A3A7-AB8C-4AC4AD97532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4" name="矩形 1393">
                  <a:extLst>
                    <a:ext uri="{FF2B5EF4-FFF2-40B4-BE49-F238E27FC236}">
                      <a16:creationId xmlns:a16="http://schemas.microsoft.com/office/drawing/2014/main" id="{D12BB99F-4ABF-EBCF-D519-FDFF07753B1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6" name="组合 1345">
                <a:extLst>
                  <a:ext uri="{FF2B5EF4-FFF2-40B4-BE49-F238E27FC236}">
                    <a16:creationId xmlns:a16="http://schemas.microsoft.com/office/drawing/2014/main" id="{A590DEC9-DE27-04C9-796C-C91515F3A513}"/>
                  </a:ext>
                </a:extLst>
              </p:cNvPr>
              <p:cNvGrpSpPr/>
              <p:nvPr/>
            </p:nvGrpSpPr>
            <p:grpSpPr>
              <a:xfrm>
                <a:off x="8106646" y="3113257"/>
                <a:ext cx="862729" cy="37318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387" name="矩形 1386">
                  <a:extLst>
                    <a:ext uri="{FF2B5EF4-FFF2-40B4-BE49-F238E27FC236}">
                      <a16:creationId xmlns:a16="http://schemas.microsoft.com/office/drawing/2014/main" id="{D784474F-1E9B-D273-0729-570F19FC640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8" name="矩形 1387">
                  <a:extLst>
                    <a:ext uri="{FF2B5EF4-FFF2-40B4-BE49-F238E27FC236}">
                      <a16:creationId xmlns:a16="http://schemas.microsoft.com/office/drawing/2014/main" id="{762525E8-2477-2BCD-F9F6-61A28AC5284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9" name="矩形 1388">
                  <a:extLst>
                    <a:ext uri="{FF2B5EF4-FFF2-40B4-BE49-F238E27FC236}">
                      <a16:creationId xmlns:a16="http://schemas.microsoft.com/office/drawing/2014/main" id="{B50054F5-8BA8-F587-1E30-0994D3E558A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0" name="矩形 1389">
                  <a:extLst>
                    <a:ext uri="{FF2B5EF4-FFF2-40B4-BE49-F238E27FC236}">
                      <a16:creationId xmlns:a16="http://schemas.microsoft.com/office/drawing/2014/main" id="{46860927-E00A-5058-8773-74013AED783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7" name="组合 1346">
                <a:extLst>
                  <a:ext uri="{FF2B5EF4-FFF2-40B4-BE49-F238E27FC236}">
                    <a16:creationId xmlns:a16="http://schemas.microsoft.com/office/drawing/2014/main" id="{3C1DB2FD-1D34-C5ED-B87A-29723DBA4308}"/>
                  </a:ext>
                </a:extLst>
              </p:cNvPr>
              <p:cNvGrpSpPr/>
              <p:nvPr/>
            </p:nvGrpSpPr>
            <p:grpSpPr>
              <a:xfrm>
                <a:off x="8106646" y="3047053"/>
                <a:ext cx="862729" cy="37318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383" name="矩形 1382">
                  <a:extLst>
                    <a:ext uri="{FF2B5EF4-FFF2-40B4-BE49-F238E27FC236}">
                      <a16:creationId xmlns:a16="http://schemas.microsoft.com/office/drawing/2014/main" id="{4AC1E019-9D33-EF11-1056-07A74B167B0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4" name="矩形 1383">
                  <a:extLst>
                    <a:ext uri="{FF2B5EF4-FFF2-40B4-BE49-F238E27FC236}">
                      <a16:creationId xmlns:a16="http://schemas.microsoft.com/office/drawing/2014/main" id="{C208721F-F4B4-98AD-FA11-62106C58DD6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5" name="矩形 1384">
                  <a:extLst>
                    <a:ext uri="{FF2B5EF4-FFF2-40B4-BE49-F238E27FC236}">
                      <a16:creationId xmlns:a16="http://schemas.microsoft.com/office/drawing/2014/main" id="{585C2EE7-8E55-5187-D9E0-76DC3B80B5E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6" name="矩形 1385">
                  <a:extLst>
                    <a:ext uri="{FF2B5EF4-FFF2-40B4-BE49-F238E27FC236}">
                      <a16:creationId xmlns:a16="http://schemas.microsoft.com/office/drawing/2014/main" id="{325B6B1A-EBB6-EA62-0E31-B20AA1FF5DC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8" name="组合 1347">
                <a:extLst>
                  <a:ext uri="{FF2B5EF4-FFF2-40B4-BE49-F238E27FC236}">
                    <a16:creationId xmlns:a16="http://schemas.microsoft.com/office/drawing/2014/main" id="{BCF8E1C2-3C26-E145-740F-7AF002FA92A4}"/>
                  </a:ext>
                </a:extLst>
              </p:cNvPr>
              <p:cNvGrpSpPr/>
              <p:nvPr/>
            </p:nvGrpSpPr>
            <p:grpSpPr>
              <a:xfrm>
                <a:off x="8106646" y="2980850"/>
                <a:ext cx="862729" cy="37318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379" name="矩形 1378">
                  <a:extLst>
                    <a:ext uri="{FF2B5EF4-FFF2-40B4-BE49-F238E27FC236}">
                      <a16:creationId xmlns:a16="http://schemas.microsoft.com/office/drawing/2014/main" id="{2AFF715C-18C9-F766-2568-6C7D0470B1F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0" name="矩形 1379">
                  <a:extLst>
                    <a:ext uri="{FF2B5EF4-FFF2-40B4-BE49-F238E27FC236}">
                      <a16:creationId xmlns:a16="http://schemas.microsoft.com/office/drawing/2014/main" id="{BA27E5E8-C373-62BA-E7BA-8094A102DB4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1" name="矩形 1380">
                  <a:extLst>
                    <a:ext uri="{FF2B5EF4-FFF2-40B4-BE49-F238E27FC236}">
                      <a16:creationId xmlns:a16="http://schemas.microsoft.com/office/drawing/2014/main" id="{BF3A3E79-3360-02ED-67F7-2270BE4F49D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2" name="矩形 1381">
                  <a:extLst>
                    <a:ext uri="{FF2B5EF4-FFF2-40B4-BE49-F238E27FC236}">
                      <a16:creationId xmlns:a16="http://schemas.microsoft.com/office/drawing/2014/main" id="{F777054F-E418-FA7E-CFD9-F4AA8DBACE2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49" name="组合 1348">
                <a:extLst>
                  <a:ext uri="{FF2B5EF4-FFF2-40B4-BE49-F238E27FC236}">
                    <a16:creationId xmlns:a16="http://schemas.microsoft.com/office/drawing/2014/main" id="{C9661F64-C2FC-372A-6246-C9ACB144C9C8}"/>
                  </a:ext>
                </a:extLst>
              </p:cNvPr>
              <p:cNvGrpSpPr/>
              <p:nvPr/>
            </p:nvGrpSpPr>
            <p:grpSpPr>
              <a:xfrm>
                <a:off x="8106646" y="2914646"/>
                <a:ext cx="862729" cy="37318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375" name="矩形 1374">
                  <a:extLst>
                    <a:ext uri="{FF2B5EF4-FFF2-40B4-BE49-F238E27FC236}">
                      <a16:creationId xmlns:a16="http://schemas.microsoft.com/office/drawing/2014/main" id="{A11A4B1B-C822-781F-6B0C-B71617C57FC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6" name="矩形 1375">
                  <a:extLst>
                    <a:ext uri="{FF2B5EF4-FFF2-40B4-BE49-F238E27FC236}">
                      <a16:creationId xmlns:a16="http://schemas.microsoft.com/office/drawing/2014/main" id="{DB9EA3A6-D4BA-51FD-CB36-E98C9453B06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7" name="矩形 1376">
                  <a:extLst>
                    <a:ext uri="{FF2B5EF4-FFF2-40B4-BE49-F238E27FC236}">
                      <a16:creationId xmlns:a16="http://schemas.microsoft.com/office/drawing/2014/main" id="{DE35BF22-F1F5-D576-B71A-F6422BAF996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8" name="矩形 1377">
                  <a:extLst>
                    <a:ext uri="{FF2B5EF4-FFF2-40B4-BE49-F238E27FC236}">
                      <a16:creationId xmlns:a16="http://schemas.microsoft.com/office/drawing/2014/main" id="{594B7C96-17E0-6FD6-E6AB-7B36979C124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0" name="组合 1349">
                <a:extLst>
                  <a:ext uri="{FF2B5EF4-FFF2-40B4-BE49-F238E27FC236}">
                    <a16:creationId xmlns:a16="http://schemas.microsoft.com/office/drawing/2014/main" id="{2FC5938D-97D5-C866-C7B8-557936E25191}"/>
                  </a:ext>
                </a:extLst>
              </p:cNvPr>
              <p:cNvGrpSpPr/>
              <p:nvPr/>
            </p:nvGrpSpPr>
            <p:grpSpPr>
              <a:xfrm>
                <a:off x="8106646" y="2848442"/>
                <a:ext cx="862729" cy="37318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371" name="矩形 1370">
                  <a:extLst>
                    <a:ext uri="{FF2B5EF4-FFF2-40B4-BE49-F238E27FC236}">
                      <a16:creationId xmlns:a16="http://schemas.microsoft.com/office/drawing/2014/main" id="{4F853295-654C-8037-B536-BD1572ACB1D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72" name="矩形 1371">
                  <a:extLst>
                    <a:ext uri="{FF2B5EF4-FFF2-40B4-BE49-F238E27FC236}">
                      <a16:creationId xmlns:a16="http://schemas.microsoft.com/office/drawing/2014/main" id="{A95F608C-4E67-63D0-C1F4-8F3969AE9C1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73" name="矩形 1372">
                  <a:extLst>
                    <a:ext uri="{FF2B5EF4-FFF2-40B4-BE49-F238E27FC236}">
                      <a16:creationId xmlns:a16="http://schemas.microsoft.com/office/drawing/2014/main" id="{3AF0442E-2DFB-CAD3-4F0C-6B7DFDFBAEC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74" name="矩形 1373">
                  <a:extLst>
                    <a:ext uri="{FF2B5EF4-FFF2-40B4-BE49-F238E27FC236}">
                      <a16:creationId xmlns:a16="http://schemas.microsoft.com/office/drawing/2014/main" id="{714AF53E-736C-DA2D-4047-B25D401FC2E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78" name="组合 1877">
              <a:extLst>
                <a:ext uri="{FF2B5EF4-FFF2-40B4-BE49-F238E27FC236}">
                  <a16:creationId xmlns:a16="http://schemas.microsoft.com/office/drawing/2014/main" id="{04B05225-B206-06C2-BD4C-59D224211812}"/>
                </a:ext>
              </a:extLst>
            </p:cNvPr>
            <p:cNvGrpSpPr/>
            <p:nvPr/>
          </p:nvGrpSpPr>
          <p:grpSpPr>
            <a:xfrm>
              <a:off x="8292796" y="5119779"/>
              <a:ext cx="862929" cy="507682"/>
              <a:chOff x="8106446" y="3984620"/>
              <a:chExt cx="862929" cy="507682"/>
            </a:xfrm>
          </p:grpSpPr>
          <p:grpSp>
            <p:nvGrpSpPr>
              <p:cNvPr id="1330" name="组合 1329">
                <a:extLst>
                  <a:ext uri="{FF2B5EF4-FFF2-40B4-BE49-F238E27FC236}">
                    <a16:creationId xmlns:a16="http://schemas.microsoft.com/office/drawing/2014/main" id="{EA9C1CA0-0006-2E99-0C57-ACFFA3446BEE}"/>
                  </a:ext>
                </a:extLst>
              </p:cNvPr>
              <p:cNvGrpSpPr/>
              <p:nvPr/>
            </p:nvGrpSpPr>
            <p:grpSpPr>
              <a:xfrm>
                <a:off x="8106646" y="4183231"/>
                <a:ext cx="862729" cy="37318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451" name="矩形 1450">
                  <a:extLst>
                    <a:ext uri="{FF2B5EF4-FFF2-40B4-BE49-F238E27FC236}">
                      <a16:creationId xmlns:a16="http://schemas.microsoft.com/office/drawing/2014/main" id="{42683244-56A6-3572-C6BA-D9BEDC95BC7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2" name="矩形 1451">
                  <a:extLst>
                    <a:ext uri="{FF2B5EF4-FFF2-40B4-BE49-F238E27FC236}">
                      <a16:creationId xmlns:a16="http://schemas.microsoft.com/office/drawing/2014/main" id="{EF660280-3D14-799B-D4AF-BD177401A2F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3" name="矩形 1452">
                  <a:extLst>
                    <a:ext uri="{FF2B5EF4-FFF2-40B4-BE49-F238E27FC236}">
                      <a16:creationId xmlns:a16="http://schemas.microsoft.com/office/drawing/2014/main" id="{86668373-781E-E648-E485-EF76F9F5F1C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4" name="矩形 1453">
                  <a:extLst>
                    <a:ext uri="{FF2B5EF4-FFF2-40B4-BE49-F238E27FC236}">
                      <a16:creationId xmlns:a16="http://schemas.microsoft.com/office/drawing/2014/main" id="{0FB1C3AD-D34C-5626-0A77-9686F0520E9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2" name="组合 1331">
                <a:extLst>
                  <a:ext uri="{FF2B5EF4-FFF2-40B4-BE49-F238E27FC236}">
                    <a16:creationId xmlns:a16="http://schemas.microsoft.com/office/drawing/2014/main" id="{0275EA37-5835-FE4D-BF87-3DAA51D9CEFC}"/>
                  </a:ext>
                </a:extLst>
              </p:cNvPr>
              <p:cNvGrpSpPr/>
              <p:nvPr/>
            </p:nvGrpSpPr>
            <p:grpSpPr>
              <a:xfrm>
                <a:off x="8106646" y="4117027"/>
                <a:ext cx="862729" cy="37318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443" name="矩形 1442">
                  <a:extLst>
                    <a:ext uri="{FF2B5EF4-FFF2-40B4-BE49-F238E27FC236}">
                      <a16:creationId xmlns:a16="http://schemas.microsoft.com/office/drawing/2014/main" id="{0F46412E-A0EC-3461-AB6E-D70CAD9D5B2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4" name="矩形 1443">
                  <a:extLst>
                    <a:ext uri="{FF2B5EF4-FFF2-40B4-BE49-F238E27FC236}">
                      <a16:creationId xmlns:a16="http://schemas.microsoft.com/office/drawing/2014/main" id="{F8DFD9AF-9F46-6DB1-BCF1-6F2C9837203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5" name="矩形 1444">
                  <a:extLst>
                    <a:ext uri="{FF2B5EF4-FFF2-40B4-BE49-F238E27FC236}">
                      <a16:creationId xmlns:a16="http://schemas.microsoft.com/office/drawing/2014/main" id="{1414F11B-C14B-E64A-3C06-B3D26E32C15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6" name="矩形 1445">
                  <a:extLst>
                    <a:ext uri="{FF2B5EF4-FFF2-40B4-BE49-F238E27FC236}">
                      <a16:creationId xmlns:a16="http://schemas.microsoft.com/office/drawing/2014/main" id="{99AE14D4-7802-DEA9-7D47-F26C81FFC59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4" name="组合 1333">
                <a:extLst>
                  <a:ext uri="{FF2B5EF4-FFF2-40B4-BE49-F238E27FC236}">
                    <a16:creationId xmlns:a16="http://schemas.microsoft.com/office/drawing/2014/main" id="{0BF1B7D8-4CB6-5558-67BC-26349C66B701}"/>
                  </a:ext>
                </a:extLst>
              </p:cNvPr>
              <p:cNvGrpSpPr/>
              <p:nvPr/>
            </p:nvGrpSpPr>
            <p:grpSpPr>
              <a:xfrm>
                <a:off x="8106646" y="4050824"/>
                <a:ext cx="862729" cy="37318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435" name="矩形 1434">
                  <a:extLst>
                    <a:ext uri="{FF2B5EF4-FFF2-40B4-BE49-F238E27FC236}">
                      <a16:creationId xmlns:a16="http://schemas.microsoft.com/office/drawing/2014/main" id="{C17E1892-3D10-B406-D35C-B271AE73307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6" name="矩形 1435">
                  <a:extLst>
                    <a:ext uri="{FF2B5EF4-FFF2-40B4-BE49-F238E27FC236}">
                      <a16:creationId xmlns:a16="http://schemas.microsoft.com/office/drawing/2014/main" id="{EE950C73-5530-9C8E-7338-D0E213016F2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7" name="矩形 1436">
                  <a:extLst>
                    <a:ext uri="{FF2B5EF4-FFF2-40B4-BE49-F238E27FC236}">
                      <a16:creationId xmlns:a16="http://schemas.microsoft.com/office/drawing/2014/main" id="{5E9EBF07-7BEC-1E55-C984-D4170758922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8" name="矩形 1437">
                  <a:extLst>
                    <a:ext uri="{FF2B5EF4-FFF2-40B4-BE49-F238E27FC236}">
                      <a16:creationId xmlns:a16="http://schemas.microsoft.com/office/drawing/2014/main" id="{96FE8494-06E4-757F-18FD-81A1B8CB63C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6" name="组合 1335">
                <a:extLst>
                  <a:ext uri="{FF2B5EF4-FFF2-40B4-BE49-F238E27FC236}">
                    <a16:creationId xmlns:a16="http://schemas.microsoft.com/office/drawing/2014/main" id="{C7467904-4A2E-5990-DEE3-E77BD1B621E1}"/>
                  </a:ext>
                </a:extLst>
              </p:cNvPr>
              <p:cNvGrpSpPr/>
              <p:nvPr/>
            </p:nvGrpSpPr>
            <p:grpSpPr>
              <a:xfrm>
                <a:off x="8106646" y="3984620"/>
                <a:ext cx="862729" cy="37318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427" name="矩形 1426">
                  <a:extLst>
                    <a:ext uri="{FF2B5EF4-FFF2-40B4-BE49-F238E27FC236}">
                      <a16:creationId xmlns:a16="http://schemas.microsoft.com/office/drawing/2014/main" id="{C8A5FC8C-D23F-DAD0-55B5-AA99B20D129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8" name="矩形 1427">
                  <a:extLst>
                    <a:ext uri="{FF2B5EF4-FFF2-40B4-BE49-F238E27FC236}">
                      <a16:creationId xmlns:a16="http://schemas.microsoft.com/office/drawing/2014/main" id="{EF894A50-9702-EA3F-0FDD-16AC4A7B28B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9" name="矩形 1428">
                  <a:extLst>
                    <a:ext uri="{FF2B5EF4-FFF2-40B4-BE49-F238E27FC236}">
                      <a16:creationId xmlns:a16="http://schemas.microsoft.com/office/drawing/2014/main" id="{636253A4-CDD3-0F2F-CFEF-52D963CE688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0" name="矩形 1429">
                  <a:extLst>
                    <a:ext uri="{FF2B5EF4-FFF2-40B4-BE49-F238E27FC236}">
                      <a16:creationId xmlns:a16="http://schemas.microsoft.com/office/drawing/2014/main" id="{1FA98049-0243-DE00-E1A3-82A2E10D2CB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1" name="组合 1350">
                <a:extLst>
                  <a:ext uri="{FF2B5EF4-FFF2-40B4-BE49-F238E27FC236}">
                    <a16:creationId xmlns:a16="http://schemas.microsoft.com/office/drawing/2014/main" id="{9D3F279D-32EB-FAD0-FA5D-1A8CBEBBCC40}"/>
                  </a:ext>
                </a:extLst>
              </p:cNvPr>
              <p:cNvGrpSpPr/>
              <p:nvPr/>
            </p:nvGrpSpPr>
            <p:grpSpPr>
              <a:xfrm>
                <a:off x="8106446" y="4454984"/>
                <a:ext cx="862729" cy="3731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367" name="矩形 1366">
                  <a:extLst>
                    <a:ext uri="{FF2B5EF4-FFF2-40B4-BE49-F238E27FC236}">
                      <a16:creationId xmlns:a16="http://schemas.microsoft.com/office/drawing/2014/main" id="{3EE46071-FF63-BC5A-8255-E2EB393974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8" name="矩形 1367">
                  <a:extLst>
                    <a:ext uri="{FF2B5EF4-FFF2-40B4-BE49-F238E27FC236}">
                      <a16:creationId xmlns:a16="http://schemas.microsoft.com/office/drawing/2014/main" id="{920F7C78-B2FE-6792-91B0-2B69B953758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9" name="矩形 1368">
                  <a:extLst>
                    <a:ext uri="{FF2B5EF4-FFF2-40B4-BE49-F238E27FC236}">
                      <a16:creationId xmlns:a16="http://schemas.microsoft.com/office/drawing/2014/main" id="{1F1F2DB9-1F04-506E-8881-D53ED19AB43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0" name="矩形 1369">
                  <a:extLst>
                    <a:ext uri="{FF2B5EF4-FFF2-40B4-BE49-F238E27FC236}">
                      <a16:creationId xmlns:a16="http://schemas.microsoft.com/office/drawing/2014/main" id="{581673DF-297F-C694-221C-BD06BD3E15F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2" name="组合 1351">
                <a:extLst>
                  <a:ext uri="{FF2B5EF4-FFF2-40B4-BE49-F238E27FC236}">
                    <a16:creationId xmlns:a16="http://schemas.microsoft.com/office/drawing/2014/main" id="{F2E86F85-6286-8D51-EC94-AF301270C48B}"/>
                  </a:ext>
                </a:extLst>
              </p:cNvPr>
              <p:cNvGrpSpPr/>
              <p:nvPr/>
            </p:nvGrpSpPr>
            <p:grpSpPr>
              <a:xfrm>
                <a:off x="8106446" y="4388780"/>
                <a:ext cx="862729" cy="37318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363" name="矩形 1362">
                  <a:extLst>
                    <a:ext uri="{FF2B5EF4-FFF2-40B4-BE49-F238E27FC236}">
                      <a16:creationId xmlns:a16="http://schemas.microsoft.com/office/drawing/2014/main" id="{E15C8CE8-09D3-5CB3-D96F-D8D0855B549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4" name="矩形 1363">
                  <a:extLst>
                    <a:ext uri="{FF2B5EF4-FFF2-40B4-BE49-F238E27FC236}">
                      <a16:creationId xmlns:a16="http://schemas.microsoft.com/office/drawing/2014/main" id="{16B1507F-B89F-2392-8E96-F814BBD3A1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5" name="矩形 1364">
                  <a:extLst>
                    <a:ext uri="{FF2B5EF4-FFF2-40B4-BE49-F238E27FC236}">
                      <a16:creationId xmlns:a16="http://schemas.microsoft.com/office/drawing/2014/main" id="{CEF3781E-BA6F-C84A-8950-DC691093500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6" name="矩形 1365">
                  <a:extLst>
                    <a:ext uri="{FF2B5EF4-FFF2-40B4-BE49-F238E27FC236}">
                      <a16:creationId xmlns:a16="http://schemas.microsoft.com/office/drawing/2014/main" id="{3F7BFE61-8F86-E56E-B50A-8CDF0956FC3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3" name="组合 1352">
                <a:extLst>
                  <a:ext uri="{FF2B5EF4-FFF2-40B4-BE49-F238E27FC236}">
                    <a16:creationId xmlns:a16="http://schemas.microsoft.com/office/drawing/2014/main" id="{54053449-097E-706B-900D-A259EA1D0E7A}"/>
                  </a:ext>
                </a:extLst>
              </p:cNvPr>
              <p:cNvGrpSpPr/>
              <p:nvPr/>
            </p:nvGrpSpPr>
            <p:grpSpPr>
              <a:xfrm>
                <a:off x="8106446" y="4322576"/>
                <a:ext cx="862729" cy="37318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359" name="矩形 1358">
                  <a:extLst>
                    <a:ext uri="{FF2B5EF4-FFF2-40B4-BE49-F238E27FC236}">
                      <a16:creationId xmlns:a16="http://schemas.microsoft.com/office/drawing/2014/main" id="{E7D8082A-17A2-F8DF-4244-3260819976F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0" name="矩形 1359">
                  <a:extLst>
                    <a:ext uri="{FF2B5EF4-FFF2-40B4-BE49-F238E27FC236}">
                      <a16:creationId xmlns:a16="http://schemas.microsoft.com/office/drawing/2014/main" id="{FF703F1F-DE42-B3E6-9734-E4F435B934D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1" name="矩形 1360">
                  <a:extLst>
                    <a:ext uri="{FF2B5EF4-FFF2-40B4-BE49-F238E27FC236}">
                      <a16:creationId xmlns:a16="http://schemas.microsoft.com/office/drawing/2014/main" id="{D2B5C1C4-6D46-4FD1-1CE3-B67BEFA5BC3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2" name="矩形 1361">
                  <a:extLst>
                    <a:ext uri="{FF2B5EF4-FFF2-40B4-BE49-F238E27FC236}">
                      <a16:creationId xmlns:a16="http://schemas.microsoft.com/office/drawing/2014/main" id="{D0CAA5A4-E1CE-830E-3095-2E7D4A782F7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54" name="组合 1353">
                <a:extLst>
                  <a:ext uri="{FF2B5EF4-FFF2-40B4-BE49-F238E27FC236}">
                    <a16:creationId xmlns:a16="http://schemas.microsoft.com/office/drawing/2014/main" id="{DB9AFA89-20C4-541A-6B24-1E4B8A06047B}"/>
                  </a:ext>
                </a:extLst>
              </p:cNvPr>
              <p:cNvGrpSpPr/>
              <p:nvPr/>
            </p:nvGrpSpPr>
            <p:grpSpPr>
              <a:xfrm>
                <a:off x="8106446" y="4256373"/>
                <a:ext cx="862729" cy="3731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355" name="矩形 1354">
                  <a:extLst>
                    <a:ext uri="{FF2B5EF4-FFF2-40B4-BE49-F238E27FC236}">
                      <a16:creationId xmlns:a16="http://schemas.microsoft.com/office/drawing/2014/main" id="{B9068FF4-DF8E-03DF-66FF-FCC3F2EADDD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6" name="矩形 1355">
                  <a:extLst>
                    <a:ext uri="{FF2B5EF4-FFF2-40B4-BE49-F238E27FC236}">
                      <a16:creationId xmlns:a16="http://schemas.microsoft.com/office/drawing/2014/main" id="{1C3B895C-3B73-335A-79FF-AE02AFE9E95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7" name="矩形 1356">
                  <a:extLst>
                    <a:ext uri="{FF2B5EF4-FFF2-40B4-BE49-F238E27FC236}">
                      <a16:creationId xmlns:a16="http://schemas.microsoft.com/office/drawing/2014/main" id="{15DCD3D4-5005-3E61-2BFE-A8310F472CD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8" name="矩形 1357">
                  <a:extLst>
                    <a:ext uri="{FF2B5EF4-FFF2-40B4-BE49-F238E27FC236}">
                      <a16:creationId xmlns:a16="http://schemas.microsoft.com/office/drawing/2014/main" id="{8FB56354-BCA2-EF32-3D08-9FFE32A9D27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3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55" name="组合 1454">
              <a:extLst>
                <a:ext uri="{FF2B5EF4-FFF2-40B4-BE49-F238E27FC236}">
                  <a16:creationId xmlns:a16="http://schemas.microsoft.com/office/drawing/2014/main" id="{BB7D2C3D-93D4-DEA2-D87A-C37C6261B357}"/>
                </a:ext>
              </a:extLst>
            </p:cNvPr>
            <p:cNvGrpSpPr/>
            <p:nvPr/>
          </p:nvGrpSpPr>
          <p:grpSpPr>
            <a:xfrm flipV="1">
              <a:off x="10460061" y="2049138"/>
              <a:ext cx="853645" cy="1631919"/>
              <a:chOff x="2969947" y="1666245"/>
              <a:chExt cx="2107423" cy="4016903"/>
            </a:xfrm>
          </p:grpSpPr>
          <p:grpSp>
            <p:nvGrpSpPr>
              <p:cNvPr id="1456" name="组合 1455">
                <a:extLst>
                  <a:ext uri="{FF2B5EF4-FFF2-40B4-BE49-F238E27FC236}">
                    <a16:creationId xmlns:a16="http://schemas.microsoft.com/office/drawing/2014/main" id="{6D238DAC-D4DF-A27C-8C49-8957B960CD04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702" name="矩形 1701">
                  <a:extLst>
                    <a:ext uri="{FF2B5EF4-FFF2-40B4-BE49-F238E27FC236}">
                      <a16:creationId xmlns:a16="http://schemas.microsoft.com/office/drawing/2014/main" id="{B1E5BE96-5659-378F-9893-5B438C94AC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3" name="矩形 1702">
                  <a:extLst>
                    <a:ext uri="{FF2B5EF4-FFF2-40B4-BE49-F238E27FC236}">
                      <a16:creationId xmlns:a16="http://schemas.microsoft.com/office/drawing/2014/main" id="{492E295B-B35B-98E6-F2C5-47039A01998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4" name="矩形 1703">
                  <a:extLst>
                    <a:ext uri="{FF2B5EF4-FFF2-40B4-BE49-F238E27FC236}">
                      <a16:creationId xmlns:a16="http://schemas.microsoft.com/office/drawing/2014/main" id="{33756BDE-3E4D-182B-8E73-CE5A4E9716A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5" name="矩形 1704">
                  <a:extLst>
                    <a:ext uri="{FF2B5EF4-FFF2-40B4-BE49-F238E27FC236}">
                      <a16:creationId xmlns:a16="http://schemas.microsoft.com/office/drawing/2014/main" id="{8D59FBCF-998D-9E8D-443D-AB770908760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7" name="组合 1456">
                <a:extLst>
                  <a:ext uri="{FF2B5EF4-FFF2-40B4-BE49-F238E27FC236}">
                    <a16:creationId xmlns:a16="http://schemas.microsoft.com/office/drawing/2014/main" id="{650D89B2-A9F9-537E-747D-CB369ABBC9F8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698" name="矩形 1697">
                  <a:extLst>
                    <a:ext uri="{FF2B5EF4-FFF2-40B4-BE49-F238E27FC236}">
                      <a16:creationId xmlns:a16="http://schemas.microsoft.com/office/drawing/2014/main" id="{BF5ACC60-ACD9-E9B8-805B-F3C7B71291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9" name="矩形 1698">
                  <a:extLst>
                    <a:ext uri="{FF2B5EF4-FFF2-40B4-BE49-F238E27FC236}">
                      <a16:creationId xmlns:a16="http://schemas.microsoft.com/office/drawing/2014/main" id="{68B28AF6-FC6C-486C-C6E9-48A1B67471D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0" name="矩形 1699">
                  <a:extLst>
                    <a:ext uri="{FF2B5EF4-FFF2-40B4-BE49-F238E27FC236}">
                      <a16:creationId xmlns:a16="http://schemas.microsoft.com/office/drawing/2014/main" id="{A724B900-C555-9F73-B3AF-396B3B8515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1" name="矩形 1700">
                  <a:extLst>
                    <a:ext uri="{FF2B5EF4-FFF2-40B4-BE49-F238E27FC236}">
                      <a16:creationId xmlns:a16="http://schemas.microsoft.com/office/drawing/2014/main" id="{0569CF42-E0B7-58FD-924A-8564857CD10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8" name="组合 1457">
                <a:extLst>
                  <a:ext uri="{FF2B5EF4-FFF2-40B4-BE49-F238E27FC236}">
                    <a16:creationId xmlns:a16="http://schemas.microsoft.com/office/drawing/2014/main" id="{D533F50C-EF23-F0FD-58DD-B66A2C2EF550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694" name="矩形 1693">
                  <a:extLst>
                    <a:ext uri="{FF2B5EF4-FFF2-40B4-BE49-F238E27FC236}">
                      <a16:creationId xmlns:a16="http://schemas.microsoft.com/office/drawing/2014/main" id="{4F60D043-8B09-D67E-6383-3C2675C2484B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95" name="矩形 1694">
                  <a:extLst>
                    <a:ext uri="{FF2B5EF4-FFF2-40B4-BE49-F238E27FC236}">
                      <a16:creationId xmlns:a16="http://schemas.microsoft.com/office/drawing/2014/main" id="{EACC9BC7-C1EF-D213-8768-D8999E28A33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96" name="矩形 1695">
                  <a:extLst>
                    <a:ext uri="{FF2B5EF4-FFF2-40B4-BE49-F238E27FC236}">
                      <a16:creationId xmlns:a16="http://schemas.microsoft.com/office/drawing/2014/main" id="{E0DF9AC1-4353-3D6B-80E0-B430A50374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97" name="矩形 1696">
                  <a:extLst>
                    <a:ext uri="{FF2B5EF4-FFF2-40B4-BE49-F238E27FC236}">
                      <a16:creationId xmlns:a16="http://schemas.microsoft.com/office/drawing/2014/main" id="{38D74D24-B351-DE0C-20D6-B40906A8293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9" name="组合 1458">
                <a:extLst>
                  <a:ext uri="{FF2B5EF4-FFF2-40B4-BE49-F238E27FC236}">
                    <a16:creationId xmlns:a16="http://schemas.microsoft.com/office/drawing/2014/main" id="{EC982457-7220-1A15-CBDA-A0F6A61716A2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690" name="矩形 1689">
                  <a:extLst>
                    <a:ext uri="{FF2B5EF4-FFF2-40B4-BE49-F238E27FC236}">
                      <a16:creationId xmlns:a16="http://schemas.microsoft.com/office/drawing/2014/main" id="{798C4B1C-92A8-3593-6171-043D129034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1" name="矩形 1690">
                  <a:extLst>
                    <a:ext uri="{FF2B5EF4-FFF2-40B4-BE49-F238E27FC236}">
                      <a16:creationId xmlns:a16="http://schemas.microsoft.com/office/drawing/2014/main" id="{F56CC03E-C2FC-CFDA-FE11-67BD1675F8B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2" name="矩形 1691">
                  <a:extLst>
                    <a:ext uri="{FF2B5EF4-FFF2-40B4-BE49-F238E27FC236}">
                      <a16:creationId xmlns:a16="http://schemas.microsoft.com/office/drawing/2014/main" id="{5D1DC804-8355-D962-95D6-026EFCE6957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3" name="矩形 1692">
                  <a:extLst>
                    <a:ext uri="{FF2B5EF4-FFF2-40B4-BE49-F238E27FC236}">
                      <a16:creationId xmlns:a16="http://schemas.microsoft.com/office/drawing/2014/main" id="{BB34BD12-8A9A-AA00-E114-D9F2A13D2F6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0" name="组合 1459">
                <a:extLst>
                  <a:ext uri="{FF2B5EF4-FFF2-40B4-BE49-F238E27FC236}">
                    <a16:creationId xmlns:a16="http://schemas.microsoft.com/office/drawing/2014/main" id="{EC421BCB-6DDA-DDFE-FCAD-43B6CDD7FE13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686" name="矩形 1685">
                  <a:extLst>
                    <a:ext uri="{FF2B5EF4-FFF2-40B4-BE49-F238E27FC236}">
                      <a16:creationId xmlns:a16="http://schemas.microsoft.com/office/drawing/2014/main" id="{EA996DAC-29F0-3149-4903-1F72F6E39CB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7" name="矩形 1686">
                  <a:extLst>
                    <a:ext uri="{FF2B5EF4-FFF2-40B4-BE49-F238E27FC236}">
                      <a16:creationId xmlns:a16="http://schemas.microsoft.com/office/drawing/2014/main" id="{0150BFCB-AD43-88F2-BE71-7E6F7BADB0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8" name="矩形 1687">
                  <a:extLst>
                    <a:ext uri="{FF2B5EF4-FFF2-40B4-BE49-F238E27FC236}">
                      <a16:creationId xmlns:a16="http://schemas.microsoft.com/office/drawing/2014/main" id="{3A78A765-C45A-1A88-99C7-36C6050F0CF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9" name="矩形 1688">
                  <a:extLst>
                    <a:ext uri="{FF2B5EF4-FFF2-40B4-BE49-F238E27FC236}">
                      <a16:creationId xmlns:a16="http://schemas.microsoft.com/office/drawing/2014/main" id="{28A65C0B-EB8F-F743-6F3B-9C0E63E86E8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1" name="组合 1460">
                <a:extLst>
                  <a:ext uri="{FF2B5EF4-FFF2-40B4-BE49-F238E27FC236}">
                    <a16:creationId xmlns:a16="http://schemas.microsoft.com/office/drawing/2014/main" id="{A503F419-EDB6-46DC-74C6-115E8D48A30A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682" name="矩形 1681">
                  <a:extLst>
                    <a:ext uri="{FF2B5EF4-FFF2-40B4-BE49-F238E27FC236}">
                      <a16:creationId xmlns:a16="http://schemas.microsoft.com/office/drawing/2014/main" id="{9BDBB691-DA01-D2FE-5D45-011CDC8F945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3" name="矩形 1682">
                  <a:extLst>
                    <a:ext uri="{FF2B5EF4-FFF2-40B4-BE49-F238E27FC236}">
                      <a16:creationId xmlns:a16="http://schemas.microsoft.com/office/drawing/2014/main" id="{412921AF-21FB-4F6D-98C5-A3D588BA180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4" name="矩形 1683">
                  <a:extLst>
                    <a:ext uri="{FF2B5EF4-FFF2-40B4-BE49-F238E27FC236}">
                      <a16:creationId xmlns:a16="http://schemas.microsoft.com/office/drawing/2014/main" id="{3A00E705-B669-8A97-3A2D-9AFFE0B972B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5" name="矩形 1684">
                  <a:extLst>
                    <a:ext uri="{FF2B5EF4-FFF2-40B4-BE49-F238E27FC236}">
                      <a16:creationId xmlns:a16="http://schemas.microsoft.com/office/drawing/2014/main" id="{3921B1DF-4B60-40A5-7BC4-5294BF324D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2" name="组合 1461">
                <a:extLst>
                  <a:ext uri="{FF2B5EF4-FFF2-40B4-BE49-F238E27FC236}">
                    <a16:creationId xmlns:a16="http://schemas.microsoft.com/office/drawing/2014/main" id="{9EA3F528-F047-0E39-857C-7649D3616610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678" name="矩形 1677">
                  <a:extLst>
                    <a:ext uri="{FF2B5EF4-FFF2-40B4-BE49-F238E27FC236}">
                      <a16:creationId xmlns:a16="http://schemas.microsoft.com/office/drawing/2014/main" id="{92CAA795-3975-D3D5-100E-BB0F02B7DE8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79" name="矩形 1678">
                  <a:extLst>
                    <a:ext uri="{FF2B5EF4-FFF2-40B4-BE49-F238E27FC236}">
                      <a16:creationId xmlns:a16="http://schemas.microsoft.com/office/drawing/2014/main" id="{960DFE39-99A6-72E0-B480-E64E049F470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0" name="矩形 1679">
                  <a:extLst>
                    <a:ext uri="{FF2B5EF4-FFF2-40B4-BE49-F238E27FC236}">
                      <a16:creationId xmlns:a16="http://schemas.microsoft.com/office/drawing/2014/main" id="{5CD1F541-F8BC-ADBF-303C-85F9E30E6F8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81" name="矩形 1680">
                  <a:extLst>
                    <a:ext uri="{FF2B5EF4-FFF2-40B4-BE49-F238E27FC236}">
                      <a16:creationId xmlns:a16="http://schemas.microsoft.com/office/drawing/2014/main" id="{96A4E73C-814F-C047-758F-EAD740EED03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3" name="组合 1462">
                <a:extLst>
                  <a:ext uri="{FF2B5EF4-FFF2-40B4-BE49-F238E27FC236}">
                    <a16:creationId xmlns:a16="http://schemas.microsoft.com/office/drawing/2014/main" id="{6B31738D-FD31-FA5E-BB41-09F8CC9D15A2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674" name="矩形 1673">
                  <a:extLst>
                    <a:ext uri="{FF2B5EF4-FFF2-40B4-BE49-F238E27FC236}">
                      <a16:creationId xmlns:a16="http://schemas.microsoft.com/office/drawing/2014/main" id="{B1DC4879-D2D4-6C0E-8056-9A236DEB64A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75" name="矩形 1674">
                  <a:extLst>
                    <a:ext uri="{FF2B5EF4-FFF2-40B4-BE49-F238E27FC236}">
                      <a16:creationId xmlns:a16="http://schemas.microsoft.com/office/drawing/2014/main" id="{9156C2D1-67DC-224B-303F-7F01EB0882C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76" name="矩形 1675">
                  <a:extLst>
                    <a:ext uri="{FF2B5EF4-FFF2-40B4-BE49-F238E27FC236}">
                      <a16:creationId xmlns:a16="http://schemas.microsoft.com/office/drawing/2014/main" id="{393DEB97-9713-194C-9F4E-CC9E436E5B9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77" name="矩形 1676">
                  <a:extLst>
                    <a:ext uri="{FF2B5EF4-FFF2-40B4-BE49-F238E27FC236}">
                      <a16:creationId xmlns:a16="http://schemas.microsoft.com/office/drawing/2014/main" id="{3E11E6ED-5946-8DB6-6905-6F3CA48E16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4" name="组合 1463">
                <a:extLst>
                  <a:ext uri="{FF2B5EF4-FFF2-40B4-BE49-F238E27FC236}">
                    <a16:creationId xmlns:a16="http://schemas.microsoft.com/office/drawing/2014/main" id="{069DD96C-77A5-39CE-2ADB-5894D06DFBC6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670" name="矩形 1669">
                  <a:extLst>
                    <a:ext uri="{FF2B5EF4-FFF2-40B4-BE49-F238E27FC236}">
                      <a16:creationId xmlns:a16="http://schemas.microsoft.com/office/drawing/2014/main" id="{5F4E83CA-A5F2-12FE-4561-0F7F15B1760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1" name="矩形 1670">
                  <a:extLst>
                    <a:ext uri="{FF2B5EF4-FFF2-40B4-BE49-F238E27FC236}">
                      <a16:creationId xmlns:a16="http://schemas.microsoft.com/office/drawing/2014/main" id="{A1A7C2BA-0AB1-063B-CCEB-CA869CCD16B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2" name="矩形 1671">
                  <a:extLst>
                    <a:ext uri="{FF2B5EF4-FFF2-40B4-BE49-F238E27FC236}">
                      <a16:creationId xmlns:a16="http://schemas.microsoft.com/office/drawing/2014/main" id="{75E4AB88-F1E5-DA98-DB5B-F64DAF74B92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3" name="矩形 1672">
                  <a:extLst>
                    <a:ext uri="{FF2B5EF4-FFF2-40B4-BE49-F238E27FC236}">
                      <a16:creationId xmlns:a16="http://schemas.microsoft.com/office/drawing/2014/main" id="{1B11583A-876D-46C3-13A7-B1A72F02BCA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5" name="组合 1464">
                <a:extLst>
                  <a:ext uri="{FF2B5EF4-FFF2-40B4-BE49-F238E27FC236}">
                    <a16:creationId xmlns:a16="http://schemas.microsoft.com/office/drawing/2014/main" id="{3C4837A1-3858-7E0F-BB20-A49EE189FF27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666" name="矩形 1665">
                  <a:extLst>
                    <a:ext uri="{FF2B5EF4-FFF2-40B4-BE49-F238E27FC236}">
                      <a16:creationId xmlns:a16="http://schemas.microsoft.com/office/drawing/2014/main" id="{F535455C-665D-B269-5D46-A3784EC252D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7" name="矩形 1666">
                  <a:extLst>
                    <a:ext uri="{FF2B5EF4-FFF2-40B4-BE49-F238E27FC236}">
                      <a16:creationId xmlns:a16="http://schemas.microsoft.com/office/drawing/2014/main" id="{D509FB92-57CD-7C1B-5B57-C1F03BCD00A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8" name="矩形 1667">
                  <a:extLst>
                    <a:ext uri="{FF2B5EF4-FFF2-40B4-BE49-F238E27FC236}">
                      <a16:creationId xmlns:a16="http://schemas.microsoft.com/office/drawing/2014/main" id="{FE81A22A-1C02-4804-E31F-F89D0043DA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9" name="矩形 1668">
                  <a:extLst>
                    <a:ext uri="{FF2B5EF4-FFF2-40B4-BE49-F238E27FC236}">
                      <a16:creationId xmlns:a16="http://schemas.microsoft.com/office/drawing/2014/main" id="{6AB2EE0A-6B70-45D8-0AFB-BECE04F3C82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6" name="组合 1465">
                <a:extLst>
                  <a:ext uri="{FF2B5EF4-FFF2-40B4-BE49-F238E27FC236}">
                    <a16:creationId xmlns:a16="http://schemas.microsoft.com/office/drawing/2014/main" id="{BEF34291-AD07-D63E-463D-2B64962B48C1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662" name="矩形 1661">
                  <a:extLst>
                    <a:ext uri="{FF2B5EF4-FFF2-40B4-BE49-F238E27FC236}">
                      <a16:creationId xmlns:a16="http://schemas.microsoft.com/office/drawing/2014/main" id="{B8FAEB59-4C6F-6672-5997-6B5EEE27CD2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3" name="矩形 1662">
                  <a:extLst>
                    <a:ext uri="{FF2B5EF4-FFF2-40B4-BE49-F238E27FC236}">
                      <a16:creationId xmlns:a16="http://schemas.microsoft.com/office/drawing/2014/main" id="{1D69F6D5-BE3E-DDBF-E813-A390D360572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4" name="矩形 1663">
                  <a:extLst>
                    <a:ext uri="{FF2B5EF4-FFF2-40B4-BE49-F238E27FC236}">
                      <a16:creationId xmlns:a16="http://schemas.microsoft.com/office/drawing/2014/main" id="{6C2837B4-5DB0-F48B-00A0-A6B72835591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5" name="矩形 1664">
                  <a:extLst>
                    <a:ext uri="{FF2B5EF4-FFF2-40B4-BE49-F238E27FC236}">
                      <a16:creationId xmlns:a16="http://schemas.microsoft.com/office/drawing/2014/main" id="{A6F90C4F-37AE-46C4-8029-4E8CEBFA056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7" name="组合 1466">
                <a:extLst>
                  <a:ext uri="{FF2B5EF4-FFF2-40B4-BE49-F238E27FC236}">
                    <a16:creationId xmlns:a16="http://schemas.microsoft.com/office/drawing/2014/main" id="{CD5B58C4-3C66-A995-3815-A250B3DD69D5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658" name="矩形 1657">
                  <a:extLst>
                    <a:ext uri="{FF2B5EF4-FFF2-40B4-BE49-F238E27FC236}">
                      <a16:creationId xmlns:a16="http://schemas.microsoft.com/office/drawing/2014/main" id="{24E410C1-B223-97BB-0FBB-2F2817AAF4C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9" name="矩形 1658">
                  <a:extLst>
                    <a:ext uri="{FF2B5EF4-FFF2-40B4-BE49-F238E27FC236}">
                      <a16:creationId xmlns:a16="http://schemas.microsoft.com/office/drawing/2014/main" id="{4032B861-042E-2999-2D01-097D72222A0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60" name="矩形 1659">
                  <a:extLst>
                    <a:ext uri="{FF2B5EF4-FFF2-40B4-BE49-F238E27FC236}">
                      <a16:creationId xmlns:a16="http://schemas.microsoft.com/office/drawing/2014/main" id="{8F94E181-44FB-0518-03D5-1D05F378F18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61" name="矩形 1660">
                  <a:extLst>
                    <a:ext uri="{FF2B5EF4-FFF2-40B4-BE49-F238E27FC236}">
                      <a16:creationId xmlns:a16="http://schemas.microsoft.com/office/drawing/2014/main" id="{CEFDB728-FA8E-357C-A5B6-AB8061CB8FA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8" name="组合 1467">
                <a:extLst>
                  <a:ext uri="{FF2B5EF4-FFF2-40B4-BE49-F238E27FC236}">
                    <a16:creationId xmlns:a16="http://schemas.microsoft.com/office/drawing/2014/main" id="{A780800A-D542-B3C7-2822-9E9A3B042859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654" name="矩形 1653">
                  <a:extLst>
                    <a:ext uri="{FF2B5EF4-FFF2-40B4-BE49-F238E27FC236}">
                      <a16:creationId xmlns:a16="http://schemas.microsoft.com/office/drawing/2014/main" id="{5E520784-9C0D-2926-D137-63059903401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5" name="矩形 1654">
                  <a:extLst>
                    <a:ext uri="{FF2B5EF4-FFF2-40B4-BE49-F238E27FC236}">
                      <a16:creationId xmlns:a16="http://schemas.microsoft.com/office/drawing/2014/main" id="{B07641F1-1C60-FE42-A41F-01EACA66EF6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6" name="矩形 1655">
                  <a:extLst>
                    <a:ext uri="{FF2B5EF4-FFF2-40B4-BE49-F238E27FC236}">
                      <a16:creationId xmlns:a16="http://schemas.microsoft.com/office/drawing/2014/main" id="{7C871ECF-F378-A56A-2633-C0DD441DEF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7" name="矩形 1656">
                  <a:extLst>
                    <a:ext uri="{FF2B5EF4-FFF2-40B4-BE49-F238E27FC236}">
                      <a16:creationId xmlns:a16="http://schemas.microsoft.com/office/drawing/2014/main" id="{40E904B1-EEDC-A0AC-9BFA-0C9FD25B173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9" name="组合 1468">
                <a:extLst>
                  <a:ext uri="{FF2B5EF4-FFF2-40B4-BE49-F238E27FC236}">
                    <a16:creationId xmlns:a16="http://schemas.microsoft.com/office/drawing/2014/main" id="{BFA236DC-F00D-BE29-276F-AC6130A22734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650" name="矩形 1649">
                  <a:extLst>
                    <a:ext uri="{FF2B5EF4-FFF2-40B4-BE49-F238E27FC236}">
                      <a16:creationId xmlns:a16="http://schemas.microsoft.com/office/drawing/2014/main" id="{5EFBFF09-C508-115C-649B-D315D543A3D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1" name="矩形 1650">
                  <a:extLst>
                    <a:ext uri="{FF2B5EF4-FFF2-40B4-BE49-F238E27FC236}">
                      <a16:creationId xmlns:a16="http://schemas.microsoft.com/office/drawing/2014/main" id="{9F6A679B-2817-D5D7-56D5-5D94013A37D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2" name="矩形 1651">
                  <a:extLst>
                    <a:ext uri="{FF2B5EF4-FFF2-40B4-BE49-F238E27FC236}">
                      <a16:creationId xmlns:a16="http://schemas.microsoft.com/office/drawing/2014/main" id="{CB70ABD2-BA4E-2224-B400-4F5DD4573DD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53" name="矩形 1652">
                  <a:extLst>
                    <a:ext uri="{FF2B5EF4-FFF2-40B4-BE49-F238E27FC236}">
                      <a16:creationId xmlns:a16="http://schemas.microsoft.com/office/drawing/2014/main" id="{7BD10EE5-D82B-DB9C-FEA3-488ED1B3E9A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0" name="组合 1469">
                <a:extLst>
                  <a:ext uri="{FF2B5EF4-FFF2-40B4-BE49-F238E27FC236}">
                    <a16:creationId xmlns:a16="http://schemas.microsoft.com/office/drawing/2014/main" id="{67D59295-2476-2ED4-C998-D5C152DE9520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646" name="矩形 1645">
                  <a:extLst>
                    <a:ext uri="{FF2B5EF4-FFF2-40B4-BE49-F238E27FC236}">
                      <a16:creationId xmlns:a16="http://schemas.microsoft.com/office/drawing/2014/main" id="{2CBC641B-A09B-6A08-83D5-F476F9613B3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7" name="矩形 1646">
                  <a:extLst>
                    <a:ext uri="{FF2B5EF4-FFF2-40B4-BE49-F238E27FC236}">
                      <a16:creationId xmlns:a16="http://schemas.microsoft.com/office/drawing/2014/main" id="{9C8BFFF5-9DAC-1152-169F-110DF3410CC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8" name="矩形 1647">
                  <a:extLst>
                    <a:ext uri="{FF2B5EF4-FFF2-40B4-BE49-F238E27FC236}">
                      <a16:creationId xmlns:a16="http://schemas.microsoft.com/office/drawing/2014/main" id="{AF57900E-6FE1-2270-AA75-BB4B22191F8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9" name="矩形 1648">
                  <a:extLst>
                    <a:ext uri="{FF2B5EF4-FFF2-40B4-BE49-F238E27FC236}">
                      <a16:creationId xmlns:a16="http://schemas.microsoft.com/office/drawing/2014/main" id="{31A7FEFB-4CB9-D1AC-C8E0-6898867E9BD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1" name="组合 1470">
                <a:extLst>
                  <a:ext uri="{FF2B5EF4-FFF2-40B4-BE49-F238E27FC236}">
                    <a16:creationId xmlns:a16="http://schemas.microsoft.com/office/drawing/2014/main" id="{871D243F-F2E1-2822-721D-458E11617CFF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642" name="矩形 1641">
                  <a:extLst>
                    <a:ext uri="{FF2B5EF4-FFF2-40B4-BE49-F238E27FC236}">
                      <a16:creationId xmlns:a16="http://schemas.microsoft.com/office/drawing/2014/main" id="{2B88649A-83A4-C2F0-9CEC-409356BEE09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43" name="矩形 1642">
                  <a:extLst>
                    <a:ext uri="{FF2B5EF4-FFF2-40B4-BE49-F238E27FC236}">
                      <a16:creationId xmlns:a16="http://schemas.microsoft.com/office/drawing/2014/main" id="{F4EFCD30-CA7A-4C0C-7D88-DB93EA8D3BC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44" name="矩形 1643">
                  <a:extLst>
                    <a:ext uri="{FF2B5EF4-FFF2-40B4-BE49-F238E27FC236}">
                      <a16:creationId xmlns:a16="http://schemas.microsoft.com/office/drawing/2014/main" id="{3ED0C364-D4B0-F3D6-F9EB-A0B1C8D04C8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45" name="矩形 1644">
                  <a:extLst>
                    <a:ext uri="{FF2B5EF4-FFF2-40B4-BE49-F238E27FC236}">
                      <a16:creationId xmlns:a16="http://schemas.microsoft.com/office/drawing/2014/main" id="{1B7542ED-0DB3-48C8-C900-D59A794BDB4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2" name="组合 1471">
                <a:extLst>
                  <a:ext uri="{FF2B5EF4-FFF2-40B4-BE49-F238E27FC236}">
                    <a16:creationId xmlns:a16="http://schemas.microsoft.com/office/drawing/2014/main" id="{E42EA5DB-F893-06AA-4EFF-04FFB098F020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638" name="矩形 1637">
                  <a:extLst>
                    <a:ext uri="{FF2B5EF4-FFF2-40B4-BE49-F238E27FC236}">
                      <a16:creationId xmlns:a16="http://schemas.microsoft.com/office/drawing/2014/main" id="{D265F01B-1B94-0F72-9713-9B7157FB58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39" name="矩形 1638">
                  <a:extLst>
                    <a:ext uri="{FF2B5EF4-FFF2-40B4-BE49-F238E27FC236}">
                      <a16:creationId xmlns:a16="http://schemas.microsoft.com/office/drawing/2014/main" id="{4E24974D-EBD4-D155-FD88-5EEFB475084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40" name="矩形 1639">
                  <a:extLst>
                    <a:ext uri="{FF2B5EF4-FFF2-40B4-BE49-F238E27FC236}">
                      <a16:creationId xmlns:a16="http://schemas.microsoft.com/office/drawing/2014/main" id="{06D4B68B-5371-744B-05B7-DE1E03A1016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41" name="矩形 1640">
                  <a:extLst>
                    <a:ext uri="{FF2B5EF4-FFF2-40B4-BE49-F238E27FC236}">
                      <a16:creationId xmlns:a16="http://schemas.microsoft.com/office/drawing/2014/main" id="{A1F96BF4-D8DC-705F-C9BE-C155C011606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3" name="组合 1472">
                <a:extLst>
                  <a:ext uri="{FF2B5EF4-FFF2-40B4-BE49-F238E27FC236}">
                    <a16:creationId xmlns:a16="http://schemas.microsoft.com/office/drawing/2014/main" id="{DCCC844E-D79F-8597-401A-78951E586C54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634" name="矩形 1633">
                  <a:extLst>
                    <a:ext uri="{FF2B5EF4-FFF2-40B4-BE49-F238E27FC236}">
                      <a16:creationId xmlns:a16="http://schemas.microsoft.com/office/drawing/2014/main" id="{AE88415F-1F63-14CC-BABC-92A5491A778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35" name="矩形 1634">
                  <a:extLst>
                    <a:ext uri="{FF2B5EF4-FFF2-40B4-BE49-F238E27FC236}">
                      <a16:creationId xmlns:a16="http://schemas.microsoft.com/office/drawing/2014/main" id="{0ABCA73E-C4F4-53DF-9DE8-0B8B2F5CDE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36" name="矩形 1635">
                  <a:extLst>
                    <a:ext uri="{FF2B5EF4-FFF2-40B4-BE49-F238E27FC236}">
                      <a16:creationId xmlns:a16="http://schemas.microsoft.com/office/drawing/2014/main" id="{4501D56F-4904-25AD-2420-B713EDD3D5F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37" name="矩形 1636">
                  <a:extLst>
                    <a:ext uri="{FF2B5EF4-FFF2-40B4-BE49-F238E27FC236}">
                      <a16:creationId xmlns:a16="http://schemas.microsoft.com/office/drawing/2014/main" id="{6FE9652A-CE91-5CD2-BAF9-CE6D674FC56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4" name="组合 1473">
                <a:extLst>
                  <a:ext uri="{FF2B5EF4-FFF2-40B4-BE49-F238E27FC236}">
                    <a16:creationId xmlns:a16="http://schemas.microsoft.com/office/drawing/2014/main" id="{D45556B2-E5A7-A44A-6972-74439630A70A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630" name="矩形 1629">
                  <a:extLst>
                    <a:ext uri="{FF2B5EF4-FFF2-40B4-BE49-F238E27FC236}">
                      <a16:creationId xmlns:a16="http://schemas.microsoft.com/office/drawing/2014/main" id="{85114F2D-24D4-7190-3261-170AA550543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1" name="矩形 1630">
                  <a:extLst>
                    <a:ext uri="{FF2B5EF4-FFF2-40B4-BE49-F238E27FC236}">
                      <a16:creationId xmlns:a16="http://schemas.microsoft.com/office/drawing/2014/main" id="{41293C6B-2EB6-DF6D-AE3C-4ECAB024619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2" name="矩形 1631">
                  <a:extLst>
                    <a:ext uri="{FF2B5EF4-FFF2-40B4-BE49-F238E27FC236}">
                      <a16:creationId xmlns:a16="http://schemas.microsoft.com/office/drawing/2014/main" id="{037E7BB1-D732-036E-4C09-201E2CE7928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3" name="矩形 1632">
                  <a:extLst>
                    <a:ext uri="{FF2B5EF4-FFF2-40B4-BE49-F238E27FC236}">
                      <a16:creationId xmlns:a16="http://schemas.microsoft.com/office/drawing/2014/main" id="{E0299A75-F85B-E245-F246-EC3627EABFF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5" name="组合 1474">
                <a:extLst>
                  <a:ext uri="{FF2B5EF4-FFF2-40B4-BE49-F238E27FC236}">
                    <a16:creationId xmlns:a16="http://schemas.microsoft.com/office/drawing/2014/main" id="{4D14FD92-79B5-1428-45A9-F173F8D0952B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626" name="矩形 1625">
                  <a:extLst>
                    <a:ext uri="{FF2B5EF4-FFF2-40B4-BE49-F238E27FC236}">
                      <a16:creationId xmlns:a16="http://schemas.microsoft.com/office/drawing/2014/main" id="{F13F12EC-6A0A-1225-AD7A-F4404F876B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7" name="矩形 1626">
                  <a:extLst>
                    <a:ext uri="{FF2B5EF4-FFF2-40B4-BE49-F238E27FC236}">
                      <a16:creationId xmlns:a16="http://schemas.microsoft.com/office/drawing/2014/main" id="{A6C0DA0F-6BE9-61F9-F799-50F68E0E380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8" name="矩形 1627">
                  <a:extLst>
                    <a:ext uri="{FF2B5EF4-FFF2-40B4-BE49-F238E27FC236}">
                      <a16:creationId xmlns:a16="http://schemas.microsoft.com/office/drawing/2014/main" id="{03317D66-3D53-635E-0FEF-52A280BA9EC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9" name="矩形 1628">
                  <a:extLst>
                    <a:ext uri="{FF2B5EF4-FFF2-40B4-BE49-F238E27FC236}">
                      <a16:creationId xmlns:a16="http://schemas.microsoft.com/office/drawing/2014/main" id="{F72214F9-D8D0-FBA8-CC52-B51E172FB3C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6" name="组合 1475">
                <a:extLst>
                  <a:ext uri="{FF2B5EF4-FFF2-40B4-BE49-F238E27FC236}">
                    <a16:creationId xmlns:a16="http://schemas.microsoft.com/office/drawing/2014/main" id="{138330CA-6714-9AFE-D2F5-295973BF2C31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622" name="矩形 1621">
                  <a:extLst>
                    <a:ext uri="{FF2B5EF4-FFF2-40B4-BE49-F238E27FC236}">
                      <a16:creationId xmlns:a16="http://schemas.microsoft.com/office/drawing/2014/main" id="{13C11FD7-41C7-6E95-AD38-49F204E1DDE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23" name="矩形 1622">
                  <a:extLst>
                    <a:ext uri="{FF2B5EF4-FFF2-40B4-BE49-F238E27FC236}">
                      <a16:creationId xmlns:a16="http://schemas.microsoft.com/office/drawing/2014/main" id="{DAA30AFB-9AF3-94CB-E6CF-8B4C1326367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24" name="矩形 1623">
                  <a:extLst>
                    <a:ext uri="{FF2B5EF4-FFF2-40B4-BE49-F238E27FC236}">
                      <a16:creationId xmlns:a16="http://schemas.microsoft.com/office/drawing/2014/main" id="{64012081-C8C7-AE09-026B-762C2D0D51E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25" name="矩形 1624">
                  <a:extLst>
                    <a:ext uri="{FF2B5EF4-FFF2-40B4-BE49-F238E27FC236}">
                      <a16:creationId xmlns:a16="http://schemas.microsoft.com/office/drawing/2014/main" id="{80E39E76-39D3-5774-BD6B-C3C838E322E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7" name="组合 1476">
                <a:extLst>
                  <a:ext uri="{FF2B5EF4-FFF2-40B4-BE49-F238E27FC236}">
                    <a16:creationId xmlns:a16="http://schemas.microsoft.com/office/drawing/2014/main" id="{36CEA6E9-F56F-4289-28C0-0D0682B5D22E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618" name="矩形 1617">
                  <a:extLst>
                    <a:ext uri="{FF2B5EF4-FFF2-40B4-BE49-F238E27FC236}">
                      <a16:creationId xmlns:a16="http://schemas.microsoft.com/office/drawing/2014/main" id="{897D831F-AE24-F40E-6638-8FC91D32D83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9" name="矩形 1618">
                  <a:extLst>
                    <a:ext uri="{FF2B5EF4-FFF2-40B4-BE49-F238E27FC236}">
                      <a16:creationId xmlns:a16="http://schemas.microsoft.com/office/drawing/2014/main" id="{52379546-465A-F08B-E601-0BB9B079B90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0" name="矩形 1619">
                  <a:extLst>
                    <a:ext uri="{FF2B5EF4-FFF2-40B4-BE49-F238E27FC236}">
                      <a16:creationId xmlns:a16="http://schemas.microsoft.com/office/drawing/2014/main" id="{862382DA-6C8B-BED3-8B5D-01953C5084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1" name="矩形 1620">
                  <a:extLst>
                    <a:ext uri="{FF2B5EF4-FFF2-40B4-BE49-F238E27FC236}">
                      <a16:creationId xmlns:a16="http://schemas.microsoft.com/office/drawing/2014/main" id="{8699E00E-557A-F8EB-0331-94835E0D78F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8" name="组合 1477">
                <a:extLst>
                  <a:ext uri="{FF2B5EF4-FFF2-40B4-BE49-F238E27FC236}">
                    <a16:creationId xmlns:a16="http://schemas.microsoft.com/office/drawing/2014/main" id="{59649C69-2CEC-E73B-8E7B-9906AD83BD35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614" name="矩形 1613">
                  <a:extLst>
                    <a:ext uri="{FF2B5EF4-FFF2-40B4-BE49-F238E27FC236}">
                      <a16:creationId xmlns:a16="http://schemas.microsoft.com/office/drawing/2014/main" id="{A3419F8E-29F6-1CA3-807D-580B79949B8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5" name="矩形 1614">
                  <a:extLst>
                    <a:ext uri="{FF2B5EF4-FFF2-40B4-BE49-F238E27FC236}">
                      <a16:creationId xmlns:a16="http://schemas.microsoft.com/office/drawing/2014/main" id="{609CB4A3-D400-E9DE-6A84-95C3B70564D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6" name="矩形 1615">
                  <a:extLst>
                    <a:ext uri="{FF2B5EF4-FFF2-40B4-BE49-F238E27FC236}">
                      <a16:creationId xmlns:a16="http://schemas.microsoft.com/office/drawing/2014/main" id="{275F4D0E-C723-D891-31A5-593244B5E16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7" name="矩形 1616">
                  <a:extLst>
                    <a:ext uri="{FF2B5EF4-FFF2-40B4-BE49-F238E27FC236}">
                      <a16:creationId xmlns:a16="http://schemas.microsoft.com/office/drawing/2014/main" id="{4888F8AE-9745-830E-3694-95BF1E109BB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9" name="组合 1478">
                <a:extLst>
                  <a:ext uri="{FF2B5EF4-FFF2-40B4-BE49-F238E27FC236}">
                    <a16:creationId xmlns:a16="http://schemas.microsoft.com/office/drawing/2014/main" id="{DA7D896A-4C4B-215F-7E3F-855E4D9186CD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610" name="矩形 1609">
                  <a:extLst>
                    <a:ext uri="{FF2B5EF4-FFF2-40B4-BE49-F238E27FC236}">
                      <a16:creationId xmlns:a16="http://schemas.microsoft.com/office/drawing/2014/main" id="{6813D2E6-79EA-E418-23AC-B90CA66F247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1" name="矩形 1610">
                  <a:extLst>
                    <a:ext uri="{FF2B5EF4-FFF2-40B4-BE49-F238E27FC236}">
                      <a16:creationId xmlns:a16="http://schemas.microsoft.com/office/drawing/2014/main" id="{7926DCC1-6371-4674-ED37-FC54759BAEF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2" name="矩形 1611">
                  <a:extLst>
                    <a:ext uri="{FF2B5EF4-FFF2-40B4-BE49-F238E27FC236}">
                      <a16:creationId xmlns:a16="http://schemas.microsoft.com/office/drawing/2014/main" id="{DF0A7932-84F3-0409-6FF5-465BBE9415A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3" name="矩形 1612">
                  <a:extLst>
                    <a:ext uri="{FF2B5EF4-FFF2-40B4-BE49-F238E27FC236}">
                      <a16:creationId xmlns:a16="http://schemas.microsoft.com/office/drawing/2014/main" id="{C2EB923C-043A-E0A0-21D6-EC5B0D38B3D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0" name="组合 1479">
                <a:extLst>
                  <a:ext uri="{FF2B5EF4-FFF2-40B4-BE49-F238E27FC236}">
                    <a16:creationId xmlns:a16="http://schemas.microsoft.com/office/drawing/2014/main" id="{453F1EE8-2107-C4D4-E4D7-A9127B339EB1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606" name="矩形 1605">
                  <a:extLst>
                    <a:ext uri="{FF2B5EF4-FFF2-40B4-BE49-F238E27FC236}">
                      <a16:creationId xmlns:a16="http://schemas.microsoft.com/office/drawing/2014/main" id="{71B03AD4-A7D6-11E1-9414-343FA9E56B5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7" name="矩形 1606">
                  <a:extLst>
                    <a:ext uri="{FF2B5EF4-FFF2-40B4-BE49-F238E27FC236}">
                      <a16:creationId xmlns:a16="http://schemas.microsoft.com/office/drawing/2014/main" id="{EF274297-5A8D-114B-B5FE-057768427E9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8" name="矩形 1607">
                  <a:extLst>
                    <a:ext uri="{FF2B5EF4-FFF2-40B4-BE49-F238E27FC236}">
                      <a16:creationId xmlns:a16="http://schemas.microsoft.com/office/drawing/2014/main" id="{3C3CFD31-FE77-5EA7-8094-5F7A3CB634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9" name="矩形 1608">
                  <a:extLst>
                    <a:ext uri="{FF2B5EF4-FFF2-40B4-BE49-F238E27FC236}">
                      <a16:creationId xmlns:a16="http://schemas.microsoft.com/office/drawing/2014/main" id="{CFCFB20B-0F1B-A099-AFE6-9CB8F0AC1D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1" name="组合 1480">
                <a:extLst>
                  <a:ext uri="{FF2B5EF4-FFF2-40B4-BE49-F238E27FC236}">
                    <a16:creationId xmlns:a16="http://schemas.microsoft.com/office/drawing/2014/main" id="{AE9883E5-39A8-FCD7-98AA-701061E8B703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02" name="矩形 1601">
                  <a:extLst>
                    <a:ext uri="{FF2B5EF4-FFF2-40B4-BE49-F238E27FC236}">
                      <a16:creationId xmlns:a16="http://schemas.microsoft.com/office/drawing/2014/main" id="{000DE900-BCAA-4472-35C6-24EB4EC1B73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3" name="矩形 1602">
                  <a:extLst>
                    <a:ext uri="{FF2B5EF4-FFF2-40B4-BE49-F238E27FC236}">
                      <a16:creationId xmlns:a16="http://schemas.microsoft.com/office/drawing/2014/main" id="{AC7911CD-EC19-F7EE-EE25-4D72A5AE606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4" name="矩形 1603">
                  <a:extLst>
                    <a:ext uri="{FF2B5EF4-FFF2-40B4-BE49-F238E27FC236}">
                      <a16:creationId xmlns:a16="http://schemas.microsoft.com/office/drawing/2014/main" id="{172FD17B-0285-F02D-4818-BC587780FB1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5" name="矩形 1604">
                  <a:extLst>
                    <a:ext uri="{FF2B5EF4-FFF2-40B4-BE49-F238E27FC236}">
                      <a16:creationId xmlns:a16="http://schemas.microsoft.com/office/drawing/2014/main" id="{F976218C-3E60-555A-30CD-ADF671B5855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2" name="组合 1481">
                <a:extLst>
                  <a:ext uri="{FF2B5EF4-FFF2-40B4-BE49-F238E27FC236}">
                    <a16:creationId xmlns:a16="http://schemas.microsoft.com/office/drawing/2014/main" id="{7320471F-4DAD-B26F-C6BB-5187DE3B69F0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98" name="矩形 1597">
                  <a:extLst>
                    <a:ext uri="{FF2B5EF4-FFF2-40B4-BE49-F238E27FC236}">
                      <a16:creationId xmlns:a16="http://schemas.microsoft.com/office/drawing/2014/main" id="{649DA82B-DF80-AE2E-7753-B4503D3BB2C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9" name="矩形 1598">
                  <a:extLst>
                    <a:ext uri="{FF2B5EF4-FFF2-40B4-BE49-F238E27FC236}">
                      <a16:creationId xmlns:a16="http://schemas.microsoft.com/office/drawing/2014/main" id="{55849A6A-AE6A-406D-66C7-7749E1CD47E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0" name="矩形 1599">
                  <a:extLst>
                    <a:ext uri="{FF2B5EF4-FFF2-40B4-BE49-F238E27FC236}">
                      <a16:creationId xmlns:a16="http://schemas.microsoft.com/office/drawing/2014/main" id="{A4B8F0C0-27A3-EFD3-CB24-34210ABC565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1" name="矩形 1600">
                  <a:extLst>
                    <a:ext uri="{FF2B5EF4-FFF2-40B4-BE49-F238E27FC236}">
                      <a16:creationId xmlns:a16="http://schemas.microsoft.com/office/drawing/2014/main" id="{A78B1860-F0C8-9BCC-8449-F4DFD851D10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3" name="组合 1482">
                <a:extLst>
                  <a:ext uri="{FF2B5EF4-FFF2-40B4-BE49-F238E27FC236}">
                    <a16:creationId xmlns:a16="http://schemas.microsoft.com/office/drawing/2014/main" id="{70FF127D-EEF7-0F96-4680-A734CDB955BC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94" name="矩形 1593">
                  <a:extLst>
                    <a:ext uri="{FF2B5EF4-FFF2-40B4-BE49-F238E27FC236}">
                      <a16:creationId xmlns:a16="http://schemas.microsoft.com/office/drawing/2014/main" id="{C3DCBE37-5AE4-CAD1-7808-4F1458B77E2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5" name="矩形 1594">
                  <a:extLst>
                    <a:ext uri="{FF2B5EF4-FFF2-40B4-BE49-F238E27FC236}">
                      <a16:creationId xmlns:a16="http://schemas.microsoft.com/office/drawing/2014/main" id="{42E8D1AF-16C3-F7EE-60F1-A054DB8A287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6" name="矩形 1595">
                  <a:extLst>
                    <a:ext uri="{FF2B5EF4-FFF2-40B4-BE49-F238E27FC236}">
                      <a16:creationId xmlns:a16="http://schemas.microsoft.com/office/drawing/2014/main" id="{60CD0371-0F25-5F60-BD71-A678E0ADF63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7" name="矩形 1596">
                  <a:extLst>
                    <a:ext uri="{FF2B5EF4-FFF2-40B4-BE49-F238E27FC236}">
                      <a16:creationId xmlns:a16="http://schemas.microsoft.com/office/drawing/2014/main" id="{91D88D2F-9D7F-B1C5-8096-E707198A4BC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4" name="组合 1483">
                <a:extLst>
                  <a:ext uri="{FF2B5EF4-FFF2-40B4-BE49-F238E27FC236}">
                    <a16:creationId xmlns:a16="http://schemas.microsoft.com/office/drawing/2014/main" id="{0FB9C6F7-A024-9F67-7E33-1F136CEF4AB3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90" name="矩形 1589">
                  <a:extLst>
                    <a:ext uri="{FF2B5EF4-FFF2-40B4-BE49-F238E27FC236}">
                      <a16:creationId xmlns:a16="http://schemas.microsoft.com/office/drawing/2014/main" id="{43DD168D-72A1-D266-6D45-2BC9FAD844B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1" name="矩形 1590">
                  <a:extLst>
                    <a:ext uri="{FF2B5EF4-FFF2-40B4-BE49-F238E27FC236}">
                      <a16:creationId xmlns:a16="http://schemas.microsoft.com/office/drawing/2014/main" id="{9CDB3BA5-ACE5-55FE-3C3D-F36EF587FA8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2" name="矩形 1591">
                  <a:extLst>
                    <a:ext uri="{FF2B5EF4-FFF2-40B4-BE49-F238E27FC236}">
                      <a16:creationId xmlns:a16="http://schemas.microsoft.com/office/drawing/2014/main" id="{B7370279-A717-2254-CFAB-C1166F98F2B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3" name="矩形 1592">
                  <a:extLst>
                    <a:ext uri="{FF2B5EF4-FFF2-40B4-BE49-F238E27FC236}">
                      <a16:creationId xmlns:a16="http://schemas.microsoft.com/office/drawing/2014/main" id="{11F7E97D-42F3-07FB-90C6-406C7EDC4AE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5" name="组合 1484">
                <a:extLst>
                  <a:ext uri="{FF2B5EF4-FFF2-40B4-BE49-F238E27FC236}">
                    <a16:creationId xmlns:a16="http://schemas.microsoft.com/office/drawing/2014/main" id="{FCC0E5F3-A951-F570-5C03-05D421BC357B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86" name="矩形 1585">
                  <a:extLst>
                    <a:ext uri="{FF2B5EF4-FFF2-40B4-BE49-F238E27FC236}">
                      <a16:creationId xmlns:a16="http://schemas.microsoft.com/office/drawing/2014/main" id="{8010A2DB-F6A7-1BC8-C230-B864EF58CF2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7" name="矩形 1586">
                  <a:extLst>
                    <a:ext uri="{FF2B5EF4-FFF2-40B4-BE49-F238E27FC236}">
                      <a16:creationId xmlns:a16="http://schemas.microsoft.com/office/drawing/2014/main" id="{9E516865-A45E-C81A-26E6-87D862B4368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8" name="矩形 1587">
                  <a:extLst>
                    <a:ext uri="{FF2B5EF4-FFF2-40B4-BE49-F238E27FC236}">
                      <a16:creationId xmlns:a16="http://schemas.microsoft.com/office/drawing/2014/main" id="{D5F561B2-7822-44E0-D4FD-C4F38E243D5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9" name="矩形 1588">
                  <a:extLst>
                    <a:ext uri="{FF2B5EF4-FFF2-40B4-BE49-F238E27FC236}">
                      <a16:creationId xmlns:a16="http://schemas.microsoft.com/office/drawing/2014/main" id="{98D86528-AF4D-F139-E522-ED2F0A534C5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6" name="组合 1485">
                <a:extLst>
                  <a:ext uri="{FF2B5EF4-FFF2-40B4-BE49-F238E27FC236}">
                    <a16:creationId xmlns:a16="http://schemas.microsoft.com/office/drawing/2014/main" id="{59F559BD-A0A8-22B7-CC2E-46B4F1FBE4C0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82" name="矩形 1581">
                  <a:extLst>
                    <a:ext uri="{FF2B5EF4-FFF2-40B4-BE49-F238E27FC236}">
                      <a16:creationId xmlns:a16="http://schemas.microsoft.com/office/drawing/2014/main" id="{CA330F2D-E67D-2BD0-CC45-7E380D00118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3" name="矩形 1582">
                  <a:extLst>
                    <a:ext uri="{FF2B5EF4-FFF2-40B4-BE49-F238E27FC236}">
                      <a16:creationId xmlns:a16="http://schemas.microsoft.com/office/drawing/2014/main" id="{04214514-C844-7D95-A9A4-130B5C24C43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4" name="矩形 1583">
                  <a:extLst>
                    <a:ext uri="{FF2B5EF4-FFF2-40B4-BE49-F238E27FC236}">
                      <a16:creationId xmlns:a16="http://schemas.microsoft.com/office/drawing/2014/main" id="{EFDAA75B-8EA0-3EDF-6C4C-963AAA77D16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5" name="矩形 1584">
                  <a:extLst>
                    <a:ext uri="{FF2B5EF4-FFF2-40B4-BE49-F238E27FC236}">
                      <a16:creationId xmlns:a16="http://schemas.microsoft.com/office/drawing/2014/main" id="{9089DD8A-AEF7-BBD8-E68A-8D126006B62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7" name="组合 1486">
                <a:extLst>
                  <a:ext uri="{FF2B5EF4-FFF2-40B4-BE49-F238E27FC236}">
                    <a16:creationId xmlns:a16="http://schemas.microsoft.com/office/drawing/2014/main" id="{56BFD337-AEC3-7E0E-2EB7-34947AEFBED2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78" name="矩形 1577">
                  <a:extLst>
                    <a:ext uri="{FF2B5EF4-FFF2-40B4-BE49-F238E27FC236}">
                      <a16:creationId xmlns:a16="http://schemas.microsoft.com/office/drawing/2014/main" id="{0C48B4E1-79E2-ADE3-6509-75A86C0103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9" name="矩形 1578">
                  <a:extLst>
                    <a:ext uri="{FF2B5EF4-FFF2-40B4-BE49-F238E27FC236}">
                      <a16:creationId xmlns:a16="http://schemas.microsoft.com/office/drawing/2014/main" id="{8773D539-B92F-4593-FAE7-37356F07069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80" name="矩形 1579">
                  <a:extLst>
                    <a:ext uri="{FF2B5EF4-FFF2-40B4-BE49-F238E27FC236}">
                      <a16:creationId xmlns:a16="http://schemas.microsoft.com/office/drawing/2014/main" id="{D44230A5-ABCE-A291-B395-24D3735EA4C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81" name="矩形 1580">
                  <a:extLst>
                    <a:ext uri="{FF2B5EF4-FFF2-40B4-BE49-F238E27FC236}">
                      <a16:creationId xmlns:a16="http://schemas.microsoft.com/office/drawing/2014/main" id="{E7594048-47B8-FE72-316A-51B14D715D5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8" name="组合 1487">
                <a:extLst>
                  <a:ext uri="{FF2B5EF4-FFF2-40B4-BE49-F238E27FC236}">
                    <a16:creationId xmlns:a16="http://schemas.microsoft.com/office/drawing/2014/main" id="{AF6C3B97-7280-4285-9660-4355FB1B4060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74" name="矩形 1573">
                  <a:extLst>
                    <a:ext uri="{FF2B5EF4-FFF2-40B4-BE49-F238E27FC236}">
                      <a16:creationId xmlns:a16="http://schemas.microsoft.com/office/drawing/2014/main" id="{363394B4-715F-C4F4-6795-F60005DAD87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5" name="矩形 1574">
                  <a:extLst>
                    <a:ext uri="{FF2B5EF4-FFF2-40B4-BE49-F238E27FC236}">
                      <a16:creationId xmlns:a16="http://schemas.microsoft.com/office/drawing/2014/main" id="{FF0AE875-2EB2-1C39-30A7-7A4C8A2D23F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6" name="矩形 1575">
                  <a:extLst>
                    <a:ext uri="{FF2B5EF4-FFF2-40B4-BE49-F238E27FC236}">
                      <a16:creationId xmlns:a16="http://schemas.microsoft.com/office/drawing/2014/main" id="{457FF847-DD0A-E091-91AF-D63817742CA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7" name="矩形 1576">
                  <a:extLst>
                    <a:ext uri="{FF2B5EF4-FFF2-40B4-BE49-F238E27FC236}">
                      <a16:creationId xmlns:a16="http://schemas.microsoft.com/office/drawing/2014/main" id="{8FCDECC0-A43A-B419-C6FE-290E6BA78C2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9" name="组合 1488">
                <a:extLst>
                  <a:ext uri="{FF2B5EF4-FFF2-40B4-BE49-F238E27FC236}">
                    <a16:creationId xmlns:a16="http://schemas.microsoft.com/office/drawing/2014/main" id="{387C8887-AE62-6ED8-566F-88DC2BA960FB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70" name="矩形 1569">
                  <a:extLst>
                    <a:ext uri="{FF2B5EF4-FFF2-40B4-BE49-F238E27FC236}">
                      <a16:creationId xmlns:a16="http://schemas.microsoft.com/office/drawing/2014/main" id="{E23A9034-8276-BA41-F2AB-DCB1F424C56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1" name="矩形 1570">
                  <a:extLst>
                    <a:ext uri="{FF2B5EF4-FFF2-40B4-BE49-F238E27FC236}">
                      <a16:creationId xmlns:a16="http://schemas.microsoft.com/office/drawing/2014/main" id="{6640B77D-1554-2759-0BE9-5B3794534A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2" name="矩形 1571">
                  <a:extLst>
                    <a:ext uri="{FF2B5EF4-FFF2-40B4-BE49-F238E27FC236}">
                      <a16:creationId xmlns:a16="http://schemas.microsoft.com/office/drawing/2014/main" id="{563C1870-98EB-B9AA-C217-A8FAB181BA2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3" name="矩形 1572">
                  <a:extLst>
                    <a:ext uri="{FF2B5EF4-FFF2-40B4-BE49-F238E27FC236}">
                      <a16:creationId xmlns:a16="http://schemas.microsoft.com/office/drawing/2014/main" id="{F13BDF73-7570-185F-BD74-773AF45922B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0" name="组合 1489">
                <a:extLst>
                  <a:ext uri="{FF2B5EF4-FFF2-40B4-BE49-F238E27FC236}">
                    <a16:creationId xmlns:a16="http://schemas.microsoft.com/office/drawing/2014/main" id="{7892DB2E-AB6A-E1AC-B3B1-6F5431858B32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66" name="矩形 1565">
                  <a:extLst>
                    <a:ext uri="{FF2B5EF4-FFF2-40B4-BE49-F238E27FC236}">
                      <a16:creationId xmlns:a16="http://schemas.microsoft.com/office/drawing/2014/main" id="{5EEE8DDB-0C5C-E141-B729-13F5882F540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7" name="矩形 1566">
                  <a:extLst>
                    <a:ext uri="{FF2B5EF4-FFF2-40B4-BE49-F238E27FC236}">
                      <a16:creationId xmlns:a16="http://schemas.microsoft.com/office/drawing/2014/main" id="{DDAA43A4-5A4A-5A7D-F17D-DF16B4C0C95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8" name="矩形 1567">
                  <a:extLst>
                    <a:ext uri="{FF2B5EF4-FFF2-40B4-BE49-F238E27FC236}">
                      <a16:creationId xmlns:a16="http://schemas.microsoft.com/office/drawing/2014/main" id="{FA63A1D0-85DF-0AF5-A631-DFDCAA623DD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9" name="矩形 1568">
                  <a:extLst>
                    <a:ext uri="{FF2B5EF4-FFF2-40B4-BE49-F238E27FC236}">
                      <a16:creationId xmlns:a16="http://schemas.microsoft.com/office/drawing/2014/main" id="{5136D881-ECE8-498C-851B-9E39ADB623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1" name="组合 1490">
                <a:extLst>
                  <a:ext uri="{FF2B5EF4-FFF2-40B4-BE49-F238E27FC236}">
                    <a16:creationId xmlns:a16="http://schemas.microsoft.com/office/drawing/2014/main" id="{AAC3F139-87B8-CB32-AD5E-D6A7A13C0E33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62" name="矩形 1561">
                  <a:extLst>
                    <a:ext uri="{FF2B5EF4-FFF2-40B4-BE49-F238E27FC236}">
                      <a16:creationId xmlns:a16="http://schemas.microsoft.com/office/drawing/2014/main" id="{E7D40D3A-1D45-4BB9-80E3-F17BF340B17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3" name="矩形 1562">
                  <a:extLst>
                    <a:ext uri="{FF2B5EF4-FFF2-40B4-BE49-F238E27FC236}">
                      <a16:creationId xmlns:a16="http://schemas.microsoft.com/office/drawing/2014/main" id="{DA8D7FA1-859D-E888-6E36-17CAB24CC1D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4" name="矩形 1563">
                  <a:extLst>
                    <a:ext uri="{FF2B5EF4-FFF2-40B4-BE49-F238E27FC236}">
                      <a16:creationId xmlns:a16="http://schemas.microsoft.com/office/drawing/2014/main" id="{3283328E-FB95-CDFC-EF4A-85EBF13B0D0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5" name="矩形 1564">
                  <a:extLst>
                    <a:ext uri="{FF2B5EF4-FFF2-40B4-BE49-F238E27FC236}">
                      <a16:creationId xmlns:a16="http://schemas.microsoft.com/office/drawing/2014/main" id="{1856CB3D-0CB9-9DB4-63DA-9A7B2E5D35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2" name="组合 1491">
                <a:extLst>
                  <a:ext uri="{FF2B5EF4-FFF2-40B4-BE49-F238E27FC236}">
                    <a16:creationId xmlns:a16="http://schemas.microsoft.com/office/drawing/2014/main" id="{DA99EE6D-E51C-14B3-A832-1FD3500EB906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58" name="矩形 1557">
                  <a:extLst>
                    <a:ext uri="{FF2B5EF4-FFF2-40B4-BE49-F238E27FC236}">
                      <a16:creationId xmlns:a16="http://schemas.microsoft.com/office/drawing/2014/main" id="{056A52DF-ED7E-4E39-2756-5B2925B60A1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9" name="矩形 1558">
                  <a:extLst>
                    <a:ext uri="{FF2B5EF4-FFF2-40B4-BE49-F238E27FC236}">
                      <a16:creationId xmlns:a16="http://schemas.microsoft.com/office/drawing/2014/main" id="{06F05D27-1CFA-7F89-F46B-74A28C161F6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0" name="矩形 1559">
                  <a:extLst>
                    <a:ext uri="{FF2B5EF4-FFF2-40B4-BE49-F238E27FC236}">
                      <a16:creationId xmlns:a16="http://schemas.microsoft.com/office/drawing/2014/main" id="{F1368A7E-B6B2-9234-FE41-16747A1EBB8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1" name="矩形 1560">
                  <a:extLst>
                    <a:ext uri="{FF2B5EF4-FFF2-40B4-BE49-F238E27FC236}">
                      <a16:creationId xmlns:a16="http://schemas.microsoft.com/office/drawing/2014/main" id="{F36D722E-C3DF-BE16-FAD4-30AC646861A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3" name="组合 1492">
                <a:extLst>
                  <a:ext uri="{FF2B5EF4-FFF2-40B4-BE49-F238E27FC236}">
                    <a16:creationId xmlns:a16="http://schemas.microsoft.com/office/drawing/2014/main" id="{D277E060-E06F-3982-916A-9330B2E0AA79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54" name="矩形 1553">
                  <a:extLst>
                    <a:ext uri="{FF2B5EF4-FFF2-40B4-BE49-F238E27FC236}">
                      <a16:creationId xmlns:a16="http://schemas.microsoft.com/office/drawing/2014/main" id="{9393EAB7-1FEA-D7EC-C793-352C55FF6CB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5" name="矩形 1554">
                  <a:extLst>
                    <a:ext uri="{FF2B5EF4-FFF2-40B4-BE49-F238E27FC236}">
                      <a16:creationId xmlns:a16="http://schemas.microsoft.com/office/drawing/2014/main" id="{6B2F372E-56CD-1695-2AE5-59EDC65B62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6" name="矩形 1555">
                  <a:extLst>
                    <a:ext uri="{FF2B5EF4-FFF2-40B4-BE49-F238E27FC236}">
                      <a16:creationId xmlns:a16="http://schemas.microsoft.com/office/drawing/2014/main" id="{F39697CC-8346-5074-BD88-7041184C44A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7" name="矩形 1556">
                  <a:extLst>
                    <a:ext uri="{FF2B5EF4-FFF2-40B4-BE49-F238E27FC236}">
                      <a16:creationId xmlns:a16="http://schemas.microsoft.com/office/drawing/2014/main" id="{2E9800BB-69FF-329A-1949-1D3AE64A257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4" name="组合 1493">
                <a:extLst>
                  <a:ext uri="{FF2B5EF4-FFF2-40B4-BE49-F238E27FC236}">
                    <a16:creationId xmlns:a16="http://schemas.microsoft.com/office/drawing/2014/main" id="{5EF4BBED-D416-BA4D-2EBF-0619DD9B13EF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50" name="矩形 1549">
                  <a:extLst>
                    <a:ext uri="{FF2B5EF4-FFF2-40B4-BE49-F238E27FC236}">
                      <a16:creationId xmlns:a16="http://schemas.microsoft.com/office/drawing/2014/main" id="{B48BEC15-A432-1142-2138-69840DCF3D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1" name="矩形 1550">
                  <a:extLst>
                    <a:ext uri="{FF2B5EF4-FFF2-40B4-BE49-F238E27FC236}">
                      <a16:creationId xmlns:a16="http://schemas.microsoft.com/office/drawing/2014/main" id="{621993E7-15EF-80D7-40E8-DE873489057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2" name="矩形 1551">
                  <a:extLst>
                    <a:ext uri="{FF2B5EF4-FFF2-40B4-BE49-F238E27FC236}">
                      <a16:creationId xmlns:a16="http://schemas.microsoft.com/office/drawing/2014/main" id="{32C5124E-D8F0-D98E-1D9C-048245657CC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3" name="矩形 1552">
                  <a:extLst>
                    <a:ext uri="{FF2B5EF4-FFF2-40B4-BE49-F238E27FC236}">
                      <a16:creationId xmlns:a16="http://schemas.microsoft.com/office/drawing/2014/main" id="{6F52BDC2-4D9C-0EEC-5284-355408BBE37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5" name="组合 1494">
                <a:extLst>
                  <a:ext uri="{FF2B5EF4-FFF2-40B4-BE49-F238E27FC236}">
                    <a16:creationId xmlns:a16="http://schemas.microsoft.com/office/drawing/2014/main" id="{6C84B91D-F337-231F-ED82-2356F532D82C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46" name="矩形 1545">
                  <a:extLst>
                    <a:ext uri="{FF2B5EF4-FFF2-40B4-BE49-F238E27FC236}">
                      <a16:creationId xmlns:a16="http://schemas.microsoft.com/office/drawing/2014/main" id="{B2F4073C-464F-CED6-63CC-F855859895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7" name="矩形 1546">
                  <a:extLst>
                    <a:ext uri="{FF2B5EF4-FFF2-40B4-BE49-F238E27FC236}">
                      <a16:creationId xmlns:a16="http://schemas.microsoft.com/office/drawing/2014/main" id="{1E5A74F3-E155-8D2E-07EA-6252A5DC16B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8" name="矩形 1547">
                  <a:extLst>
                    <a:ext uri="{FF2B5EF4-FFF2-40B4-BE49-F238E27FC236}">
                      <a16:creationId xmlns:a16="http://schemas.microsoft.com/office/drawing/2014/main" id="{3699924F-A240-5CBC-39CB-4E6C6E7F930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9" name="矩形 1548">
                  <a:extLst>
                    <a:ext uri="{FF2B5EF4-FFF2-40B4-BE49-F238E27FC236}">
                      <a16:creationId xmlns:a16="http://schemas.microsoft.com/office/drawing/2014/main" id="{68AF4FE4-DD0F-BD18-1670-E34DF5448F9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6" name="组合 1495">
                <a:extLst>
                  <a:ext uri="{FF2B5EF4-FFF2-40B4-BE49-F238E27FC236}">
                    <a16:creationId xmlns:a16="http://schemas.microsoft.com/office/drawing/2014/main" id="{DCB2447B-7D2F-F6E8-6405-52BDE8617E31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42" name="矩形 1541">
                  <a:extLst>
                    <a:ext uri="{FF2B5EF4-FFF2-40B4-BE49-F238E27FC236}">
                      <a16:creationId xmlns:a16="http://schemas.microsoft.com/office/drawing/2014/main" id="{03077DA7-6A04-E2F4-82A4-AD5F5C46130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3" name="矩形 1542">
                  <a:extLst>
                    <a:ext uri="{FF2B5EF4-FFF2-40B4-BE49-F238E27FC236}">
                      <a16:creationId xmlns:a16="http://schemas.microsoft.com/office/drawing/2014/main" id="{91A601E5-DB78-E988-2A56-535205ED20C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4" name="矩形 1543">
                  <a:extLst>
                    <a:ext uri="{FF2B5EF4-FFF2-40B4-BE49-F238E27FC236}">
                      <a16:creationId xmlns:a16="http://schemas.microsoft.com/office/drawing/2014/main" id="{5AC77A0F-1DF1-0AFA-B4F6-75157361645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5" name="矩形 1544">
                  <a:extLst>
                    <a:ext uri="{FF2B5EF4-FFF2-40B4-BE49-F238E27FC236}">
                      <a16:creationId xmlns:a16="http://schemas.microsoft.com/office/drawing/2014/main" id="{9B449C1F-4AC8-57CA-344F-EA5EF67F4FA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7" name="组合 1496">
                <a:extLst>
                  <a:ext uri="{FF2B5EF4-FFF2-40B4-BE49-F238E27FC236}">
                    <a16:creationId xmlns:a16="http://schemas.microsoft.com/office/drawing/2014/main" id="{045438E2-D5E6-407C-BEE8-EB342DF0A201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38" name="矩形 1537">
                  <a:extLst>
                    <a:ext uri="{FF2B5EF4-FFF2-40B4-BE49-F238E27FC236}">
                      <a16:creationId xmlns:a16="http://schemas.microsoft.com/office/drawing/2014/main" id="{55397EEE-23D1-DC29-8223-76C72E73434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9" name="矩形 1538">
                  <a:extLst>
                    <a:ext uri="{FF2B5EF4-FFF2-40B4-BE49-F238E27FC236}">
                      <a16:creationId xmlns:a16="http://schemas.microsoft.com/office/drawing/2014/main" id="{D9520E9E-46DF-5499-480B-5A3D0EE0670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0" name="矩形 1539">
                  <a:extLst>
                    <a:ext uri="{FF2B5EF4-FFF2-40B4-BE49-F238E27FC236}">
                      <a16:creationId xmlns:a16="http://schemas.microsoft.com/office/drawing/2014/main" id="{B5D6CC1A-A69E-C876-D086-C2BEA17B405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1" name="矩形 1540">
                  <a:extLst>
                    <a:ext uri="{FF2B5EF4-FFF2-40B4-BE49-F238E27FC236}">
                      <a16:creationId xmlns:a16="http://schemas.microsoft.com/office/drawing/2014/main" id="{7AD829A5-0DAC-8002-7046-88B472FD884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8" name="组合 1497">
                <a:extLst>
                  <a:ext uri="{FF2B5EF4-FFF2-40B4-BE49-F238E27FC236}">
                    <a16:creationId xmlns:a16="http://schemas.microsoft.com/office/drawing/2014/main" id="{D2C78D54-FF2D-ECFC-80D5-FFBB2A1ADF14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34" name="矩形 1533">
                  <a:extLst>
                    <a:ext uri="{FF2B5EF4-FFF2-40B4-BE49-F238E27FC236}">
                      <a16:creationId xmlns:a16="http://schemas.microsoft.com/office/drawing/2014/main" id="{7EE0A648-04B9-22E7-E3D7-4F043FBF60E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5" name="矩形 1534">
                  <a:extLst>
                    <a:ext uri="{FF2B5EF4-FFF2-40B4-BE49-F238E27FC236}">
                      <a16:creationId xmlns:a16="http://schemas.microsoft.com/office/drawing/2014/main" id="{67AD735E-0BAA-5F9E-7132-BE3C3B3346C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6" name="矩形 1535">
                  <a:extLst>
                    <a:ext uri="{FF2B5EF4-FFF2-40B4-BE49-F238E27FC236}">
                      <a16:creationId xmlns:a16="http://schemas.microsoft.com/office/drawing/2014/main" id="{6A58C470-6495-C2C6-D4EC-7D3EDB0D19F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7" name="矩形 1536">
                  <a:extLst>
                    <a:ext uri="{FF2B5EF4-FFF2-40B4-BE49-F238E27FC236}">
                      <a16:creationId xmlns:a16="http://schemas.microsoft.com/office/drawing/2014/main" id="{A2B5085D-6138-5072-D891-12B4E621615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9" name="组合 1498">
                <a:extLst>
                  <a:ext uri="{FF2B5EF4-FFF2-40B4-BE49-F238E27FC236}">
                    <a16:creationId xmlns:a16="http://schemas.microsoft.com/office/drawing/2014/main" id="{7A4AB436-5A11-5DD6-7C5D-CE7FB060261D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30" name="矩形 1529">
                  <a:extLst>
                    <a:ext uri="{FF2B5EF4-FFF2-40B4-BE49-F238E27FC236}">
                      <a16:creationId xmlns:a16="http://schemas.microsoft.com/office/drawing/2014/main" id="{0B06A81D-68AB-DF81-6C5C-65F7177D04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1" name="矩形 1530">
                  <a:extLst>
                    <a:ext uri="{FF2B5EF4-FFF2-40B4-BE49-F238E27FC236}">
                      <a16:creationId xmlns:a16="http://schemas.microsoft.com/office/drawing/2014/main" id="{E830D71E-D1C6-F4AE-A4AF-BD8CC87C22A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2" name="矩形 1531">
                  <a:extLst>
                    <a:ext uri="{FF2B5EF4-FFF2-40B4-BE49-F238E27FC236}">
                      <a16:creationId xmlns:a16="http://schemas.microsoft.com/office/drawing/2014/main" id="{420FFA00-BD1D-AC87-3791-E019F0CC718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3" name="矩形 1532">
                  <a:extLst>
                    <a:ext uri="{FF2B5EF4-FFF2-40B4-BE49-F238E27FC236}">
                      <a16:creationId xmlns:a16="http://schemas.microsoft.com/office/drawing/2014/main" id="{868AB38B-3A56-69E1-39D6-39F8DB82D5B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0" name="组合 1499">
                <a:extLst>
                  <a:ext uri="{FF2B5EF4-FFF2-40B4-BE49-F238E27FC236}">
                    <a16:creationId xmlns:a16="http://schemas.microsoft.com/office/drawing/2014/main" id="{F48E3DB0-DE9B-56DE-36D1-0B256AC166AE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26" name="矩形 1525">
                  <a:extLst>
                    <a:ext uri="{FF2B5EF4-FFF2-40B4-BE49-F238E27FC236}">
                      <a16:creationId xmlns:a16="http://schemas.microsoft.com/office/drawing/2014/main" id="{3D1064D6-15E9-3FCB-07E7-CD9AF6D75AA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7" name="矩形 1526">
                  <a:extLst>
                    <a:ext uri="{FF2B5EF4-FFF2-40B4-BE49-F238E27FC236}">
                      <a16:creationId xmlns:a16="http://schemas.microsoft.com/office/drawing/2014/main" id="{86C5DC64-ED14-A2CD-8A86-2E1B478CA64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8" name="矩形 1527">
                  <a:extLst>
                    <a:ext uri="{FF2B5EF4-FFF2-40B4-BE49-F238E27FC236}">
                      <a16:creationId xmlns:a16="http://schemas.microsoft.com/office/drawing/2014/main" id="{4B8C8A45-DCF7-9FBA-BE8A-145FD3C18F3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9" name="矩形 1528">
                  <a:extLst>
                    <a:ext uri="{FF2B5EF4-FFF2-40B4-BE49-F238E27FC236}">
                      <a16:creationId xmlns:a16="http://schemas.microsoft.com/office/drawing/2014/main" id="{AA59D58B-5C9E-3D5F-DAE1-C9321D68C1B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1" name="组合 1500">
                <a:extLst>
                  <a:ext uri="{FF2B5EF4-FFF2-40B4-BE49-F238E27FC236}">
                    <a16:creationId xmlns:a16="http://schemas.microsoft.com/office/drawing/2014/main" id="{E6FA8C6D-84BB-34E5-FE66-53CF5DBD7D0E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22" name="矩形 1521">
                  <a:extLst>
                    <a:ext uri="{FF2B5EF4-FFF2-40B4-BE49-F238E27FC236}">
                      <a16:creationId xmlns:a16="http://schemas.microsoft.com/office/drawing/2014/main" id="{8744117C-9152-FF2B-87FC-40657168777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3" name="矩形 1522">
                  <a:extLst>
                    <a:ext uri="{FF2B5EF4-FFF2-40B4-BE49-F238E27FC236}">
                      <a16:creationId xmlns:a16="http://schemas.microsoft.com/office/drawing/2014/main" id="{F5C532CA-978C-3A91-6E67-7CE713345B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4" name="矩形 1523">
                  <a:extLst>
                    <a:ext uri="{FF2B5EF4-FFF2-40B4-BE49-F238E27FC236}">
                      <a16:creationId xmlns:a16="http://schemas.microsoft.com/office/drawing/2014/main" id="{539CF544-7F29-9746-C95E-AB2AFCE26B2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5" name="矩形 1524">
                  <a:extLst>
                    <a:ext uri="{FF2B5EF4-FFF2-40B4-BE49-F238E27FC236}">
                      <a16:creationId xmlns:a16="http://schemas.microsoft.com/office/drawing/2014/main" id="{FE1808B3-B946-8E84-7A3C-F76314141D8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2" name="组合 1501">
                <a:extLst>
                  <a:ext uri="{FF2B5EF4-FFF2-40B4-BE49-F238E27FC236}">
                    <a16:creationId xmlns:a16="http://schemas.microsoft.com/office/drawing/2014/main" id="{76208DFD-E6DE-9AFA-71C9-74095E75C374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18" name="矩形 1517">
                  <a:extLst>
                    <a:ext uri="{FF2B5EF4-FFF2-40B4-BE49-F238E27FC236}">
                      <a16:creationId xmlns:a16="http://schemas.microsoft.com/office/drawing/2014/main" id="{5D3B391D-9BA2-CDEE-2AF8-A014F0FA22F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9" name="矩形 1518">
                  <a:extLst>
                    <a:ext uri="{FF2B5EF4-FFF2-40B4-BE49-F238E27FC236}">
                      <a16:creationId xmlns:a16="http://schemas.microsoft.com/office/drawing/2014/main" id="{BC141531-E4A4-08B4-0A14-9A39E7123A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0" name="矩形 1519">
                  <a:extLst>
                    <a:ext uri="{FF2B5EF4-FFF2-40B4-BE49-F238E27FC236}">
                      <a16:creationId xmlns:a16="http://schemas.microsoft.com/office/drawing/2014/main" id="{AD0C1068-350B-5587-A409-B7EE3817DB9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1" name="矩形 1520">
                  <a:extLst>
                    <a:ext uri="{FF2B5EF4-FFF2-40B4-BE49-F238E27FC236}">
                      <a16:creationId xmlns:a16="http://schemas.microsoft.com/office/drawing/2014/main" id="{2E6AD888-063A-C6DD-663F-BBBC3FD5C21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3" name="组合 1502">
                <a:extLst>
                  <a:ext uri="{FF2B5EF4-FFF2-40B4-BE49-F238E27FC236}">
                    <a16:creationId xmlns:a16="http://schemas.microsoft.com/office/drawing/2014/main" id="{852D6791-69A8-DD41-FE63-03D05BA63FE2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14" name="矩形 1513">
                  <a:extLst>
                    <a:ext uri="{FF2B5EF4-FFF2-40B4-BE49-F238E27FC236}">
                      <a16:creationId xmlns:a16="http://schemas.microsoft.com/office/drawing/2014/main" id="{9BE43F54-F9BC-6C0A-E7E2-13E91297240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5" name="矩形 1514">
                  <a:extLst>
                    <a:ext uri="{FF2B5EF4-FFF2-40B4-BE49-F238E27FC236}">
                      <a16:creationId xmlns:a16="http://schemas.microsoft.com/office/drawing/2014/main" id="{33791064-F33F-BCE5-AAC4-EFDCC52401A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6" name="矩形 1515">
                  <a:extLst>
                    <a:ext uri="{FF2B5EF4-FFF2-40B4-BE49-F238E27FC236}">
                      <a16:creationId xmlns:a16="http://schemas.microsoft.com/office/drawing/2014/main" id="{E4E5935B-314B-72D9-69B0-4351EA0E73B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7" name="矩形 1516">
                  <a:extLst>
                    <a:ext uri="{FF2B5EF4-FFF2-40B4-BE49-F238E27FC236}">
                      <a16:creationId xmlns:a16="http://schemas.microsoft.com/office/drawing/2014/main" id="{0BB87203-C732-733B-A4C9-7923AD01532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4" name="组合 1503">
                <a:extLst>
                  <a:ext uri="{FF2B5EF4-FFF2-40B4-BE49-F238E27FC236}">
                    <a16:creationId xmlns:a16="http://schemas.microsoft.com/office/drawing/2014/main" id="{F8F39AE1-B8CB-6235-8186-8A43E37604BC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10" name="矩形 1509">
                  <a:extLst>
                    <a:ext uri="{FF2B5EF4-FFF2-40B4-BE49-F238E27FC236}">
                      <a16:creationId xmlns:a16="http://schemas.microsoft.com/office/drawing/2014/main" id="{24A0CD84-C5F7-7F39-4897-5E17828364F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1" name="矩形 1510">
                  <a:extLst>
                    <a:ext uri="{FF2B5EF4-FFF2-40B4-BE49-F238E27FC236}">
                      <a16:creationId xmlns:a16="http://schemas.microsoft.com/office/drawing/2014/main" id="{52870F42-E34E-8867-0E0C-E66AA2E293E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2" name="矩形 1511">
                  <a:extLst>
                    <a:ext uri="{FF2B5EF4-FFF2-40B4-BE49-F238E27FC236}">
                      <a16:creationId xmlns:a16="http://schemas.microsoft.com/office/drawing/2014/main" id="{CCB0B531-EC0F-9E43-70B6-7159481BE44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3" name="矩形 1512">
                  <a:extLst>
                    <a:ext uri="{FF2B5EF4-FFF2-40B4-BE49-F238E27FC236}">
                      <a16:creationId xmlns:a16="http://schemas.microsoft.com/office/drawing/2014/main" id="{FA0384E7-CA25-1A00-D378-F4038AE5915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5" name="组合 1504">
                <a:extLst>
                  <a:ext uri="{FF2B5EF4-FFF2-40B4-BE49-F238E27FC236}">
                    <a16:creationId xmlns:a16="http://schemas.microsoft.com/office/drawing/2014/main" id="{C8BAA42B-4592-122A-111B-720CD5070D03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06" name="矩形 1505">
                  <a:extLst>
                    <a:ext uri="{FF2B5EF4-FFF2-40B4-BE49-F238E27FC236}">
                      <a16:creationId xmlns:a16="http://schemas.microsoft.com/office/drawing/2014/main" id="{9F023B9C-F983-594B-72B8-D62A12AE8F0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07" name="矩形 1506">
                  <a:extLst>
                    <a:ext uri="{FF2B5EF4-FFF2-40B4-BE49-F238E27FC236}">
                      <a16:creationId xmlns:a16="http://schemas.microsoft.com/office/drawing/2014/main" id="{F7DA7FD8-8183-02A0-6C8B-49F524D4206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08" name="矩形 1507">
                  <a:extLst>
                    <a:ext uri="{FF2B5EF4-FFF2-40B4-BE49-F238E27FC236}">
                      <a16:creationId xmlns:a16="http://schemas.microsoft.com/office/drawing/2014/main" id="{783B84B7-5940-2DE9-1245-F1F233F2AF5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09" name="矩形 1508">
                  <a:extLst>
                    <a:ext uri="{FF2B5EF4-FFF2-40B4-BE49-F238E27FC236}">
                      <a16:creationId xmlns:a16="http://schemas.microsoft.com/office/drawing/2014/main" id="{4A525E5A-A97F-2E03-63D2-06BD35D87F7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706" name="组合 1705">
              <a:extLst>
                <a:ext uri="{FF2B5EF4-FFF2-40B4-BE49-F238E27FC236}">
                  <a16:creationId xmlns:a16="http://schemas.microsoft.com/office/drawing/2014/main" id="{E29F9DB6-DE9A-1F9A-AC4A-81A8FCE8A7DC}"/>
                </a:ext>
              </a:extLst>
            </p:cNvPr>
            <p:cNvGrpSpPr/>
            <p:nvPr/>
          </p:nvGrpSpPr>
          <p:grpSpPr>
            <a:xfrm flipV="1">
              <a:off x="8265952" y="2010670"/>
              <a:ext cx="874710" cy="1630978"/>
              <a:chOff x="-1720042" y="1812401"/>
              <a:chExt cx="2107423" cy="4014589"/>
            </a:xfrm>
          </p:grpSpPr>
          <p:grpSp>
            <p:nvGrpSpPr>
              <p:cNvPr id="1707" name="组合 1706">
                <a:extLst>
                  <a:ext uri="{FF2B5EF4-FFF2-40B4-BE49-F238E27FC236}">
                    <a16:creationId xmlns:a16="http://schemas.microsoft.com/office/drawing/2014/main" id="{BADF1552-8F68-414E-522D-C4C6ABFFD3F1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828" name="矩形 1827">
                  <a:extLst>
                    <a:ext uri="{FF2B5EF4-FFF2-40B4-BE49-F238E27FC236}">
                      <a16:creationId xmlns:a16="http://schemas.microsoft.com/office/drawing/2014/main" id="{848016FB-D409-0083-D4FB-E224FC09234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9" name="矩形 1828">
                  <a:extLst>
                    <a:ext uri="{FF2B5EF4-FFF2-40B4-BE49-F238E27FC236}">
                      <a16:creationId xmlns:a16="http://schemas.microsoft.com/office/drawing/2014/main" id="{053DEE19-A146-B0CB-9705-78149B2997D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0" name="矩形 1829">
                  <a:extLst>
                    <a:ext uri="{FF2B5EF4-FFF2-40B4-BE49-F238E27FC236}">
                      <a16:creationId xmlns:a16="http://schemas.microsoft.com/office/drawing/2014/main" id="{53C37473-C857-3C0F-7790-46CB5358AC5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31" name="矩形 1830">
                  <a:extLst>
                    <a:ext uri="{FF2B5EF4-FFF2-40B4-BE49-F238E27FC236}">
                      <a16:creationId xmlns:a16="http://schemas.microsoft.com/office/drawing/2014/main" id="{4146CCD5-18D2-366F-DF9E-CD953A36CC6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8" name="组合 1707">
                <a:extLst>
                  <a:ext uri="{FF2B5EF4-FFF2-40B4-BE49-F238E27FC236}">
                    <a16:creationId xmlns:a16="http://schemas.microsoft.com/office/drawing/2014/main" id="{71BBA699-FB65-B48F-21F1-907354072642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824" name="矩形 1823">
                  <a:extLst>
                    <a:ext uri="{FF2B5EF4-FFF2-40B4-BE49-F238E27FC236}">
                      <a16:creationId xmlns:a16="http://schemas.microsoft.com/office/drawing/2014/main" id="{FE2DE87F-99A6-1B28-03DF-8E94A7C27B2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5" name="矩形 1824">
                  <a:extLst>
                    <a:ext uri="{FF2B5EF4-FFF2-40B4-BE49-F238E27FC236}">
                      <a16:creationId xmlns:a16="http://schemas.microsoft.com/office/drawing/2014/main" id="{F088C714-7925-5A38-9093-B919B861A51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6" name="矩形 1825">
                  <a:extLst>
                    <a:ext uri="{FF2B5EF4-FFF2-40B4-BE49-F238E27FC236}">
                      <a16:creationId xmlns:a16="http://schemas.microsoft.com/office/drawing/2014/main" id="{47DD3E4E-8DA2-F536-86C5-29C39DAE027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27" name="矩形 1826">
                  <a:extLst>
                    <a:ext uri="{FF2B5EF4-FFF2-40B4-BE49-F238E27FC236}">
                      <a16:creationId xmlns:a16="http://schemas.microsoft.com/office/drawing/2014/main" id="{03FE7CEB-1DAC-AB41-4F17-3F2132EE5E2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9" name="组合 1708">
                <a:extLst>
                  <a:ext uri="{FF2B5EF4-FFF2-40B4-BE49-F238E27FC236}">
                    <a16:creationId xmlns:a16="http://schemas.microsoft.com/office/drawing/2014/main" id="{D3041F5B-D9B5-EEED-89E3-60DD03D59F01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820" name="矩形 1819">
                  <a:extLst>
                    <a:ext uri="{FF2B5EF4-FFF2-40B4-BE49-F238E27FC236}">
                      <a16:creationId xmlns:a16="http://schemas.microsoft.com/office/drawing/2014/main" id="{AFDDAA33-C53B-A9B7-4E74-BB26093390D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21" name="矩形 1820">
                  <a:extLst>
                    <a:ext uri="{FF2B5EF4-FFF2-40B4-BE49-F238E27FC236}">
                      <a16:creationId xmlns:a16="http://schemas.microsoft.com/office/drawing/2014/main" id="{2DA80B0B-38F4-5AFC-AC44-DD486C7C7DC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22" name="矩形 1821">
                  <a:extLst>
                    <a:ext uri="{FF2B5EF4-FFF2-40B4-BE49-F238E27FC236}">
                      <a16:creationId xmlns:a16="http://schemas.microsoft.com/office/drawing/2014/main" id="{2C0F863A-246E-CC1F-16D9-E83D49E5D18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23" name="矩形 1822">
                  <a:extLst>
                    <a:ext uri="{FF2B5EF4-FFF2-40B4-BE49-F238E27FC236}">
                      <a16:creationId xmlns:a16="http://schemas.microsoft.com/office/drawing/2014/main" id="{95FF841F-49FA-BFEE-D990-8A82C5DB9A5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0" name="组合 1709">
                <a:extLst>
                  <a:ext uri="{FF2B5EF4-FFF2-40B4-BE49-F238E27FC236}">
                    <a16:creationId xmlns:a16="http://schemas.microsoft.com/office/drawing/2014/main" id="{1D4F9F81-CC89-D202-1032-4A95018CDDF1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816" name="矩形 1815">
                  <a:extLst>
                    <a:ext uri="{FF2B5EF4-FFF2-40B4-BE49-F238E27FC236}">
                      <a16:creationId xmlns:a16="http://schemas.microsoft.com/office/drawing/2014/main" id="{7635264A-FADC-A43B-F790-C5397B171CE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7" name="矩形 1816">
                  <a:extLst>
                    <a:ext uri="{FF2B5EF4-FFF2-40B4-BE49-F238E27FC236}">
                      <a16:creationId xmlns:a16="http://schemas.microsoft.com/office/drawing/2014/main" id="{9B2BF238-BE84-4331-32BB-4A17EE57575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8" name="矩形 1817">
                  <a:extLst>
                    <a:ext uri="{FF2B5EF4-FFF2-40B4-BE49-F238E27FC236}">
                      <a16:creationId xmlns:a16="http://schemas.microsoft.com/office/drawing/2014/main" id="{58153749-E218-1833-8A9A-91269273A42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19" name="矩形 1818">
                  <a:extLst>
                    <a:ext uri="{FF2B5EF4-FFF2-40B4-BE49-F238E27FC236}">
                      <a16:creationId xmlns:a16="http://schemas.microsoft.com/office/drawing/2014/main" id="{66A5AF41-FC3D-99E7-C491-C98F73022D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1" name="组合 1710">
                <a:extLst>
                  <a:ext uri="{FF2B5EF4-FFF2-40B4-BE49-F238E27FC236}">
                    <a16:creationId xmlns:a16="http://schemas.microsoft.com/office/drawing/2014/main" id="{6ECAF0B5-35AA-BC12-B720-30B84CBCCE84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812" name="矩形 1811">
                  <a:extLst>
                    <a:ext uri="{FF2B5EF4-FFF2-40B4-BE49-F238E27FC236}">
                      <a16:creationId xmlns:a16="http://schemas.microsoft.com/office/drawing/2014/main" id="{1B4365EE-5DE0-3C01-F449-8EC4FCCA7E7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13" name="矩形 1812">
                  <a:extLst>
                    <a:ext uri="{FF2B5EF4-FFF2-40B4-BE49-F238E27FC236}">
                      <a16:creationId xmlns:a16="http://schemas.microsoft.com/office/drawing/2014/main" id="{DF391582-7529-89BA-0712-F1329808CC4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14" name="矩形 1813">
                  <a:extLst>
                    <a:ext uri="{FF2B5EF4-FFF2-40B4-BE49-F238E27FC236}">
                      <a16:creationId xmlns:a16="http://schemas.microsoft.com/office/drawing/2014/main" id="{4E1A7EEB-BC93-1BB8-12CC-9A230396B71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15" name="矩形 1814">
                  <a:extLst>
                    <a:ext uri="{FF2B5EF4-FFF2-40B4-BE49-F238E27FC236}">
                      <a16:creationId xmlns:a16="http://schemas.microsoft.com/office/drawing/2014/main" id="{7EE2A619-9EAC-148A-E19C-580D52E50F9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2" name="组合 1711">
                <a:extLst>
                  <a:ext uri="{FF2B5EF4-FFF2-40B4-BE49-F238E27FC236}">
                    <a16:creationId xmlns:a16="http://schemas.microsoft.com/office/drawing/2014/main" id="{543EF402-C52F-373F-2895-DFCD68B9CD27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808" name="矩形 1807">
                  <a:extLst>
                    <a:ext uri="{FF2B5EF4-FFF2-40B4-BE49-F238E27FC236}">
                      <a16:creationId xmlns:a16="http://schemas.microsoft.com/office/drawing/2014/main" id="{F0D25718-1068-4D4F-B89C-244FBF26650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9" name="矩形 1808">
                  <a:extLst>
                    <a:ext uri="{FF2B5EF4-FFF2-40B4-BE49-F238E27FC236}">
                      <a16:creationId xmlns:a16="http://schemas.microsoft.com/office/drawing/2014/main" id="{1E0BD1E0-4E8F-2F4D-B724-25B8E08AD29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10" name="矩形 1809">
                  <a:extLst>
                    <a:ext uri="{FF2B5EF4-FFF2-40B4-BE49-F238E27FC236}">
                      <a16:creationId xmlns:a16="http://schemas.microsoft.com/office/drawing/2014/main" id="{6948C395-8806-6235-8CE0-3C2D10BAAB8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11" name="矩形 1810">
                  <a:extLst>
                    <a:ext uri="{FF2B5EF4-FFF2-40B4-BE49-F238E27FC236}">
                      <a16:creationId xmlns:a16="http://schemas.microsoft.com/office/drawing/2014/main" id="{E6585436-4F45-93FC-052E-AF5AAA90C44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3" name="组合 1712">
                <a:extLst>
                  <a:ext uri="{FF2B5EF4-FFF2-40B4-BE49-F238E27FC236}">
                    <a16:creationId xmlns:a16="http://schemas.microsoft.com/office/drawing/2014/main" id="{261434DE-EB69-C775-6AC2-FE674B4F35C8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804" name="矩形 1803">
                  <a:extLst>
                    <a:ext uri="{FF2B5EF4-FFF2-40B4-BE49-F238E27FC236}">
                      <a16:creationId xmlns:a16="http://schemas.microsoft.com/office/drawing/2014/main" id="{BEEB0A1C-1564-7210-9D02-B04ED774A3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5" name="矩形 1804">
                  <a:extLst>
                    <a:ext uri="{FF2B5EF4-FFF2-40B4-BE49-F238E27FC236}">
                      <a16:creationId xmlns:a16="http://schemas.microsoft.com/office/drawing/2014/main" id="{7585BC3A-26F6-A772-ACC1-F8725DABC13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6" name="矩形 1805">
                  <a:extLst>
                    <a:ext uri="{FF2B5EF4-FFF2-40B4-BE49-F238E27FC236}">
                      <a16:creationId xmlns:a16="http://schemas.microsoft.com/office/drawing/2014/main" id="{9BBE9B5A-0E35-D02A-F998-BE6D1A6FF78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7" name="矩形 1806">
                  <a:extLst>
                    <a:ext uri="{FF2B5EF4-FFF2-40B4-BE49-F238E27FC236}">
                      <a16:creationId xmlns:a16="http://schemas.microsoft.com/office/drawing/2014/main" id="{AD169A4B-7961-9842-A88B-8BF9A8F0023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4" name="组合 1713">
                <a:extLst>
                  <a:ext uri="{FF2B5EF4-FFF2-40B4-BE49-F238E27FC236}">
                    <a16:creationId xmlns:a16="http://schemas.microsoft.com/office/drawing/2014/main" id="{F92EFFCB-D6EE-D00C-30F6-5DA312D50B3F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800" name="矩形 1799">
                  <a:extLst>
                    <a:ext uri="{FF2B5EF4-FFF2-40B4-BE49-F238E27FC236}">
                      <a16:creationId xmlns:a16="http://schemas.microsoft.com/office/drawing/2014/main" id="{7512A613-D7B7-7288-38CC-69FBB6BD31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1" name="矩形 1800">
                  <a:extLst>
                    <a:ext uri="{FF2B5EF4-FFF2-40B4-BE49-F238E27FC236}">
                      <a16:creationId xmlns:a16="http://schemas.microsoft.com/office/drawing/2014/main" id="{3DA3C4B3-4B30-4497-A4BB-04DA2945666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2" name="矩形 1801">
                  <a:extLst>
                    <a:ext uri="{FF2B5EF4-FFF2-40B4-BE49-F238E27FC236}">
                      <a16:creationId xmlns:a16="http://schemas.microsoft.com/office/drawing/2014/main" id="{D55D0F96-6B80-0ED2-9A32-695C949BAA3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03" name="矩形 1802">
                  <a:extLst>
                    <a:ext uri="{FF2B5EF4-FFF2-40B4-BE49-F238E27FC236}">
                      <a16:creationId xmlns:a16="http://schemas.microsoft.com/office/drawing/2014/main" id="{76804883-E52B-02FF-EC3B-8B90E0BD94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5" name="组合 1714">
                <a:extLst>
                  <a:ext uri="{FF2B5EF4-FFF2-40B4-BE49-F238E27FC236}">
                    <a16:creationId xmlns:a16="http://schemas.microsoft.com/office/drawing/2014/main" id="{FBAA715E-B8EB-8653-AC27-D63BCCB185FA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796" name="矩形 1795">
                  <a:extLst>
                    <a:ext uri="{FF2B5EF4-FFF2-40B4-BE49-F238E27FC236}">
                      <a16:creationId xmlns:a16="http://schemas.microsoft.com/office/drawing/2014/main" id="{D18CC79C-8239-1FEE-D107-74CCE745830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7" name="矩形 1796">
                  <a:extLst>
                    <a:ext uri="{FF2B5EF4-FFF2-40B4-BE49-F238E27FC236}">
                      <a16:creationId xmlns:a16="http://schemas.microsoft.com/office/drawing/2014/main" id="{F3371695-9BC9-1F99-4D6E-FAE7B90922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8" name="矩形 1797">
                  <a:extLst>
                    <a:ext uri="{FF2B5EF4-FFF2-40B4-BE49-F238E27FC236}">
                      <a16:creationId xmlns:a16="http://schemas.microsoft.com/office/drawing/2014/main" id="{317967A5-703C-44B4-1598-DB12936309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9" name="矩形 1798">
                  <a:extLst>
                    <a:ext uri="{FF2B5EF4-FFF2-40B4-BE49-F238E27FC236}">
                      <a16:creationId xmlns:a16="http://schemas.microsoft.com/office/drawing/2014/main" id="{C6439363-C2CB-C54B-516C-9A963D513C4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6" name="组合 1715">
                <a:extLst>
                  <a:ext uri="{FF2B5EF4-FFF2-40B4-BE49-F238E27FC236}">
                    <a16:creationId xmlns:a16="http://schemas.microsoft.com/office/drawing/2014/main" id="{5A2D17F4-94A9-6E0D-AB4A-0E35018EC856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792" name="矩形 1791">
                  <a:extLst>
                    <a:ext uri="{FF2B5EF4-FFF2-40B4-BE49-F238E27FC236}">
                      <a16:creationId xmlns:a16="http://schemas.microsoft.com/office/drawing/2014/main" id="{FD276066-342F-238B-E841-CD25964B4C1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3" name="矩形 1792">
                  <a:extLst>
                    <a:ext uri="{FF2B5EF4-FFF2-40B4-BE49-F238E27FC236}">
                      <a16:creationId xmlns:a16="http://schemas.microsoft.com/office/drawing/2014/main" id="{9C2F00A6-64E2-5B65-AFDA-1F1200DED3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4" name="矩形 1793">
                  <a:extLst>
                    <a:ext uri="{FF2B5EF4-FFF2-40B4-BE49-F238E27FC236}">
                      <a16:creationId xmlns:a16="http://schemas.microsoft.com/office/drawing/2014/main" id="{54B235CF-659F-E9BC-25C8-4BE566EB1A9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5" name="矩形 1794">
                  <a:extLst>
                    <a:ext uri="{FF2B5EF4-FFF2-40B4-BE49-F238E27FC236}">
                      <a16:creationId xmlns:a16="http://schemas.microsoft.com/office/drawing/2014/main" id="{7D0EAD0F-3D95-E98F-E660-9B2357B1EB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7" name="组合 1716">
                <a:extLst>
                  <a:ext uri="{FF2B5EF4-FFF2-40B4-BE49-F238E27FC236}">
                    <a16:creationId xmlns:a16="http://schemas.microsoft.com/office/drawing/2014/main" id="{9C2A7CA9-0D46-5BAB-AB9B-E1E74C9637B7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788" name="矩形 1787">
                  <a:extLst>
                    <a:ext uri="{FF2B5EF4-FFF2-40B4-BE49-F238E27FC236}">
                      <a16:creationId xmlns:a16="http://schemas.microsoft.com/office/drawing/2014/main" id="{50950BE4-397D-BBA3-A4D3-06F3237F84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9" name="矩形 1788">
                  <a:extLst>
                    <a:ext uri="{FF2B5EF4-FFF2-40B4-BE49-F238E27FC236}">
                      <a16:creationId xmlns:a16="http://schemas.microsoft.com/office/drawing/2014/main" id="{98EDEB06-4F2A-88FC-4FCE-DCBBFAAD84E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0" name="矩形 1789">
                  <a:extLst>
                    <a:ext uri="{FF2B5EF4-FFF2-40B4-BE49-F238E27FC236}">
                      <a16:creationId xmlns:a16="http://schemas.microsoft.com/office/drawing/2014/main" id="{49DF697F-8E3D-3E26-5610-E22F2837BC4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1" name="矩形 1790">
                  <a:extLst>
                    <a:ext uri="{FF2B5EF4-FFF2-40B4-BE49-F238E27FC236}">
                      <a16:creationId xmlns:a16="http://schemas.microsoft.com/office/drawing/2014/main" id="{F9DFF815-094C-56DD-837E-E6FE4F82887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8" name="组合 1717">
                <a:extLst>
                  <a:ext uri="{FF2B5EF4-FFF2-40B4-BE49-F238E27FC236}">
                    <a16:creationId xmlns:a16="http://schemas.microsoft.com/office/drawing/2014/main" id="{9F4CB638-1911-2DC3-62F3-CE1825FD8185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784" name="矩形 1783">
                  <a:extLst>
                    <a:ext uri="{FF2B5EF4-FFF2-40B4-BE49-F238E27FC236}">
                      <a16:creationId xmlns:a16="http://schemas.microsoft.com/office/drawing/2014/main" id="{E060282A-C6D3-9D05-7273-EA37730AAA0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5" name="矩形 1784">
                  <a:extLst>
                    <a:ext uri="{FF2B5EF4-FFF2-40B4-BE49-F238E27FC236}">
                      <a16:creationId xmlns:a16="http://schemas.microsoft.com/office/drawing/2014/main" id="{46C77074-49B8-8B54-8ACC-43539EA9867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6" name="矩形 1785">
                  <a:extLst>
                    <a:ext uri="{FF2B5EF4-FFF2-40B4-BE49-F238E27FC236}">
                      <a16:creationId xmlns:a16="http://schemas.microsoft.com/office/drawing/2014/main" id="{907A1F89-F788-B5AA-6AD6-CCCD2466AFA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7" name="矩形 1786">
                  <a:extLst>
                    <a:ext uri="{FF2B5EF4-FFF2-40B4-BE49-F238E27FC236}">
                      <a16:creationId xmlns:a16="http://schemas.microsoft.com/office/drawing/2014/main" id="{54EF2F7A-5601-3AFE-AD32-B33862F83E1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9" name="组合 1718">
                <a:extLst>
                  <a:ext uri="{FF2B5EF4-FFF2-40B4-BE49-F238E27FC236}">
                    <a16:creationId xmlns:a16="http://schemas.microsoft.com/office/drawing/2014/main" id="{8205FA75-0AD9-8D5E-9C47-39A55F54B467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780" name="矩形 1779">
                  <a:extLst>
                    <a:ext uri="{FF2B5EF4-FFF2-40B4-BE49-F238E27FC236}">
                      <a16:creationId xmlns:a16="http://schemas.microsoft.com/office/drawing/2014/main" id="{6FD9FBDE-2EA8-FCBF-CD12-4E75364316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1" name="矩形 1780">
                  <a:extLst>
                    <a:ext uri="{FF2B5EF4-FFF2-40B4-BE49-F238E27FC236}">
                      <a16:creationId xmlns:a16="http://schemas.microsoft.com/office/drawing/2014/main" id="{48BD0652-5AF3-AB0A-D6D8-F94ABA0B603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2" name="矩形 1781">
                  <a:extLst>
                    <a:ext uri="{FF2B5EF4-FFF2-40B4-BE49-F238E27FC236}">
                      <a16:creationId xmlns:a16="http://schemas.microsoft.com/office/drawing/2014/main" id="{6416F91B-3734-1CBD-9262-C4E76954341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83" name="矩形 1782">
                  <a:extLst>
                    <a:ext uri="{FF2B5EF4-FFF2-40B4-BE49-F238E27FC236}">
                      <a16:creationId xmlns:a16="http://schemas.microsoft.com/office/drawing/2014/main" id="{AA8D72B8-7F7F-CDE8-CA67-1126CFBD3E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0" name="组合 1719">
                <a:extLst>
                  <a:ext uri="{FF2B5EF4-FFF2-40B4-BE49-F238E27FC236}">
                    <a16:creationId xmlns:a16="http://schemas.microsoft.com/office/drawing/2014/main" id="{60B2C342-B5CB-6A9F-2ED6-E3A817AA9118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776" name="矩形 1775">
                  <a:extLst>
                    <a:ext uri="{FF2B5EF4-FFF2-40B4-BE49-F238E27FC236}">
                      <a16:creationId xmlns:a16="http://schemas.microsoft.com/office/drawing/2014/main" id="{DCBCE76F-10F8-316D-2884-76FCF4132B1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77" name="矩形 1776">
                  <a:extLst>
                    <a:ext uri="{FF2B5EF4-FFF2-40B4-BE49-F238E27FC236}">
                      <a16:creationId xmlns:a16="http://schemas.microsoft.com/office/drawing/2014/main" id="{96401544-BCE3-20C4-3C88-4E64EB1C6ED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78" name="矩形 1777">
                  <a:extLst>
                    <a:ext uri="{FF2B5EF4-FFF2-40B4-BE49-F238E27FC236}">
                      <a16:creationId xmlns:a16="http://schemas.microsoft.com/office/drawing/2014/main" id="{4472262E-6187-FC72-5538-CDF2B66038E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79" name="矩形 1778">
                  <a:extLst>
                    <a:ext uri="{FF2B5EF4-FFF2-40B4-BE49-F238E27FC236}">
                      <a16:creationId xmlns:a16="http://schemas.microsoft.com/office/drawing/2014/main" id="{96A0207F-A43A-967A-C503-C66E8DD3AE6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1" name="组合 1720">
                <a:extLst>
                  <a:ext uri="{FF2B5EF4-FFF2-40B4-BE49-F238E27FC236}">
                    <a16:creationId xmlns:a16="http://schemas.microsoft.com/office/drawing/2014/main" id="{204B7920-1AD0-D45C-DD73-C3C71AEA203F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772" name="矩形 1771">
                  <a:extLst>
                    <a:ext uri="{FF2B5EF4-FFF2-40B4-BE49-F238E27FC236}">
                      <a16:creationId xmlns:a16="http://schemas.microsoft.com/office/drawing/2014/main" id="{FA5DADC0-7076-5807-9BB5-27AA7AE3810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3" name="矩形 1772">
                  <a:extLst>
                    <a:ext uri="{FF2B5EF4-FFF2-40B4-BE49-F238E27FC236}">
                      <a16:creationId xmlns:a16="http://schemas.microsoft.com/office/drawing/2014/main" id="{A68842BF-A4AD-D360-829A-26EB54BFE3E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4" name="矩形 1773">
                  <a:extLst>
                    <a:ext uri="{FF2B5EF4-FFF2-40B4-BE49-F238E27FC236}">
                      <a16:creationId xmlns:a16="http://schemas.microsoft.com/office/drawing/2014/main" id="{F50B8C3D-1A01-EE27-091A-2A91C27D56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5" name="矩形 1774">
                  <a:extLst>
                    <a:ext uri="{FF2B5EF4-FFF2-40B4-BE49-F238E27FC236}">
                      <a16:creationId xmlns:a16="http://schemas.microsoft.com/office/drawing/2014/main" id="{590E65A3-E204-07E0-4265-6FE31B33EDD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2" name="组合 1721">
                <a:extLst>
                  <a:ext uri="{FF2B5EF4-FFF2-40B4-BE49-F238E27FC236}">
                    <a16:creationId xmlns:a16="http://schemas.microsoft.com/office/drawing/2014/main" id="{B1B28911-F2E7-85EA-601A-F3D1E28B315D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768" name="矩形 1767">
                  <a:extLst>
                    <a:ext uri="{FF2B5EF4-FFF2-40B4-BE49-F238E27FC236}">
                      <a16:creationId xmlns:a16="http://schemas.microsoft.com/office/drawing/2014/main" id="{9C95C571-DA3A-10B6-000D-3A50427FDD7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9" name="矩形 1768">
                  <a:extLst>
                    <a:ext uri="{FF2B5EF4-FFF2-40B4-BE49-F238E27FC236}">
                      <a16:creationId xmlns:a16="http://schemas.microsoft.com/office/drawing/2014/main" id="{32AB892A-4338-0FAC-89AE-C5BB063E43F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70" name="矩形 1769">
                  <a:extLst>
                    <a:ext uri="{FF2B5EF4-FFF2-40B4-BE49-F238E27FC236}">
                      <a16:creationId xmlns:a16="http://schemas.microsoft.com/office/drawing/2014/main" id="{41ABF25B-9C63-A3A8-1DE8-58A9BEA5D4D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71" name="矩形 1770">
                  <a:extLst>
                    <a:ext uri="{FF2B5EF4-FFF2-40B4-BE49-F238E27FC236}">
                      <a16:creationId xmlns:a16="http://schemas.microsoft.com/office/drawing/2014/main" id="{7284A673-E3F7-5999-8D91-D22BC5282A0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3" name="组合 1722">
                <a:extLst>
                  <a:ext uri="{FF2B5EF4-FFF2-40B4-BE49-F238E27FC236}">
                    <a16:creationId xmlns:a16="http://schemas.microsoft.com/office/drawing/2014/main" id="{7038F2E2-0AC4-0B28-E689-D7FEE92F5C3C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764" name="矩形 1763">
                  <a:extLst>
                    <a:ext uri="{FF2B5EF4-FFF2-40B4-BE49-F238E27FC236}">
                      <a16:creationId xmlns:a16="http://schemas.microsoft.com/office/drawing/2014/main" id="{6BFDE084-4303-EECE-4A62-8FF23B54767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5" name="矩形 1764">
                  <a:extLst>
                    <a:ext uri="{FF2B5EF4-FFF2-40B4-BE49-F238E27FC236}">
                      <a16:creationId xmlns:a16="http://schemas.microsoft.com/office/drawing/2014/main" id="{CAA85C02-E579-8D14-1E76-E965FF67BC8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6" name="矩形 1765">
                  <a:extLst>
                    <a:ext uri="{FF2B5EF4-FFF2-40B4-BE49-F238E27FC236}">
                      <a16:creationId xmlns:a16="http://schemas.microsoft.com/office/drawing/2014/main" id="{45D1E7EE-9BA6-92EE-5C46-D1C41875A82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7" name="矩形 1766">
                  <a:extLst>
                    <a:ext uri="{FF2B5EF4-FFF2-40B4-BE49-F238E27FC236}">
                      <a16:creationId xmlns:a16="http://schemas.microsoft.com/office/drawing/2014/main" id="{E3D978FF-6A7F-0891-237F-B277D62AABE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4" name="组合 1723">
                <a:extLst>
                  <a:ext uri="{FF2B5EF4-FFF2-40B4-BE49-F238E27FC236}">
                    <a16:creationId xmlns:a16="http://schemas.microsoft.com/office/drawing/2014/main" id="{01ED8A91-1137-8684-B61D-8991EEDB3681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760" name="矩形 1759">
                  <a:extLst>
                    <a:ext uri="{FF2B5EF4-FFF2-40B4-BE49-F238E27FC236}">
                      <a16:creationId xmlns:a16="http://schemas.microsoft.com/office/drawing/2014/main" id="{21A8367C-1BBC-840A-9FBF-D482B56CE9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1" name="矩形 1760">
                  <a:extLst>
                    <a:ext uri="{FF2B5EF4-FFF2-40B4-BE49-F238E27FC236}">
                      <a16:creationId xmlns:a16="http://schemas.microsoft.com/office/drawing/2014/main" id="{4268F3DF-1DE5-7859-4176-8995C1C4FA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2" name="矩形 1761">
                  <a:extLst>
                    <a:ext uri="{FF2B5EF4-FFF2-40B4-BE49-F238E27FC236}">
                      <a16:creationId xmlns:a16="http://schemas.microsoft.com/office/drawing/2014/main" id="{B1509E1E-61C1-92F5-AA00-E0D147A983E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63" name="矩形 1762">
                  <a:extLst>
                    <a:ext uri="{FF2B5EF4-FFF2-40B4-BE49-F238E27FC236}">
                      <a16:creationId xmlns:a16="http://schemas.microsoft.com/office/drawing/2014/main" id="{69A7B474-42D3-781A-1989-2AF9E6F83E7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5" name="组合 1724">
                <a:extLst>
                  <a:ext uri="{FF2B5EF4-FFF2-40B4-BE49-F238E27FC236}">
                    <a16:creationId xmlns:a16="http://schemas.microsoft.com/office/drawing/2014/main" id="{C2F7E34C-0360-261A-2BD7-6420B1A75409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756" name="矩形 1755">
                  <a:extLst>
                    <a:ext uri="{FF2B5EF4-FFF2-40B4-BE49-F238E27FC236}">
                      <a16:creationId xmlns:a16="http://schemas.microsoft.com/office/drawing/2014/main" id="{A6ED389F-C60C-00D7-D99F-47763C4CBBC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7" name="矩形 1756">
                  <a:extLst>
                    <a:ext uri="{FF2B5EF4-FFF2-40B4-BE49-F238E27FC236}">
                      <a16:creationId xmlns:a16="http://schemas.microsoft.com/office/drawing/2014/main" id="{8D2666C6-D643-C4AD-CEDB-8FBC94E37DB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8" name="矩形 1757">
                  <a:extLst>
                    <a:ext uri="{FF2B5EF4-FFF2-40B4-BE49-F238E27FC236}">
                      <a16:creationId xmlns:a16="http://schemas.microsoft.com/office/drawing/2014/main" id="{F3174546-26D2-C861-D6EF-0E09A64795F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9" name="矩形 1758">
                  <a:extLst>
                    <a:ext uri="{FF2B5EF4-FFF2-40B4-BE49-F238E27FC236}">
                      <a16:creationId xmlns:a16="http://schemas.microsoft.com/office/drawing/2014/main" id="{D27A7B2B-C156-7F9E-C6B0-15FBFE1B566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6" name="组合 1725">
                <a:extLst>
                  <a:ext uri="{FF2B5EF4-FFF2-40B4-BE49-F238E27FC236}">
                    <a16:creationId xmlns:a16="http://schemas.microsoft.com/office/drawing/2014/main" id="{BB83CA15-AC2D-6C15-F5FE-16CF5421BCD2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752" name="矩形 1751">
                  <a:extLst>
                    <a:ext uri="{FF2B5EF4-FFF2-40B4-BE49-F238E27FC236}">
                      <a16:creationId xmlns:a16="http://schemas.microsoft.com/office/drawing/2014/main" id="{7C563F1D-5DF7-CFFA-1873-E0440D0A953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3" name="矩形 1752">
                  <a:extLst>
                    <a:ext uri="{FF2B5EF4-FFF2-40B4-BE49-F238E27FC236}">
                      <a16:creationId xmlns:a16="http://schemas.microsoft.com/office/drawing/2014/main" id="{AD3C9AA2-B7F8-044E-8736-B85727A1DFB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4" name="矩形 1753">
                  <a:extLst>
                    <a:ext uri="{FF2B5EF4-FFF2-40B4-BE49-F238E27FC236}">
                      <a16:creationId xmlns:a16="http://schemas.microsoft.com/office/drawing/2014/main" id="{108B1519-0225-1E3B-E6BD-14D79C10FB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5" name="矩形 1754">
                  <a:extLst>
                    <a:ext uri="{FF2B5EF4-FFF2-40B4-BE49-F238E27FC236}">
                      <a16:creationId xmlns:a16="http://schemas.microsoft.com/office/drawing/2014/main" id="{85762215-C533-1E1A-69AD-820B6C38051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7" name="组合 1726">
                <a:extLst>
                  <a:ext uri="{FF2B5EF4-FFF2-40B4-BE49-F238E27FC236}">
                    <a16:creationId xmlns:a16="http://schemas.microsoft.com/office/drawing/2014/main" id="{0AC1B099-EF12-39E8-EB78-D42AAF54C495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748" name="矩形 1747">
                  <a:extLst>
                    <a:ext uri="{FF2B5EF4-FFF2-40B4-BE49-F238E27FC236}">
                      <a16:creationId xmlns:a16="http://schemas.microsoft.com/office/drawing/2014/main" id="{350384BF-0C7B-FA8C-7227-0FC05783FF5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49" name="矩形 1748">
                  <a:extLst>
                    <a:ext uri="{FF2B5EF4-FFF2-40B4-BE49-F238E27FC236}">
                      <a16:creationId xmlns:a16="http://schemas.microsoft.com/office/drawing/2014/main" id="{8C0DDA21-AB3D-8C5E-D412-ADE894E2164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50" name="矩形 1749">
                  <a:extLst>
                    <a:ext uri="{FF2B5EF4-FFF2-40B4-BE49-F238E27FC236}">
                      <a16:creationId xmlns:a16="http://schemas.microsoft.com/office/drawing/2014/main" id="{1AA14D4B-70ED-E1DC-9F8D-EE03687B028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51" name="矩形 1750">
                  <a:extLst>
                    <a:ext uri="{FF2B5EF4-FFF2-40B4-BE49-F238E27FC236}">
                      <a16:creationId xmlns:a16="http://schemas.microsoft.com/office/drawing/2014/main" id="{ED3964C9-7241-7487-3DFC-60B7414CF7F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8" name="组合 1727">
                <a:extLst>
                  <a:ext uri="{FF2B5EF4-FFF2-40B4-BE49-F238E27FC236}">
                    <a16:creationId xmlns:a16="http://schemas.microsoft.com/office/drawing/2014/main" id="{FA0782F1-7298-BD83-EA44-D3F02661F6F4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744" name="矩形 1743">
                  <a:extLst>
                    <a:ext uri="{FF2B5EF4-FFF2-40B4-BE49-F238E27FC236}">
                      <a16:creationId xmlns:a16="http://schemas.microsoft.com/office/drawing/2014/main" id="{B33DE6FC-6E67-0360-FEB8-8A373BBA651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5" name="矩形 1744">
                  <a:extLst>
                    <a:ext uri="{FF2B5EF4-FFF2-40B4-BE49-F238E27FC236}">
                      <a16:creationId xmlns:a16="http://schemas.microsoft.com/office/drawing/2014/main" id="{CC5F649F-4702-572D-249D-23782C21B2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6" name="矩形 1745">
                  <a:extLst>
                    <a:ext uri="{FF2B5EF4-FFF2-40B4-BE49-F238E27FC236}">
                      <a16:creationId xmlns:a16="http://schemas.microsoft.com/office/drawing/2014/main" id="{2348FD6E-F0D2-631E-6FE4-E1D6752F019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7" name="矩形 1746">
                  <a:extLst>
                    <a:ext uri="{FF2B5EF4-FFF2-40B4-BE49-F238E27FC236}">
                      <a16:creationId xmlns:a16="http://schemas.microsoft.com/office/drawing/2014/main" id="{E51EFD24-CA06-C57A-9950-9521BCE7D69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9" name="组合 1728">
                <a:extLst>
                  <a:ext uri="{FF2B5EF4-FFF2-40B4-BE49-F238E27FC236}">
                    <a16:creationId xmlns:a16="http://schemas.microsoft.com/office/drawing/2014/main" id="{840F5D96-1454-B335-02A7-076E98EF331A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740" name="矩形 1739">
                  <a:extLst>
                    <a:ext uri="{FF2B5EF4-FFF2-40B4-BE49-F238E27FC236}">
                      <a16:creationId xmlns:a16="http://schemas.microsoft.com/office/drawing/2014/main" id="{4233EDEB-1FB1-54A2-878F-89FA2F57254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41" name="矩形 1740">
                  <a:extLst>
                    <a:ext uri="{FF2B5EF4-FFF2-40B4-BE49-F238E27FC236}">
                      <a16:creationId xmlns:a16="http://schemas.microsoft.com/office/drawing/2014/main" id="{C63F6706-10CF-9C7F-041A-3DE23722514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42" name="矩形 1741">
                  <a:extLst>
                    <a:ext uri="{FF2B5EF4-FFF2-40B4-BE49-F238E27FC236}">
                      <a16:creationId xmlns:a16="http://schemas.microsoft.com/office/drawing/2014/main" id="{DD47CBEA-475A-6FED-6862-26DA252D60A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43" name="矩形 1742">
                  <a:extLst>
                    <a:ext uri="{FF2B5EF4-FFF2-40B4-BE49-F238E27FC236}">
                      <a16:creationId xmlns:a16="http://schemas.microsoft.com/office/drawing/2014/main" id="{02FE700F-ACDB-923C-28A2-7BA231E9410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0" name="组合 1729">
                <a:extLst>
                  <a:ext uri="{FF2B5EF4-FFF2-40B4-BE49-F238E27FC236}">
                    <a16:creationId xmlns:a16="http://schemas.microsoft.com/office/drawing/2014/main" id="{ADC80DD7-B266-6576-5E05-091DD139B702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736" name="矩形 1735">
                  <a:extLst>
                    <a:ext uri="{FF2B5EF4-FFF2-40B4-BE49-F238E27FC236}">
                      <a16:creationId xmlns:a16="http://schemas.microsoft.com/office/drawing/2014/main" id="{38AE7F2B-0BC7-FA73-B00B-77503F34C66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7" name="矩形 1736">
                  <a:extLst>
                    <a:ext uri="{FF2B5EF4-FFF2-40B4-BE49-F238E27FC236}">
                      <a16:creationId xmlns:a16="http://schemas.microsoft.com/office/drawing/2014/main" id="{77723C4E-CAB3-037D-A0F9-57870FE00C0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8" name="矩形 1737">
                  <a:extLst>
                    <a:ext uri="{FF2B5EF4-FFF2-40B4-BE49-F238E27FC236}">
                      <a16:creationId xmlns:a16="http://schemas.microsoft.com/office/drawing/2014/main" id="{B73352D4-1967-CE47-1ECC-62035F6B152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9" name="矩形 1738">
                  <a:extLst>
                    <a:ext uri="{FF2B5EF4-FFF2-40B4-BE49-F238E27FC236}">
                      <a16:creationId xmlns:a16="http://schemas.microsoft.com/office/drawing/2014/main" id="{C535451B-E5F2-692E-2D71-738EB0838FA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1" name="组合 1730">
                <a:extLst>
                  <a:ext uri="{FF2B5EF4-FFF2-40B4-BE49-F238E27FC236}">
                    <a16:creationId xmlns:a16="http://schemas.microsoft.com/office/drawing/2014/main" id="{472C7AB4-8711-4658-12EB-3700B299AFAF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732" name="矩形 1731">
                  <a:extLst>
                    <a:ext uri="{FF2B5EF4-FFF2-40B4-BE49-F238E27FC236}">
                      <a16:creationId xmlns:a16="http://schemas.microsoft.com/office/drawing/2014/main" id="{20FEBB5E-4629-343F-50DD-3F6E54FE93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3" name="矩形 1732">
                  <a:extLst>
                    <a:ext uri="{FF2B5EF4-FFF2-40B4-BE49-F238E27FC236}">
                      <a16:creationId xmlns:a16="http://schemas.microsoft.com/office/drawing/2014/main" id="{512C074A-5434-9D0B-5A30-D91165761E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4" name="矩形 1733">
                  <a:extLst>
                    <a:ext uri="{FF2B5EF4-FFF2-40B4-BE49-F238E27FC236}">
                      <a16:creationId xmlns:a16="http://schemas.microsoft.com/office/drawing/2014/main" id="{E3FBAC84-EFD3-1EC2-9AE0-A1DBF0F3200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735" name="矩形 1734">
                  <a:extLst>
                    <a:ext uri="{FF2B5EF4-FFF2-40B4-BE49-F238E27FC236}">
                      <a16:creationId xmlns:a16="http://schemas.microsoft.com/office/drawing/2014/main" id="{41E78099-090F-B27D-261F-22EBB693A22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73" name="组合 1872">
              <a:extLst>
                <a:ext uri="{FF2B5EF4-FFF2-40B4-BE49-F238E27FC236}">
                  <a16:creationId xmlns:a16="http://schemas.microsoft.com/office/drawing/2014/main" id="{66218B77-5DB4-3F13-6753-9C8EA32CF312}"/>
                </a:ext>
              </a:extLst>
            </p:cNvPr>
            <p:cNvGrpSpPr/>
            <p:nvPr/>
          </p:nvGrpSpPr>
          <p:grpSpPr>
            <a:xfrm>
              <a:off x="10470027" y="5757226"/>
              <a:ext cx="862729" cy="235929"/>
              <a:chOff x="9196081" y="5752711"/>
              <a:chExt cx="862729" cy="235929"/>
            </a:xfrm>
          </p:grpSpPr>
          <p:grpSp>
            <p:nvGrpSpPr>
              <p:cNvPr id="1833" name="组合 1832">
                <a:extLst>
                  <a:ext uri="{FF2B5EF4-FFF2-40B4-BE49-F238E27FC236}">
                    <a16:creationId xmlns:a16="http://schemas.microsoft.com/office/drawing/2014/main" id="{15C26F83-F61C-BBB0-5994-5C04812DED81}"/>
                  </a:ext>
                </a:extLst>
              </p:cNvPr>
              <p:cNvGrpSpPr/>
              <p:nvPr/>
            </p:nvGrpSpPr>
            <p:grpSpPr>
              <a:xfrm>
                <a:off x="9196081" y="5951322"/>
                <a:ext cx="862729" cy="3731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869" name="矩形 1868">
                  <a:extLst>
                    <a:ext uri="{FF2B5EF4-FFF2-40B4-BE49-F238E27FC236}">
                      <a16:creationId xmlns:a16="http://schemas.microsoft.com/office/drawing/2014/main" id="{EEF96EAF-6877-7D41-CB7C-47A545165C3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70" name="矩形 1869">
                  <a:extLst>
                    <a:ext uri="{FF2B5EF4-FFF2-40B4-BE49-F238E27FC236}">
                      <a16:creationId xmlns:a16="http://schemas.microsoft.com/office/drawing/2014/main" id="{6888A1C7-61B4-A2F6-E56D-FAE4D89FF33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71" name="矩形 1870">
                  <a:extLst>
                    <a:ext uri="{FF2B5EF4-FFF2-40B4-BE49-F238E27FC236}">
                      <a16:creationId xmlns:a16="http://schemas.microsoft.com/office/drawing/2014/main" id="{55CA8B6D-147B-5DD9-4CE0-12205A852FB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72" name="矩形 1871">
                  <a:extLst>
                    <a:ext uri="{FF2B5EF4-FFF2-40B4-BE49-F238E27FC236}">
                      <a16:creationId xmlns:a16="http://schemas.microsoft.com/office/drawing/2014/main" id="{8DB2F5F5-141E-92C8-D873-D2DD985BDCE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834" name="组合 1833">
                <a:extLst>
                  <a:ext uri="{FF2B5EF4-FFF2-40B4-BE49-F238E27FC236}">
                    <a16:creationId xmlns:a16="http://schemas.microsoft.com/office/drawing/2014/main" id="{7CE3631D-D343-5652-FD4B-09EF4ED28D5F}"/>
                  </a:ext>
                </a:extLst>
              </p:cNvPr>
              <p:cNvGrpSpPr/>
              <p:nvPr/>
            </p:nvGrpSpPr>
            <p:grpSpPr>
              <a:xfrm>
                <a:off x="9196081" y="5885118"/>
                <a:ext cx="862729" cy="37318"/>
                <a:chOff x="2369816" y="3420033"/>
                <a:chExt cx="1843121" cy="79726"/>
              </a:xfrm>
              <a:solidFill>
                <a:srgbClr val="A50021"/>
              </a:solidFill>
            </p:grpSpPr>
            <p:sp>
              <p:nvSpPr>
                <p:cNvPr id="1865" name="矩形 1864">
                  <a:extLst>
                    <a:ext uri="{FF2B5EF4-FFF2-40B4-BE49-F238E27FC236}">
                      <a16:creationId xmlns:a16="http://schemas.microsoft.com/office/drawing/2014/main" id="{4C32CDE8-AA87-7755-630E-8C7121A9475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6" name="矩形 1865">
                  <a:extLst>
                    <a:ext uri="{FF2B5EF4-FFF2-40B4-BE49-F238E27FC236}">
                      <a16:creationId xmlns:a16="http://schemas.microsoft.com/office/drawing/2014/main" id="{E1BB14D6-75EA-A6E2-2862-1EF46B5C64A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7" name="矩形 1866">
                  <a:extLst>
                    <a:ext uri="{FF2B5EF4-FFF2-40B4-BE49-F238E27FC236}">
                      <a16:creationId xmlns:a16="http://schemas.microsoft.com/office/drawing/2014/main" id="{311587F4-FCA7-8562-BBAD-30A3BACB73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8" name="矩形 1867">
                  <a:extLst>
                    <a:ext uri="{FF2B5EF4-FFF2-40B4-BE49-F238E27FC236}">
                      <a16:creationId xmlns:a16="http://schemas.microsoft.com/office/drawing/2014/main" id="{02C91B37-BFA9-A3C7-7F0C-45E41B72F66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5" name="组合 1834">
                <a:extLst>
                  <a:ext uri="{FF2B5EF4-FFF2-40B4-BE49-F238E27FC236}">
                    <a16:creationId xmlns:a16="http://schemas.microsoft.com/office/drawing/2014/main" id="{393A97D1-EB11-B2FD-5202-DD0F9F7ADB67}"/>
                  </a:ext>
                </a:extLst>
              </p:cNvPr>
              <p:cNvGrpSpPr/>
              <p:nvPr/>
            </p:nvGrpSpPr>
            <p:grpSpPr>
              <a:xfrm>
                <a:off x="9196081" y="5818914"/>
                <a:ext cx="862729" cy="37318"/>
                <a:chOff x="2369816" y="3420033"/>
                <a:chExt cx="1843121" cy="79726"/>
              </a:xfrm>
              <a:solidFill>
                <a:srgbClr val="666699"/>
              </a:solidFill>
            </p:grpSpPr>
            <p:sp>
              <p:nvSpPr>
                <p:cNvPr id="1861" name="矩形 1860">
                  <a:extLst>
                    <a:ext uri="{FF2B5EF4-FFF2-40B4-BE49-F238E27FC236}">
                      <a16:creationId xmlns:a16="http://schemas.microsoft.com/office/drawing/2014/main" id="{C00144AF-06E9-DD90-D460-573BC1F064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2" name="矩形 1861">
                  <a:extLst>
                    <a:ext uri="{FF2B5EF4-FFF2-40B4-BE49-F238E27FC236}">
                      <a16:creationId xmlns:a16="http://schemas.microsoft.com/office/drawing/2014/main" id="{BC7687BB-143F-0F31-39F4-767CBE093C6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3" name="矩形 1862">
                  <a:extLst>
                    <a:ext uri="{FF2B5EF4-FFF2-40B4-BE49-F238E27FC236}">
                      <a16:creationId xmlns:a16="http://schemas.microsoft.com/office/drawing/2014/main" id="{5F2B93A4-01CA-74F0-A46B-98ADACC8A2B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4" name="矩形 1863">
                  <a:extLst>
                    <a:ext uri="{FF2B5EF4-FFF2-40B4-BE49-F238E27FC236}">
                      <a16:creationId xmlns:a16="http://schemas.microsoft.com/office/drawing/2014/main" id="{D3498F72-F9A8-8D13-66FE-0E2A4400C2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6" name="组合 1835">
                <a:extLst>
                  <a:ext uri="{FF2B5EF4-FFF2-40B4-BE49-F238E27FC236}">
                    <a16:creationId xmlns:a16="http://schemas.microsoft.com/office/drawing/2014/main" id="{C009CE2A-DE7D-D297-C62A-FDD7AE883CE6}"/>
                  </a:ext>
                </a:extLst>
              </p:cNvPr>
              <p:cNvGrpSpPr/>
              <p:nvPr/>
            </p:nvGrpSpPr>
            <p:grpSpPr>
              <a:xfrm>
                <a:off x="9196081" y="5752711"/>
                <a:ext cx="862729" cy="3731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857" name="矩形 1856">
                  <a:extLst>
                    <a:ext uri="{FF2B5EF4-FFF2-40B4-BE49-F238E27FC236}">
                      <a16:creationId xmlns:a16="http://schemas.microsoft.com/office/drawing/2014/main" id="{74834ADD-5BD2-807B-8738-79E510ED889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58" name="矩形 1857">
                  <a:extLst>
                    <a:ext uri="{FF2B5EF4-FFF2-40B4-BE49-F238E27FC236}">
                      <a16:creationId xmlns:a16="http://schemas.microsoft.com/office/drawing/2014/main" id="{3F1D11E0-D0AB-18BD-ABA1-E7A4723662A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99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59" name="矩形 1858">
                  <a:extLst>
                    <a:ext uri="{FF2B5EF4-FFF2-40B4-BE49-F238E27FC236}">
                      <a16:creationId xmlns:a16="http://schemas.microsoft.com/office/drawing/2014/main" id="{CB07D472-DB4C-52B9-F8F4-30458DD6814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0" name="矩形 1859">
                  <a:extLst>
                    <a:ext uri="{FF2B5EF4-FFF2-40B4-BE49-F238E27FC236}">
                      <a16:creationId xmlns:a16="http://schemas.microsoft.com/office/drawing/2014/main" id="{722B32E6-C776-151B-4C45-2017EE667BA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FF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874" name="组合 1873">
              <a:extLst>
                <a:ext uri="{FF2B5EF4-FFF2-40B4-BE49-F238E27FC236}">
                  <a16:creationId xmlns:a16="http://schemas.microsoft.com/office/drawing/2014/main" id="{42BB2E80-E463-2D17-E78C-785292530EAC}"/>
                </a:ext>
              </a:extLst>
            </p:cNvPr>
            <p:cNvGrpSpPr/>
            <p:nvPr/>
          </p:nvGrpSpPr>
          <p:grpSpPr>
            <a:xfrm>
              <a:off x="10472889" y="5225187"/>
              <a:ext cx="862729" cy="235929"/>
              <a:chOff x="8198818" y="5754180"/>
              <a:chExt cx="862729" cy="235929"/>
            </a:xfrm>
          </p:grpSpPr>
          <p:grpSp>
            <p:nvGrpSpPr>
              <p:cNvPr id="1837" name="组合 1836">
                <a:extLst>
                  <a:ext uri="{FF2B5EF4-FFF2-40B4-BE49-F238E27FC236}">
                    <a16:creationId xmlns:a16="http://schemas.microsoft.com/office/drawing/2014/main" id="{A480592F-F7B8-CA74-A806-C930B85EA2A8}"/>
                  </a:ext>
                </a:extLst>
              </p:cNvPr>
              <p:cNvGrpSpPr/>
              <p:nvPr/>
            </p:nvGrpSpPr>
            <p:grpSpPr>
              <a:xfrm>
                <a:off x="8198818" y="5952791"/>
                <a:ext cx="862729" cy="3731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853" name="矩形 1852">
                  <a:extLst>
                    <a:ext uri="{FF2B5EF4-FFF2-40B4-BE49-F238E27FC236}">
                      <a16:creationId xmlns:a16="http://schemas.microsoft.com/office/drawing/2014/main" id="{8FDE50FB-E234-14DE-AF35-5EDF16EDFCE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54" name="矩形 1853">
                  <a:extLst>
                    <a:ext uri="{FF2B5EF4-FFF2-40B4-BE49-F238E27FC236}">
                      <a16:creationId xmlns:a16="http://schemas.microsoft.com/office/drawing/2014/main" id="{33EF0711-1A97-3BB3-DD66-288F22A6DB7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55" name="矩形 1854">
                  <a:extLst>
                    <a:ext uri="{FF2B5EF4-FFF2-40B4-BE49-F238E27FC236}">
                      <a16:creationId xmlns:a16="http://schemas.microsoft.com/office/drawing/2014/main" id="{EA57728A-4999-F378-5E9B-B6185D9A2FC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56" name="矩形 1855">
                  <a:extLst>
                    <a:ext uri="{FF2B5EF4-FFF2-40B4-BE49-F238E27FC236}">
                      <a16:creationId xmlns:a16="http://schemas.microsoft.com/office/drawing/2014/main" id="{7EE2A836-B031-2C87-3356-9F4863B7F65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grpSp>
            <p:nvGrpSpPr>
              <p:cNvPr id="1838" name="组合 1837">
                <a:extLst>
                  <a:ext uri="{FF2B5EF4-FFF2-40B4-BE49-F238E27FC236}">
                    <a16:creationId xmlns:a16="http://schemas.microsoft.com/office/drawing/2014/main" id="{6DC25B0D-A70E-4508-D10F-6BEDC33F6E0A}"/>
                  </a:ext>
                </a:extLst>
              </p:cNvPr>
              <p:cNvGrpSpPr/>
              <p:nvPr/>
            </p:nvGrpSpPr>
            <p:grpSpPr>
              <a:xfrm>
                <a:off x="8198818" y="5886587"/>
                <a:ext cx="862729" cy="37318"/>
                <a:chOff x="2369816" y="3420033"/>
                <a:chExt cx="1843121" cy="79726"/>
              </a:xfrm>
              <a:solidFill>
                <a:srgbClr val="A50021"/>
              </a:solidFill>
            </p:grpSpPr>
            <p:sp>
              <p:nvSpPr>
                <p:cNvPr id="1849" name="矩形 1848">
                  <a:extLst>
                    <a:ext uri="{FF2B5EF4-FFF2-40B4-BE49-F238E27FC236}">
                      <a16:creationId xmlns:a16="http://schemas.microsoft.com/office/drawing/2014/main" id="{8484DE87-93AB-0F96-9820-772CD51AE4E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50" name="矩形 1849">
                  <a:extLst>
                    <a:ext uri="{FF2B5EF4-FFF2-40B4-BE49-F238E27FC236}">
                      <a16:creationId xmlns:a16="http://schemas.microsoft.com/office/drawing/2014/main" id="{B7680413-20FF-358F-CE70-EE102FB362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51" name="矩形 1850">
                  <a:extLst>
                    <a:ext uri="{FF2B5EF4-FFF2-40B4-BE49-F238E27FC236}">
                      <a16:creationId xmlns:a16="http://schemas.microsoft.com/office/drawing/2014/main" id="{39F564EB-F620-32E5-FE97-0F8C0FD7120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52" name="矩形 1851">
                  <a:extLst>
                    <a:ext uri="{FF2B5EF4-FFF2-40B4-BE49-F238E27FC236}">
                      <a16:creationId xmlns:a16="http://schemas.microsoft.com/office/drawing/2014/main" id="{4D71DA02-8F22-8730-2F01-288C61EADB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9" name="组合 1838">
                <a:extLst>
                  <a:ext uri="{FF2B5EF4-FFF2-40B4-BE49-F238E27FC236}">
                    <a16:creationId xmlns:a16="http://schemas.microsoft.com/office/drawing/2014/main" id="{52FA1DB0-6D73-2E95-7882-AB4A14BA50DD}"/>
                  </a:ext>
                </a:extLst>
              </p:cNvPr>
              <p:cNvGrpSpPr/>
              <p:nvPr/>
            </p:nvGrpSpPr>
            <p:grpSpPr>
              <a:xfrm>
                <a:off x="8198818" y="5820383"/>
                <a:ext cx="862729" cy="37318"/>
                <a:chOff x="2369816" y="3420033"/>
                <a:chExt cx="1843121" cy="79726"/>
              </a:xfrm>
              <a:solidFill>
                <a:srgbClr val="666699"/>
              </a:solidFill>
            </p:grpSpPr>
            <p:sp>
              <p:nvSpPr>
                <p:cNvPr id="1845" name="矩形 1844">
                  <a:extLst>
                    <a:ext uri="{FF2B5EF4-FFF2-40B4-BE49-F238E27FC236}">
                      <a16:creationId xmlns:a16="http://schemas.microsoft.com/office/drawing/2014/main" id="{F9257134-C945-428F-67CE-95567A30F73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6" name="矩形 1845">
                  <a:extLst>
                    <a:ext uri="{FF2B5EF4-FFF2-40B4-BE49-F238E27FC236}">
                      <a16:creationId xmlns:a16="http://schemas.microsoft.com/office/drawing/2014/main" id="{CB74042D-7A60-CBD1-884D-D1B8210CD70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7" name="矩形 1846">
                  <a:extLst>
                    <a:ext uri="{FF2B5EF4-FFF2-40B4-BE49-F238E27FC236}">
                      <a16:creationId xmlns:a16="http://schemas.microsoft.com/office/drawing/2014/main" id="{8C21B05F-B47D-45A6-7963-8E08821EB34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8" name="矩形 1847">
                  <a:extLst>
                    <a:ext uri="{FF2B5EF4-FFF2-40B4-BE49-F238E27FC236}">
                      <a16:creationId xmlns:a16="http://schemas.microsoft.com/office/drawing/2014/main" id="{6C2ACED8-79CC-49AF-0C8E-1F533AF3380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0" name="组合 1839">
                <a:extLst>
                  <a:ext uri="{FF2B5EF4-FFF2-40B4-BE49-F238E27FC236}">
                    <a16:creationId xmlns:a16="http://schemas.microsoft.com/office/drawing/2014/main" id="{F1CFD2A3-9CE1-43C8-AB33-16C161DA9BB1}"/>
                  </a:ext>
                </a:extLst>
              </p:cNvPr>
              <p:cNvGrpSpPr/>
              <p:nvPr/>
            </p:nvGrpSpPr>
            <p:grpSpPr>
              <a:xfrm>
                <a:off x="8198818" y="5754180"/>
                <a:ext cx="862729" cy="3731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841" name="矩形 1840">
                  <a:extLst>
                    <a:ext uri="{FF2B5EF4-FFF2-40B4-BE49-F238E27FC236}">
                      <a16:creationId xmlns:a16="http://schemas.microsoft.com/office/drawing/2014/main" id="{3CE35564-7B99-0883-603C-EE62C2B98A6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2" name="矩形 1841">
                  <a:extLst>
                    <a:ext uri="{FF2B5EF4-FFF2-40B4-BE49-F238E27FC236}">
                      <a16:creationId xmlns:a16="http://schemas.microsoft.com/office/drawing/2014/main" id="{5F8D361F-2D40-05A3-D0D4-BA40F0500DC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solidFill>
                  <a:srgbClr val="6666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843" name="矩形 1842">
                  <a:extLst>
                    <a:ext uri="{FF2B5EF4-FFF2-40B4-BE49-F238E27FC236}">
                      <a16:creationId xmlns:a16="http://schemas.microsoft.com/office/drawing/2014/main" id="{32A239A2-7733-D021-1922-997ED103E66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solidFill>
                  <a:srgbClr val="6666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4" name="矩形 1843">
                  <a:extLst>
                    <a:ext uri="{FF2B5EF4-FFF2-40B4-BE49-F238E27FC236}">
                      <a16:creationId xmlns:a16="http://schemas.microsoft.com/office/drawing/2014/main" id="{AD9D03CB-0701-8C53-C185-DCF4988853B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solidFill>
                  <a:srgbClr val="33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2678" name="矩形 2677">
              <a:extLst>
                <a:ext uri="{FF2B5EF4-FFF2-40B4-BE49-F238E27FC236}">
                  <a16:creationId xmlns:a16="http://schemas.microsoft.com/office/drawing/2014/main" id="{0481326D-EE1C-FC0F-B45C-B08E41C5F02A}"/>
                </a:ext>
              </a:extLst>
            </p:cNvPr>
            <p:cNvSpPr/>
            <p:nvPr/>
          </p:nvSpPr>
          <p:spPr>
            <a:xfrm>
              <a:off x="9457834" y="2880753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79" name="矩形 2678">
              <a:extLst>
                <a:ext uri="{FF2B5EF4-FFF2-40B4-BE49-F238E27FC236}">
                  <a16:creationId xmlns:a16="http://schemas.microsoft.com/office/drawing/2014/main" id="{19CAFEDA-35AE-5018-9AC2-42B8E4974BD6}"/>
                </a:ext>
              </a:extLst>
            </p:cNvPr>
            <p:cNvSpPr/>
            <p:nvPr/>
          </p:nvSpPr>
          <p:spPr>
            <a:xfrm>
              <a:off x="9457836" y="4261878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2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0" name="矩形 2679">
              <a:extLst>
                <a:ext uri="{FF2B5EF4-FFF2-40B4-BE49-F238E27FC236}">
                  <a16:creationId xmlns:a16="http://schemas.microsoft.com/office/drawing/2014/main" id="{FC6BDB0B-BCD1-5211-F529-2817F40F9633}"/>
                </a:ext>
              </a:extLst>
            </p:cNvPr>
            <p:cNvSpPr/>
            <p:nvPr/>
          </p:nvSpPr>
          <p:spPr>
            <a:xfrm>
              <a:off x="9482408" y="5162189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3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1" name="矩形 2680">
              <a:extLst>
                <a:ext uri="{FF2B5EF4-FFF2-40B4-BE49-F238E27FC236}">
                  <a16:creationId xmlns:a16="http://schemas.microsoft.com/office/drawing/2014/main" id="{3AFF718D-EB29-A5A4-AD2B-D49D7D7D0447}"/>
                </a:ext>
              </a:extLst>
            </p:cNvPr>
            <p:cNvSpPr/>
            <p:nvPr/>
          </p:nvSpPr>
          <p:spPr>
            <a:xfrm>
              <a:off x="9505191" y="5803334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4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2" name="矩形 2681">
              <a:extLst>
                <a:ext uri="{FF2B5EF4-FFF2-40B4-BE49-F238E27FC236}">
                  <a16:creationId xmlns:a16="http://schemas.microsoft.com/office/drawing/2014/main" id="{783A5EB1-C9A7-7225-E204-00AA4C636682}"/>
                </a:ext>
              </a:extLst>
            </p:cNvPr>
            <p:cNvSpPr/>
            <p:nvPr/>
          </p:nvSpPr>
          <p:spPr>
            <a:xfrm>
              <a:off x="11681245" y="2682358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5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3" name="矩形 2682">
              <a:extLst>
                <a:ext uri="{FF2B5EF4-FFF2-40B4-BE49-F238E27FC236}">
                  <a16:creationId xmlns:a16="http://schemas.microsoft.com/office/drawing/2014/main" id="{8408053A-5268-438A-3BF8-B58BA974BB66}"/>
                </a:ext>
              </a:extLst>
            </p:cNvPr>
            <p:cNvSpPr/>
            <p:nvPr/>
          </p:nvSpPr>
          <p:spPr>
            <a:xfrm>
              <a:off x="11704927" y="4128528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6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4" name="矩形 2683">
              <a:extLst>
                <a:ext uri="{FF2B5EF4-FFF2-40B4-BE49-F238E27FC236}">
                  <a16:creationId xmlns:a16="http://schemas.microsoft.com/office/drawing/2014/main" id="{A8B1F2D5-D0ED-6BA0-4F6E-77C7A96545C3}"/>
                </a:ext>
              </a:extLst>
            </p:cNvPr>
            <p:cNvSpPr/>
            <p:nvPr/>
          </p:nvSpPr>
          <p:spPr>
            <a:xfrm>
              <a:off x="11681250" y="5129075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7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85" name="矩形 2684">
              <a:extLst>
                <a:ext uri="{FF2B5EF4-FFF2-40B4-BE49-F238E27FC236}">
                  <a16:creationId xmlns:a16="http://schemas.microsoft.com/office/drawing/2014/main" id="{0D988E96-5C9E-B916-7EC0-75BE89E018F4}"/>
                </a:ext>
              </a:extLst>
            </p:cNvPr>
            <p:cNvSpPr/>
            <p:nvPr/>
          </p:nvSpPr>
          <p:spPr>
            <a:xfrm>
              <a:off x="11633964" y="5664165"/>
              <a:ext cx="663962" cy="246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Sample</a:t>
              </a:r>
              <a:r>
                <a:rPr lang="en-US" altLang="zh-CN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8</a:t>
              </a:r>
              <a:endParaRPr lang="zh-CN" altLang="en-US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42" name="组合 2741">
            <a:extLst>
              <a:ext uri="{FF2B5EF4-FFF2-40B4-BE49-F238E27FC236}">
                <a16:creationId xmlns:a16="http://schemas.microsoft.com/office/drawing/2014/main" id="{9EEE4258-1DA8-AAB3-D708-16E2AAF06592}"/>
              </a:ext>
            </a:extLst>
          </p:cNvPr>
          <p:cNvGrpSpPr/>
          <p:nvPr/>
        </p:nvGrpSpPr>
        <p:grpSpPr>
          <a:xfrm>
            <a:off x="4313871" y="1731958"/>
            <a:ext cx="2268485" cy="1638360"/>
            <a:chOff x="530668" y="1443425"/>
            <a:chExt cx="2268485" cy="1638360"/>
          </a:xfrm>
        </p:grpSpPr>
        <p:grpSp>
          <p:nvGrpSpPr>
            <p:cNvPr id="2687" name="组合 2686">
              <a:extLst>
                <a:ext uri="{FF2B5EF4-FFF2-40B4-BE49-F238E27FC236}">
                  <a16:creationId xmlns:a16="http://schemas.microsoft.com/office/drawing/2014/main" id="{D58FA61A-F885-6C32-3C62-CC7611AA1890}"/>
                </a:ext>
              </a:extLst>
            </p:cNvPr>
            <p:cNvGrpSpPr/>
            <p:nvPr/>
          </p:nvGrpSpPr>
          <p:grpSpPr>
            <a:xfrm>
              <a:off x="533400" y="1443425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2688" name="矩形 2687">
                <a:extLst>
                  <a:ext uri="{FF2B5EF4-FFF2-40B4-BE49-F238E27FC236}">
                    <a16:creationId xmlns:a16="http://schemas.microsoft.com/office/drawing/2014/main" id="{889E83C1-264B-1699-80FF-375E23E4369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89" name="矩形 2688">
                <a:extLst>
                  <a:ext uri="{FF2B5EF4-FFF2-40B4-BE49-F238E27FC236}">
                    <a16:creationId xmlns:a16="http://schemas.microsoft.com/office/drawing/2014/main" id="{2A11204F-0C53-3367-4131-4BB3AB3AA3BF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90" name="矩形 2689">
                <a:extLst>
                  <a:ext uri="{FF2B5EF4-FFF2-40B4-BE49-F238E27FC236}">
                    <a16:creationId xmlns:a16="http://schemas.microsoft.com/office/drawing/2014/main" id="{0D9698EE-3EF0-9FDE-F1BA-1AC3B425529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691" name="矩形 2690">
                <a:extLst>
                  <a:ext uri="{FF2B5EF4-FFF2-40B4-BE49-F238E27FC236}">
                    <a16:creationId xmlns:a16="http://schemas.microsoft.com/office/drawing/2014/main" id="{F56C528B-1D0D-16EC-6F06-2866F11B801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727" name="组合 2726">
              <a:extLst>
                <a:ext uri="{FF2B5EF4-FFF2-40B4-BE49-F238E27FC236}">
                  <a16:creationId xmlns:a16="http://schemas.microsoft.com/office/drawing/2014/main" id="{B487F5A6-EF43-288E-55F8-2F1DC20664B5}"/>
                </a:ext>
              </a:extLst>
            </p:cNvPr>
            <p:cNvGrpSpPr/>
            <p:nvPr/>
          </p:nvGrpSpPr>
          <p:grpSpPr>
            <a:xfrm>
              <a:off x="530668" y="1890525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2728" name="矩形 2727">
                <a:extLst>
                  <a:ext uri="{FF2B5EF4-FFF2-40B4-BE49-F238E27FC236}">
                    <a16:creationId xmlns:a16="http://schemas.microsoft.com/office/drawing/2014/main" id="{6072458C-360E-A9EB-A4B1-6487796BD36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29" name="矩形 2728">
                <a:extLst>
                  <a:ext uri="{FF2B5EF4-FFF2-40B4-BE49-F238E27FC236}">
                    <a16:creationId xmlns:a16="http://schemas.microsoft.com/office/drawing/2014/main" id="{035629DC-F709-3546-FE2C-B76BE6D20DC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0" name="矩形 2729">
                <a:extLst>
                  <a:ext uri="{FF2B5EF4-FFF2-40B4-BE49-F238E27FC236}">
                    <a16:creationId xmlns:a16="http://schemas.microsoft.com/office/drawing/2014/main" id="{071A6179-A80A-EDE3-2D4E-A2C33CAE2A1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1" name="矩形 2730">
                <a:extLst>
                  <a:ext uri="{FF2B5EF4-FFF2-40B4-BE49-F238E27FC236}">
                    <a16:creationId xmlns:a16="http://schemas.microsoft.com/office/drawing/2014/main" id="{703BEEF4-4D8E-AB74-938B-DBA64CCBF59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732" name="组合 2731">
              <a:extLst>
                <a:ext uri="{FF2B5EF4-FFF2-40B4-BE49-F238E27FC236}">
                  <a16:creationId xmlns:a16="http://schemas.microsoft.com/office/drawing/2014/main" id="{70D5894F-26B2-ADD0-5F11-480433951F8C}"/>
                </a:ext>
              </a:extLst>
            </p:cNvPr>
            <p:cNvGrpSpPr/>
            <p:nvPr/>
          </p:nvGrpSpPr>
          <p:grpSpPr>
            <a:xfrm>
              <a:off x="530668" y="2328075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2733" name="矩形 2732">
                <a:extLst>
                  <a:ext uri="{FF2B5EF4-FFF2-40B4-BE49-F238E27FC236}">
                    <a16:creationId xmlns:a16="http://schemas.microsoft.com/office/drawing/2014/main" id="{8C6366EC-FE55-3D92-8CAB-1466421A4E7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4" name="矩形 2733">
                <a:extLst>
                  <a:ext uri="{FF2B5EF4-FFF2-40B4-BE49-F238E27FC236}">
                    <a16:creationId xmlns:a16="http://schemas.microsoft.com/office/drawing/2014/main" id="{764B7301-E668-E971-F799-B546434C024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5" name="矩形 2734">
                <a:extLst>
                  <a:ext uri="{FF2B5EF4-FFF2-40B4-BE49-F238E27FC236}">
                    <a16:creationId xmlns:a16="http://schemas.microsoft.com/office/drawing/2014/main" id="{3A50932E-FB47-05D6-FE6C-A8F8630F370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6" name="矩形 2735">
                <a:extLst>
                  <a:ext uri="{FF2B5EF4-FFF2-40B4-BE49-F238E27FC236}">
                    <a16:creationId xmlns:a16="http://schemas.microsoft.com/office/drawing/2014/main" id="{E67C16D3-3F1C-03F0-BD11-2A01F42793B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737" name="组合 2736">
              <a:extLst>
                <a:ext uri="{FF2B5EF4-FFF2-40B4-BE49-F238E27FC236}">
                  <a16:creationId xmlns:a16="http://schemas.microsoft.com/office/drawing/2014/main" id="{BF7CD7DB-183B-CD17-E4E9-F3B9560D6F1C}"/>
                </a:ext>
              </a:extLst>
            </p:cNvPr>
            <p:cNvGrpSpPr/>
            <p:nvPr/>
          </p:nvGrpSpPr>
          <p:grpSpPr>
            <a:xfrm>
              <a:off x="530668" y="2793657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2738" name="矩形 2737">
                <a:extLst>
                  <a:ext uri="{FF2B5EF4-FFF2-40B4-BE49-F238E27FC236}">
                    <a16:creationId xmlns:a16="http://schemas.microsoft.com/office/drawing/2014/main" id="{743C4AB2-227F-2AA0-7054-B41C9E4FC81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40" name="矩形 2739">
                <a:extLst>
                  <a:ext uri="{FF2B5EF4-FFF2-40B4-BE49-F238E27FC236}">
                    <a16:creationId xmlns:a16="http://schemas.microsoft.com/office/drawing/2014/main" id="{F3D72FB1-F28F-4571-91E0-FE9164DBA04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41" name="矩形 2740">
                <a:extLst>
                  <a:ext uri="{FF2B5EF4-FFF2-40B4-BE49-F238E27FC236}">
                    <a16:creationId xmlns:a16="http://schemas.microsoft.com/office/drawing/2014/main" id="{3240D892-6778-BF9A-F2B8-469E04074FC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739" name="矩形 2738">
                <a:extLst>
                  <a:ext uri="{FF2B5EF4-FFF2-40B4-BE49-F238E27FC236}">
                    <a16:creationId xmlns:a16="http://schemas.microsoft.com/office/drawing/2014/main" id="{9B3BC422-0C35-FA75-08E6-05A3BAAEDCE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2760" name="矩形 2759">
            <a:extLst>
              <a:ext uri="{FF2B5EF4-FFF2-40B4-BE49-F238E27FC236}">
                <a16:creationId xmlns:a16="http://schemas.microsoft.com/office/drawing/2014/main" id="{ADEC6510-164A-7DBF-8EAA-3E4985F64614}"/>
              </a:ext>
            </a:extLst>
          </p:cNvPr>
          <p:cNvSpPr/>
          <p:nvPr/>
        </p:nvSpPr>
        <p:spPr>
          <a:xfrm flipH="1">
            <a:off x="553385" y="172010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61" name="矩形 2760">
            <a:extLst>
              <a:ext uri="{FF2B5EF4-FFF2-40B4-BE49-F238E27FC236}">
                <a16:creationId xmlns:a16="http://schemas.microsoft.com/office/drawing/2014/main" id="{38E8CF8E-19BC-8D8D-A56C-AB92CC49B84A}"/>
              </a:ext>
            </a:extLst>
          </p:cNvPr>
          <p:cNvSpPr/>
          <p:nvPr/>
        </p:nvSpPr>
        <p:spPr>
          <a:xfrm flipH="1">
            <a:off x="459712" y="1720104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62" name="矩形 2761">
            <a:extLst>
              <a:ext uri="{FF2B5EF4-FFF2-40B4-BE49-F238E27FC236}">
                <a16:creationId xmlns:a16="http://schemas.microsoft.com/office/drawing/2014/main" id="{D26B82D5-9427-E4EE-4EC5-57770BB076A5}"/>
              </a:ext>
            </a:extLst>
          </p:cNvPr>
          <p:cNvSpPr/>
          <p:nvPr/>
        </p:nvSpPr>
        <p:spPr>
          <a:xfrm flipH="1">
            <a:off x="1925363" y="1720104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63" name="矩形 2762">
            <a:extLst>
              <a:ext uri="{FF2B5EF4-FFF2-40B4-BE49-F238E27FC236}">
                <a16:creationId xmlns:a16="http://schemas.microsoft.com/office/drawing/2014/main" id="{7E5388B8-DCCD-D27A-EB8B-A6981763536E}"/>
              </a:ext>
            </a:extLst>
          </p:cNvPr>
          <p:cNvSpPr/>
          <p:nvPr/>
        </p:nvSpPr>
        <p:spPr>
          <a:xfrm flipH="1">
            <a:off x="2871494" y="1720100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6" name="矩形 2755">
            <a:extLst>
              <a:ext uri="{FF2B5EF4-FFF2-40B4-BE49-F238E27FC236}">
                <a16:creationId xmlns:a16="http://schemas.microsoft.com/office/drawing/2014/main" id="{40A8B526-9F62-A721-80C7-7E50879D55BE}"/>
              </a:ext>
            </a:extLst>
          </p:cNvPr>
          <p:cNvSpPr/>
          <p:nvPr/>
        </p:nvSpPr>
        <p:spPr>
          <a:xfrm flipH="1">
            <a:off x="550653" y="2167204"/>
            <a:ext cx="1038603" cy="288124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7" name="矩形 2756">
            <a:extLst>
              <a:ext uri="{FF2B5EF4-FFF2-40B4-BE49-F238E27FC236}">
                <a16:creationId xmlns:a16="http://schemas.microsoft.com/office/drawing/2014/main" id="{18068546-F559-204E-BA81-3E1A66342090}"/>
              </a:ext>
            </a:extLst>
          </p:cNvPr>
          <p:cNvSpPr/>
          <p:nvPr/>
        </p:nvSpPr>
        <p:spPr>
          <a:xfrm flipH="1">
            <a:off x="456980" y="2167204"/>
            <a:ext cx="187346" cy="28812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8" name="矩形 2757">
            <a:extLst>
              <a:ext uri="{FF2B5EF4-FFF2-40B4-BE49-F238E27FC236}">
                <a16:creationId xmlns:a16="http://schemas.microsoft.com/office/drawing/2014/main" id="{611B1EE5-CDBF-E378-0EC4-E0D88C32CF71}"/>
              </a:ext>
            </a:extLst>
          </p:cNvPr>
          <p:cNvSpPr/>
          <p:nvPr/>
        </p:nvSpPr>
        <p:spPr>
          <a:xfrm flipH="1">
            <a:off x="1922631" y="2167204"/>
            <a:ext cx="957218" cy="2881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9" name="矩形 2758">
            <a:extLst>
              <a:ext uri="{FF2B5EF4-FFF2-40B4-BE49-F238E27FC236}">
                <a16:creationId xmlns:a16="http://schemas.microsoft.com/office/drawing/2014/main" id="{7A7DF97A-3D93-D881-0AC0-18EF42A385E8}"/>
              </a:ext>
            </a:extLst>
          </p:cNvPr>
          <p:cNvSpPr/>
          <p:nvPr/>
        </p:nvSpPr>
        <p:spPr>
          <a:xfrm flipH="1">
            <a:off x="2868762" y="2167200"/>
            <a:ext cx="187346" cy="2881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2" name="矩形 2751">
            <a:extLst>
              <a:ext uri="{FF2B5EF4-FFF2-40B4-BE49-F238E27FC236}">
                <a16:creationId xmlns:a16="http://schemas.microsoft.com/office/drawing/2014/main" id="{DB305929-46CD-DA25-372B-AC0554926E22}"/>
              </a:ext>
            </a:extLst>
          </p:cNvPr>
          <p:cNvSpPr/>
          <p:nvPr/>
        </p:nvSpPr>
        <p:spPr>
          <a:xfrm flipH="1">
            <a:off x="550653" y="2604754"/>
            <a:ext cx="1038603" cy="288124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3" name="矩形 2752">
            <a:extLst>
              <a:ext uri="{FF2B5EF4-FFF2-40B4-BE49-F238E27FC236}">
                <a16:creationId xmlns:a16="http://schemas.microsoft.com/office/drawing/2014/main" id="{B85862FE-5A9B-33C4-9DB1-67CE53BC4966}"/>
              </a:ext>
            </a:extLst>
          </p:cNvPr>
          <p:cNvSpPr/>
          <p:nvPr/>
        </p:nvSpPr>
        <p:spPr>
          <a:xfrm flipH="1">
            <a:off x="456980" y="2604754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4" name="矩形 2753">
            <a:extLst>
              <a:ext uri="{FF2B5EF4-FFF2-40B4-BE49-F238E27FC236}">
                <a16:creationId xmlns:a16="http://schemas.microsoft.com/office/drawing/2014/main" id="{9B7B1999-8B71-9E16-9321-E199AA1C7C0C}"/>
              </a:ext>
            </a:extLst>
          </p:cNvPr>
          <p:cNvSpPr/>
          <p:nvPr/>
        </p:nvSpPr>
        <p:spPr>
          <a:xfrm flipH="1">
            <a:off x="1922631" y="2604754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5" name="矩形 2754">
            <a:extLst>
              <a:ext uri="{FF2B5EF4-FFF2-40B4-BE49-F238E27FC236}">
                <a16:creationId xmlns:a16="http://schemas.microsoft.com/office/drawing/2014/main" id="{90EBADDB-2205-A94A-7592-3A4E58D30F6E}"/>
              </a:ext>
            </a:extLst>
          </p:cNvPr>
          <p:cNvSpPr/>
          <p:nvPr/>
        </p:nvSpPr>
        <p:spPr>
          <a:xfrm flipH="1">
            <a:off x="2868762" y="2604750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48" name="矩形 2747">
            <a:extLst>
              <a:ext uri="{FF2B5EF4-FFF2-40B4-BE49-F238E27FC236}">
                <a16:creationId xmlns:a16="http://schemas.microsoft.com/office/drawing/2014/main" id="{BBA7CB8B-A2B3-4043-486C-030C7F2109FA}"/>
              </a:ext>
            </a:extLst>
          </p:cNvPr>
          <p:cNvSpPr/>
          <p:nvPr/>
        </p:nvSpPr>
        <p:spPr>
          <a:xfrm flipH="1">
            <a:off x="550653" y="3070336"/>
            <a:ext cx="1038603" cy="288124"/>
          </a:xfrm>
          <a:prstGeom prst="rect">
            <a:avLst/>
          </a:prstGeom>
          <a:solidFill>
            <a:srgbClr val="005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49" name="矩形 2748">
            <a:extLst>
              <a:ext uri="{FF2B5EF4-FFF2-40B4-BE49-F238E27FC236}">
                <a16:creationId xmlns:a16="http://schemas.microsoft.com/office/drawing/2014/main" id="{0DA225C0-071C-3ED5-DCAE-6C2329BD1DF8}"/>
              </a:ext>
            </a:extLst>
          </p:cNvPr>
          <p:cNvSpPr/>
          <p:nvPr/>
        </p:nvSpPr>
        <p:spPr>
          <a:xfrm flipH="1">
            <a:off x="1922631" y="3070336"/>
            <a:ext cx="957218" cy="288124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0" name="矩形 2749">
            <a:extLst>
              <a:ext uri="{FF2B5EF4-FFF2-40B4-BE49-F238E27FC236}">
                <a16:creationId xmlns:a16="http://schemas.microsoft.com/office/drawing/2014/main" id="{A6DA9A09-0B9D-4A0C-DB1D-39CBB4C0B4A8}"/>
              </a:ext>
            </a:extLst>
          </p:cNvPr>
          <p:cNvSpPr/>
          <p:nvPr/>
        </p:nvSpPr>
        <p:spPr>
          <a:xfrm flipH="1">
            <a:off x="2868762" y="3070332"/>
            <a:ext cx="187346" cy="28812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51" name="矩形 2750">
            <a:extLst>
              <a:ext uri="{FF2B5EF4-FFF2-40B4-BE49-F238E27FC236}">
                <a16:creationId xmlns:a16="http://schemas.microsoft.com/office/drawing/2014/main" id="{63552D05-CB2A-F9EE-A385-394E3012784F}"/>
              </a:ext>
            </a:extLst>
          </p:cNvPr>
          <p:cNvSpPr/>
          <p:nvPr/>
        </p:nvSpPr>
        <p:spPr>
          <a:xfrm flipH="1">
            <a:off x="456980" y="3070336"/>
            <a:ext cx="187346" cy="288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765" name="组合 2764">
            <a:extLst>
              <a:ext uri="{FF2B5EF4-FFF2-40B4-BE49-F238E27FC236}">
                <a16:creationId xmlns:a16="http://schemas.microsoft.com/office/drawing/2014/main" id="{EFD6C114-06CA-1B54-F0B4-AD4D7D44534F}"/>
              </a:ext>
            </a:extLst>
          </p:cNvPr>
          <p:cNvGrpSpPr/>
          <p:nvPr/>
        </p:nvGrpSpPr>
        <p:grpSpPr>
          <a:xfrm>
            <a:off x="7856507" y="1548096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2781" name="矩形 2780">
              <a:extLst>
                <a:ext uri="{FF2B5EF4-FFF2-40B4-BE49-F238E27FC236}">
                  <a16:creationId xmlns:a16="http://schemas.microsoft.com/office/drawing/2014/main" id="{BED5B8D0-E0C7-1BD9-E0AD-87335F4561F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82" name="矩形 2781">
              <a:extLst>
                <a:ext uri="{FF2B5EF4-FFF2-40B4-BE49-F238E27FC236}">
                  <a16:creationId xmlns:a16="http://schemas.microsoft.com/office/drawing/2014/main" id="{1AECA182-3699-5D8F-CFB1-28E1BC5302B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83" name="矩形 2782">
              <a:extLst>
                <a:ext uri="{FF2B5EF4-FFF2-40B4-BE49-F238E27FC236}">
                  <a16:creationId xmlns:a16="http://schemas.microsoft.com/office/drawing/2014/main" id="{29267A78-C983-1A76-3F37-B324D3D6BC3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84" name="矩形 2783">
              <a:extLst>
                <a:ext uri="{FF2B5EF4-FFF2-40B4-BE49-F238E27FC236}">
                  <a16:creationId xmlns:a16="http://schemas.microsoft.com/office/drawing/2014/main" id="{11C2FCF6-7BF5-78F6-F466-30ED69B43AB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766" name="组合 2765">
            <a:extLst>
              <a:ext uri="{FF2B5EF4-FFF2-40B4-BE49-F238E27FC236}">
                <a16:creationId xmlns:a16="http://schemas.microsoft.com/office/drawing/2014/main" id="{2356FD40-BDA7-699D-49D4-0C0BFB238052}"/>
              </a:ext>
            </a:extLst>
          </p:cNvPr>
          <p:cNvGrpSpPr/>
          <p:nvPr/>
        </p:nvGrpSpPr>
        <p:grpSpPr>
          <a:xfrm>
            <a:off x="7853775" y="1995196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2777" name="矩形 2776">
              <a:extLst>
                <a:ext uri="{FF2B5EF4-FFF2-40B4-BE49-F238E27FC236}">
                  <a16:creationId xmlns:a16="http://schemas.microsoft.com/office/drawing/2014/main" id="{C3AA1A2D-EDAF-A423-1FC2-DE35DE79D0D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8" name="矩形 2777">
              <a:extLst>
                <a:ext uri="{FF2B5EF4-FFF2-40B4-BE49-F238E27FC236}">
                  <a16:creationId xmlns:a16="http://schemas.microsoft.com/office/drawing/2014/main" id="{E9277D85-1B5F-3EDD-8867-60B68A2DCE6B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9" name="矩形 2778">
              <a:extLst>
                <a:ext uri="{FF2B5EF4-FFF2-40B4-BE49-F238E27FC236}">
                  <a16:creationId xmlns:a16="http://schemas.microsoft.com/office/drawing/2014/main" id="{99BA46B0-9F52-7077-580E-4876EA3AEDB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80" name="矩形 2779">
              <a:extLst>
                <a:ext uri="{FF2B5EF4-FFF2-40B4-BE49-F238E27FC236}">
                  <a16:creationId xmlns:a16="http://schemas.microsoft.com/office/drawing/2014/main" id="{B2E29BE5-3717-0755-BD42-67FD305615D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767" name="组合 2766">
            <a:extLst>
              <a:ext uri="{FF2B5EF4-FFF2-40B4-BE49-F238E27FC236}">
                <a16:creationId xmlns:a16="http://schemas.microsoft.com/office/drawing/2014/main" id="{9AD30420-224D-010C-134A-F0A296BCD8BA}"/>
              </a:ext>
            </a:extLst>
          </p:cNvPr>
          <p:cNvGrpSpPr/>
          <p:nvPr/>
        </p:nvGrpSpPr>
        <p:grpSpPr>
          <a:xfrm>
            <a:off x="7853775" y="2685272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2773" name="矩形 2772">
              <a:extLst>
                <a:ext uri="{FF2B5EF4-FFF2-40B4-BE49-F238E27FC236}">
                  <a16:creationId xmlns:a16="http://schemas.microsoft.com/office/drawing/2014/main" id="{FF1985F5-36E9-43C5-1D79-9A43863B3C2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4" name="矩形 2773">
              <a:extLst>
                <a:ext uri="{FF2B5EF4-FFF2-40B4-BE49-F238E27FC236}">
                  <a16:creationId xmlns:a16="http://schemas.microsoft.com/office/drawing/2014/main" id="{C5B8E730-DA70-555B-070B-99B0CD22656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5" name="矩形 2774">
              <a:extLst>
                <a:ext uri="{FF2B5EF4-FFF2-40B4-BE49-F238E27FC236}">
                  <a16:creationId xmlns:a16="http://schemas.microsoft.com/office/drawing/2014/main" id="{E8560CCA-DC26-90B4-6558-FEBFB26C17C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6" name="矩形 2775">
              <a:extLst>
                <a:ext uri="{FF2B5EF4-FFF2-40B4-BE49-F238E27FC236}">
                  <a16:creationId xmlns:a16="http://schemas.microsoft.com/office/drawing/2014/main" id="{F0C329EF-E977-FFA1-7A85-7FABF650D84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768" name="组合 2767">
            <a:extLst>
              <a:ext uri="{FF2B5EF4-FFF2-40B4-BE49-F238E27FC236}">
                <a16:creationId xmlns:a16="http://schemas.microsoft.com/office/drawing/2014/main" id="{C67B28E6-6917-A6C3-1275-2784BDF02724}"/>
              </a:ext>
            </a:extLst>
          </p:cNvPr>
          <p:cNvGrpSpPr/>
          <p:nvPr/>
        </p:nvGrpSpPr>
        <p:grpSpPr>
          <a:xfrm>
            <a:off x="7853775" y="3150854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2769" name="矩形 2768">
              <a:extLst>
                <a:ext uri="{FF2B5EF4-FFF2-40B4-BE49-F238E27FC236}">
                  <a16:creationId xmlns:a16="http://schemas.microsoft.com/office/drawing/2014/main" id="{27E01789-B0ED-BC8A-130D-8551A929E978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0" name="矩形 2769">
              <a:extLst>
                <a:ext uri="{FF2B5EF4-FFF2-40B4-BE49-F238E27FC236}">
                  <a16:creationId xmlns:a16="http://schemas.microsoft.com/office/drawing/2014/main" id="{5EF44270-A982-3F2A-4E57-2A238FA22E1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1" name="矩形 2770">
              <a:extLst>
                <a:ext uri="{FF2B5EF4-FFF2-40B4-BE49-F238E27FC236}">
                  <a16:creationId xmlns:a16="http://schemas.microsoft.com/office/drawing/2014/main" id="{B9CE952C-70A7-0A8C-E5A1-E2FCE19CA5E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72" name="矩形 2771">
              <a:extLst>
                <a:ext uri="{FF2B5EF4-FFF2-40B4-BE49-F238E27FC236}">
                  <a16:creationId xmlns:a16="http://schemas.microsoft.com/office/drawing/2014/main" id="{B93AB105-F420-957C-54E0-2E8828DBAF8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85" name="箭头: 右 2784">
            <a:extLst>
              <a:ext uri="{FF2B5EF4-FFF2-40B4-BE49-F238E27FC236}">
                <a16:creationId xmlns:a16="http://schemas.microsoft.com/office/drawing/2014/main" id="{5FEDEB0B-B321-DD41-0DA1-FC8B45FCA4BB}"/>
              </a:ext>
            </a:extLst>
          </p:cNvPr>
          <p:cNvSpPr/>
          <p:nvPr/>
        </p:nvSpPr>
        <p:spPr>
          <a:xfrm>
            <a:off x="3245663" y="2321866"/>
            <a:ext cx="808772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6" name="箭头: 右 2785">
            <a:extLst>
              <a:ext uri="{FF2B5EF4-FFF2-40B4-BE49-F238E27FC236}">
                <a16:creationId xmlns:a16="http://schemas.microsoft.com/office/drawing/2014/main" id="{8B8C14A7-CB89-1FB2-FE33-8A0D187F338B}"/>
              </a:ext>
            </a:extLst>
          </p:cNvPr>
          <p:cNvSpPr/>
          <p:nvPr/>
        </p:nvSpPr>
        <p:spPr>
          <a:xfrm>
            <a:off x="6962417" y="2357723"/>
            <a:ext cx="808772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9" name="矩形 2788">
            <a:extLst>
              <a:ext uri="{FF2B5EF4-FFF2-40B4-BE49-F238E27FC236}">
                <a16:creationId xmlns:a16="http://schemas.microsoft.com/office/drawing/2014/main" id="{5D2B4619-A628-AB98-7AD5-7049C327D15C}"/>
              </a:ext>
            </a:extLst>
          </p:cNvPr>
          <p:cNvSpPr/>
          <p:nvPr/>
        </p:nvSpPr>
        <p:spPr>
          <a:xfrm>
            <a:off x="10129053" y="2694797"/>
            <a:ext cx="1938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cap="none" spc="0" dirty="0">
                <a:ln/>
                <a:solidFill>
                  <a:schemeClr val="accent4"/>
                </a:solidFill>
                <a:effectLst/>
              </a:rPr>
              <a:t>Sample 2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790" name="矩形 2789">
            <a:extLst>
              <a:ext uri="{FF2B5EF4-FFF2-40B4-BE49-F238E27FC236}">
                <a16:creationId xmlns:a16="http://schemas.microsoft.com/office/drawing/2014/main" id="{EBE4835F-5FA8-72FE-CA7D-065E275661FD}"/>
              </a:ext>
            </a:extLst>
          </p:cNvPr>
          <p:cNvSpPr/>
          <p:nvPr/>
        </p:nvSpPr>
        <p:spPr>
          <a:xfrm>
            <a:off x="10097861" y="1532727"/>
            <a:ext cx="1938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cap="none" spc="0" dirty="0">
                <a:ln/>
                <a:solidFill>
                  <a:schemeClr val="accent4"/>
                </a:solidFill>
                <a:effectLst/>
              </a:rPr>
              <a:t>Sample 1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791" name="矩形 2790">
            <a:extLst>
              <a:ext uri="{FF2B5EF4-FFF2-40B4-BE49-F238E27FC236}">
                <a16:creationId xmlns:a16="http://schemas.microsoft.com/office/drawing/2014/main" id="{F8F487DF-2E19-FF91-0405-2926937A414B}"/>
              </a:ext>
            </a:extLst>
          </p:cNvPr>
          <p:cNvSpPr/>
          <p:nvPr/>
        </p:nvSpPr>
        <p:spPr>
          <a:xfrm>
            <a:off x="1438446" y="1586295"/>
            <a:ext cx="245429" cy="18526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2" name="矩形 2791">
            <a:extLst>
              <a:ext uri="{FF2B5EF4-FFF2-40B4-BE49-F238E27FC236}">
                <a16:creationId xmlns:a16="http://schemas.microsoft.com/office/drawing/2014/main" id="{B05EA2BB-834E-AB67-19F7-F272AD8B9822}"/>
              </a:ext>
            </a:extLst>
          </p:cNvPr>
          <p:cNvSpPr/>
          <p:nvPr/>
        </p:nvSpPr>
        <p:spPr>
          <a:xfrm>
            <a:off x="1801086" y="1595367"/>
            <a:ext cx="245429" cy="18526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3" name="文本框 2792">
            <a:extLst>
              <a:ext uri="{FF2B5EF4-FFF2-40B4-BE49-F238E27FC236}">
                <a16:creationId xmlns:a16="http://schemas.microsoft.com/office/drawing/2014/main" id="{2E7ABB16-0397-7EB0-187A-EA1FC4E9CA57}"/>
              </a:ext>
            </a:extLst>
          </p:cNvPr>
          <p:cNvSpPr txBox="1"/>
          <p:nvPr/>
        </p:nvSpPr>
        <p:spPr>
          <a:xfrm>
            <a:off x="1325609" y="1199842"/>
            <a:ext cx="99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重叠区</a:t>
            </a:r>
          </a:p>
        </p:txBody>
      </p:sp>
      <p:sp>
        <p:nvSpPr>
          <p:cNvPr id="2794" name="箭头: 右 2793">
            <a:extLst>
              <a:ext uri="{FF2B5EF4-FFF2-40B4-BE49-F238E27FC236}">
                <a16:creationId xmlns:a16="http://schemas.microsoft.com/office/drawing/2014/main" id="{A8E11A8C-E864-A2A0-4C07-D0160443F0E8}"/>
              </a:ext>
            </a:extLst>
          </p:cNvPr>
          <p:cNvSpPr/>
          <p:nvPr/>
        </p:nvSpPr>
        <p:spPr>
          <a:xfrm>
            <a:off x="4103990" y="5173576"/>
            <a:ext cx="808772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5" name="箭头: 右 2794">
            <a:extLst>
              <a:ext uri="{FF2B5EF4-FFF2-40B4-BE49-F238E27FC236}">
                <a16:creationId xmlns:a16="http://schemas.microsoft.com/office/drawing/2014/main" id="{59346A1C-3DA4-8CCC-6535-72497617812B}"/>
              </a:ext>
            </a:extLst>
          </p:cNvPr>
          <p:cNvSpPr/>
          <p:nvPr/>
        </p:nvSpPr>
        <p:spPr>
          <a:xfrm>
            <a:off x="6514008" y="5180555"/>
            <a:ext cx="808772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6" name="文本框 2795">
            <a:extLst>
              <a:ext uri="{FF2B5EF4-FFF2-40B4-BE49-F238E27FC236}">
                <a16:creationId xmlns:a16="http://schemas.microsoft.com/office/drawing/2014/main" id="{7C9BFCDB-1393-C07F-1D94-938F6732A4C2}"/>
              </a:ext>
            </a:extLst>
          </p:cNvPr>
          <p:cNvSpPr txBox="1"/>
          <p:nvPr/>
        </p:nvSpPr>
        <p:spPr>
          <a:xfrm>
            <a:off x="2155734" y="6444593"/>
            <a:ext cx="1430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reads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7" name="文本框 2796">
            <a:extLst>
              <a:ext uri="{FF2B5EF4-FFF2-40B4-BE49-F238E27FC236}">
                <a16:creationId xmlns:a16="http://schemas.microsoft.com/office/drawing/2014/main" id="{909CD9C7-F128-9882-75D5-50A957FA3266}"/>
              </a:ext>
            </a:extLst>
          </p:cNvPr>
          <p:cNvSpPr txBox="1"/>
          <p:nvPr/>
        </p:nvSpPr>
        <p:spPr>
          <a:xfrm>
            <a:off x="4640955" y="6459982"/>
            <a:ext cx="193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Merged sequences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8" name="文本框 2797">
            <a:extLst>
              <a:ext uri="{FF2B5EF4-FFF2-40B4-BE49-F238E27FC236}">
                <a16:creationId xmlns:a16="http://schemas.microsoft.com/office/drawing/2014/main" id="{8BD08F9D-5B1E-0FC8-D0B6-39687AA99AF1}"/>
              </a:ext>
            </a:extLst>
          </p:cNvPr>
          <p:cNvSpPr txBox="1"/>
          <p:nvPr/>
        </p:nvSpPr>
        <p:spPr>
          <a:xfrm>
            <a:off x="1042758" y="3546702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Reads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0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ABEF1-69A5-49B1-A996-4EDEF219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5269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4.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去重复</a:t>
            </a:r>
          </a:p>
        </p:txBody>
      </p:sp>
      <p:grpSp>
        <p:nvGrpSpPr>
          <p:cNvPr id="1639" name="组合 1638">
            <a:extLst>
              <a:ext uri="{FF2B5EF4-FFF2-40B4-BE49-F238E27FC236}">
                <a16:creationId xmlns:a16="http://schemas.microsoft.com/office/drawing/2014/main" id="{BD162B31-DFB1-4B03-0826-4A675E68E119}"/>
              </a:ext>
            </a:extLst>
          </p:cNvPr>
          <p:cNvGrpSpPr/>
          <p:nvPr/>
        </p:nvGrpSpPr>
        <p:grpSpPr>
          <a:xfrm>
            <a:off x="3874400" y="3991653"/>
            <a:ext cx="1364688" cy="2818614"/>
            <a:chOff x="6216535" y="2387088"/>
            <a:chExt cx="1884365" cy="3779092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EC8A0707-BEC0-8540-D233-68475389CAB7}"/>
                </a:ext>
              </a:extLst>
            </p:cNvPr>
            <p:cNvGrpSpPr/>
            <p:nvPr/>
          </p:nvGrpSpPr>
          <p:grpSpPr>
            <a:xfrm flipV="1">
              <a:off x="7237970" y="4080779"/>
              <a:ext cx="862930" cy="1644808"/>
              <a:chOff x="2969947" y="1666245"/>
              <a:chExt cx="2107423" cy="4016903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1F9689C0-FAFC-C24B-BA98-15BF15615593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277" name="矩形 276">
                  <a:extLst>
                    <a:ext uri="{FF2B5EF4-FFF2-40B4-BE49-F238E27FC236}">
                      <a16:creationId xmlns:a16="http://schemas.microsoft.com/office/drawing/2014/main" id="{476270F6-75FD-2C18-DA81-BAED3DB52E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8" name="矩形 277">
                  <a:extLst>
                    <a:ext uri="{FF2B5EF4-FFF2-40B4-BE49-F238E27FC236}">
                      <a16:creationId xmlns:a16="http://schemas.microsoft.com/office/drawing/2014/main" id="{369BB42D-1737-45E4-126E-C30D57A56C0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C7A1345E-0D29-08E0-47E6-2FDEA371CAC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0" name="矩形 279">
                  <a:extLst>
                    <a:ext uri="{FF2B5EF4-FFF2-40B4-BE49-F238E27FC236}">
                      <a16:creationId xmlns:a16="http://schemas.microsoft.com/office/drawing/2014/main" id="{74A5DDAB-9AB4-740C-932C-E06A0B28CB4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B4A7363-DA23-3B51-0792-984F66B8EF76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15294156-8772-D7EA-9EAD-B7E17A74F37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矩形 273">
                  <a:extLst>
                    <a:ext uri="{FF2B5EF4-FFF2-40B4-BE49-F238E27FC236}">
                      <a16:creationId xmlns:a16="http://schemas.microsoft.com/office/drawing/2014/main" id="{3F9BF20E-E24E-5777-1481-D5A9A20662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矩形 274">
                  <a:extLst>
                    <a:ext uri="{FF2B5EF4-FFF2-40B4-BE49-F238E27FC236}">
                      <a16:creationId xmlns:a16="http://schemas.microsoft.com/office/drawing/2014/main" id="{15C198E5-6EA7-51E4-27E8-BA60EDF7666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矩形 275">
                  <a:extLst>
                    <a:ext uri="{FF2B5EF4-FFF2-40B4-BE49-F238E27FC236}">
                      <a16:creationId xmlns:a16="http://schemas.microsoft.com/office/drawing/2014/main" id="{D4574794-7D26-1839-5EC9-1415CA94F4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BC8FCB97-B41A-B21F-6728-A88BEF0D2644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269" name="矩形 268">
                  <a:extLst>
                    <a:ext uri="{FF2B5EF4-FFF2-40B4-BE49-F238E27FC236}">
                      <a16:creationId xmlns:a16="http://schemas.microsoft.com/office/drawing/2014/main" id="{0EA5F93E-91D3-9465-1D33-F01D7465EFD3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3C4933B4-4948-8BA3-8BF1-35FC50CA900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1" name="矩形 270">
                  <a:extLst>
                    <a:ext uri="{FF2B5EF4-FFF2-40B4-BE49-F238E27FC236}">
                      <a16:creationId xmlns:a16="http://schemas.microsoft.com/office/drawing/2014/main" id="{F2CEFD38-6AB2-728D-BC41-CE9F601F9FB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142FE413-A03C-797B-6889-A90D52481E0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2A38A9C0-DE79-7630-74DE-85BF750642BB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265" name="矩形 264">
                  <a:extLst>
                    <a:ext uri="{FF2B5EF4-FFF2-40B4-BE49-F238E27FC236}">
                      <a16:creationId xmlns:a16="http://schemas.microsoft.com/office/drawing/2014/main" id="{8623CC00-D540-5C5A-0F33-038F4AAA48B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6" name="矩形 265">
                  <a:extLst>
                    <a:ext uri="{FF2B5EF4-FFF2-40B4-BE49-F238E27FC236}">
                      <a16:creationId xmlns:a16="http://schemas.microsoft.com/office/drawing/2014/main" id="{69AF7875-2F67-676C-A453-9A7B76547C5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7" name="矩形 266">
                  <a:extLst>
                    <a:ext uri="{FF2B5EF4-FFF2-40B4-BE49-F238E27FC236}">
                      <a16:creationId xmlns:a16="http://schemas.microsoft.com/office/drawing/2014/main" id="{A12D00AA-97D8-68DA-BA34-C99B0434BC8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8" name="矩形 267">
                  <a:extLst>
                    <a:ext uri="{FF2B5EF4-FFF2-40B4-BE49-F238E27FC236}">
                      <a16:creationId xmlns:a16="http://schemas.microsoft.com/office/drawing/2014/main" id="{78E5D201-CAD4-F4A4-9EC7-C5830AF6F9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4AF970B7-669A-2E3C-0D16-C694FBFBBF09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261" name="矩形 260">
                  <a:extLst>
                    <a:ext uri="{FF2B5EF4-FFF2-40B4-BE49-F238E27FC236}">
                      <a16:creationId xmlns:a16="http://schemas.microsoft.com/office/drawing/2014/main" id="{EE7E591A-668A-444E-9A03-CDEECE2DAE1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2" name="矩形 261">
                  <a:extLst>
                    <a:ext uri="{FF2B5EF4-FFF2-40B4-BE49-F238E27FC236}">
                      <a16:creationId xmlns:a16="http://schemas.microsoft.com/office/drawing/2014/main" id="{0B1C15AE-70C4-4957-5A5C-A2F40A42B85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3" name="矩形 262">
                  <a:extLst>
                    <a:ext uri="{FF2B5EF4-FFF2-40B4-BE49-F238E27FC236}">
                      <a16:creationId xmlns:a16="http://schemas.microsoft.com/office/drawing/2014/main" id="{0FE275DF-F6C4-71F6-EF38-5192D69C8CA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4" name="矩形 263">
                  <a:extLst>
                    <a:ext uri="{FF2B5EF4-FFF2-40B4-BE49-F238E27FC236}">
                      <a16:creationId xmlns:a16="http://schemas.microsoft.com/office/drawing/2014/main" id="{970C1BE4-D0CF-F335-9E39-CEF94DC35B6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1178F0B9-D131-0EF0-3A5D-EB208D881C9B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84092A5E-AA51-F362-7C57-A38F4C308BE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5A2A7B7A-D996-89E6-A10C-06EAE7B7204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4B64F1FB-1492-E2B8-95EF-66D897011CA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2B3BE474-B548-10A4-C299-A443321BB40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F53340E6-F193-AD00-590C-3C9664CFCC30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E2F4D97C-50DB-EBC4-76FE-73F688B07AA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39B5C105-3005-2907-8E3F-56A63D14D73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5FFD3CC6-75E7-71BC-0947-60CFA65EC95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D3EE1A90-BE66-7081-9263-962523F53C4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3CB8F3E3-CC47-456A-AC72-BEB8540C0FFF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D0F676C4-5BB7-232B-FACF-470FD724F9D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217F491B-1B7B-DDAB-E0CC-62EFAA89FCF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009D8E85-05A6-99FB-5D77-BA0B38A0032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9B7B1FFC-D972-4769-7C1F-38647E85670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69F79B8B-1C74-E163-3FFC-4B84A69FBE17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7E1CBE37-6635-F0D2-A937-3E903B00E6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AF8BE5F4-977B-16EB-C7CF-397D8051C97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4C8538E0-F5D5-CC57-FA44-7DEFE9CAC1D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67238E63-88D6-1F51-A262-230945EB044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BC81E22E-03EF-4D98-E90C-B3E8FA3EE9FE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CB8A0664-F016-097C-CF84-BFCAF68450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1776A2AC-7840-CA46-1A71-C6B9E2D0993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E7A4187C-4DF5-5C16-801C-A9420CB6580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1C155494-14A9-6528-D37A-CB731273753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D045D4A3-B7FE-985A-3699-3824CDEBB3AE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470C59B3-ECEF-3EBC-E45F-129387ACD07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EAF0119A-DF47-C28D-5B63-36E451DE7BA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4BD42F36-D248-B0F2-5A02-20A505D222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656BCD1C-FED7-7CF5-12BD-4B2B7421E2F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436CA34-0048-EB7C-AFC8-F907B3294361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233" name="矩形 232">
                  <a:extLst>
                    <a:ext uri="{FF2B5EF4-FFF2-40B4-BE49-F238E27FC236}">
                      <a16:creationId xmlns:a16="http://schemas.microsoft.com/office/drawing/2014/main" id="{5BB15A16-1064-1B93-0B2F-A2D4BCCE8FE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4" name="矩形 233">
                  <a:extLst>
                    <a:ext uri="{FF2B5EF4-FFF2-40B4-BE49-F238E27FC236}">
                      <a16:creationId xmlns:a16="http://schemas.microsoft.com/office/drawing/2014/main" id="{37DDB469-5CB2-40D8-E695-CBF0DD105A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5" name="矩形 234">
                  <a:extLst>
                    <a:ext uri="{FF2B5EF4-FFF2-40B4-BE49-F238E27FC236}">
                      <a16:creationId xmlns:a16="http://schemas.microsoft.com/office/drawing/2014/main" id="{8CED555A-F064-F230-4B66-E129F17244D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6" name="矩形 235">
                  <a:extLst>
                    <a:ext uri="{FF2B5EF4-FFF2-40B4-BE49-F238E27FC236}">
                      <a16:creationId xmlns:a16="http://schemas.microsoft.com/office/drawing/2014/main" id="{BD300DE6-3B03-9F95-A3B9-4C0C89D4382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4D2D02CA-A7F3-48E9-E01D-CB2F96FA05B4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229" name="矩形 228">
                  <a:extLst>
                    <a:ext uri="{FF2B5EF4-FFF2-40B4-BE49-F238E27FC236}">
                      <a16:creationId xmlns:a16="http://schemas.microsoft.com/office/drawing/2014/main" id="{EF01A428-D58A-9D58-25F7-4191C3C0F7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0" name="矩形 229">
                  <a:extLst>
                    <a:ext uri="{FF2B5EF4-FFF2-40B4-BE49-F238E27FC236}">
                      <a16:creationId xmlns:a16="http://schemas.microsoft.com/office/drawing/2014/main" id="{250C9E00-2920-6BAD-A39A-CB7FE716D93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F8E1E526-7A7E-D6A7-946E-AD9BCF24EDE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2" name="矩形 231">
                  <a:extLst>
                    <a:ext uri="{FF2B5EF4-FFF2-40B4-BE49-F238E27FC236}">
                      <a16:creationId xmlns:a16="http://schemas.microsoft.com/office/drawing/2014/main" id="{7C69BD83-17E1-DEEB-332A-544D54D327E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A7F2BD2D-3696-11A9-0092-63EAB719A302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E7F1411C-77CE-896B-0654-32338B9320E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6" name="矩形 225">
                  <a:extLst>
                    <a:ext uri="{FF2B5EF4-FFF2-40B4-BE49-F238E27FC236}">
                      <a16:creationId xmlns:a16="http://schemas.microsoft.com/office/drawing/2014/main" id="{372F9AFE-A819-F989-591D-5A5B9FB9698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7" name="矩形 226">
                  <a:extLst>
                    <a:ext uri="{FF2B5EF4-FFF2-40B4-BE49-F238E27FC236}">
                      <a16:creationId xmlns:a16="http://schemas.microsoft.com/office/drawing/2014/main" id="{5F5A03EC-506F-F574-1377-8331D138FA4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8" name="矩形 227">
                  <a:extLst>
                    <a:ext uri="{FF2B5EF4-FFF2-40B4-BE49-F238E27FC236}">
                      <a16:creationId xmlns:a16="http://schemas.microsoft.com/office/drawing/2014/main" id="{647BF819-8ED1-BC68-6C65-7FFDFD7153B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45885873-137C-E7EE-7403-1503BEA9B6F1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221" name="矩形 220">
                  <a:extLst>
                    <a:ext uri="{FF2B5EF4-FFF2-40B4-BE49-F238E27FC236}">
                      <a16:creationId xmlns:a16="http://schemas.microsoft.com/office/drawing/2014/main" id="{B39A506F-5DE6-71AE-C34D-367FBA6BF86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5E93AF33-C209-7C25-826C-0462E6FC62B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3" name="矩形 222">
                  <a:extLst>
                    <a:ext uri="{FF2B5EF4-FFF2-40B4-BE49-F238E27FC236}">
                      <a16:creationId xmlns:a16="http://schemas.microsoft.com/office/drawing/2014/main" id="{A5179CF1-6DDC-7BFC-56D2-18D5C5D8472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4" name="矩形 223">
                  <a:extLst>
                    <a:ext uri="{FF2B5EF4-FFF2-40B4-BE49-F238E27FC236}">
                      <a16:creationId xmlns:a16="http://schemas.microsoft.com/office/drawing/2014/main" id="{F96B3D49-B0A3-95D6-800D-274559282EA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DD21C379-4FB7-19F8-72D5-124953293485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A909F9C7-2B3B-0356-8327-FAFE63BF6F7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8" name="矩形 217">
                  <a:extLst>
                    <a:ext uri="{FF2B5EF4-FFF2-40B4-BE49-F238E27FC236}">
                      <a16:creationId xmlns:a16="http://schemas.microsoft.com/office/drawing/2014/main" id="{5CAF3641-C1FD-940F-C1BF-FBABDFF48A7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FBEA4D5A-EF3A-C597-83AF-6AE6BAC29A5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0" name="矩形 219">
                  <a:extLst>
                    <a:ext uri="{FF2B5EF4-FFF2-40B4-BE49-F238E27FC236}">
                      <a16:creationId xmlns:a16="http://schemas.microsoft.com/office/drawing/2014/main" id="{E64EC154-E969-A3F8-A6A2-520D6FCF767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054E3EEF-9D9B-C5B7-D272-158019B08156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E876D442-7107-B36C-085A-779AC013207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80418969-56F6-4261-D951-4BD53A2636B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B18A9ACD-0EFB-718F-3EE7-66A2915D5C4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FEA02D25-7963-D72F-A1A4-AE22F7826E3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1E526130-6C6C-A743-2021-25DC5AB8C935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A27DC57A-A9E1-757D-64EC-25856B60BFF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29A24622-24B5-5725-B7FD-D1BE95EF954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B680736E-31E5-331E-FAD9-6F1E388684D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D4EB57F6-ED85-0BE6-528F-2E2F73A6453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DF5916CE-4C68-B346-7381-A9FB35B5B86A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ED190C35-5759-0D6B-771C-1629A34B4FA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矩形 205">
                  <a:extLst>
                    <a:ext uri="{FF2B5EF4-FFF2-40B4-BE49-F238E27FC236}">
                      <a16:creationId xmlns:a16="http://schemas.microsoft.com/office/drawing/2014/main" id="{B80D09D1-6BC3-BC40-4F69-1A65AD0B452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F7CF2761-51F7-1BF4-81AA-8F9DFCF1319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5830115E-E83A-4416-B0DB-3BF1262BDE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D06A0850-9069-7ACA-25F4-0827D2419DD1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574D131C-B773-DE40-5C2B-E235E2E6F03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EFFA60D3-4CEB-F97E-397D-5D5535F2C26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05D04318-0B33-184A-26A8-FFF11CECAAD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C49A983D-82CA-BC86-D879-A1C72AF8761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4E6C00F8-F948-897D-4D53-62DED78839E1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3E1B6640-A367-A1C1-A822-C12E2FE07F8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C82CEF66-46FD-A76B-4DB9-724210B16E1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A2A373C9-FAB3-E71F-105A-0BD1D7B9C41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2157D828-A4B8-9489-14B6-CACD0A7CE7E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E10D4647-FBFB-199F-2A5C-3ABDFD56983D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93" name="矩形 192">
                  <a:extLst>
                    <a:ext uri="{FF2B5EF4-FFF2-40B4-BE49-F238E27FC236}">
                      <a16:creationId xmlns:a16="http://schemas.microsoft.com/office/drawing/2014/main" id="{5F1CB5CC-B2AB-0808-C252-7662DE72C18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4" name="矩形 193">
                  <a:extLst>
                    <a:ext uri="{FF2B5EF4-FFF2-40B4-BE49-F238E27FC236}">
                      <a16:creationId xmlns:a16="http://schemas.microsoft.com/office/drawing/2014/main" id="{834DD679-9588-1107-3899-CA21D88B984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>
                  <a:extLst>
                    <a:ext uri="{FF2B5EF4-FFF2-40B4-BE49-F238E27FC236}">
                      <a16:creationId xmlns:a16="http://schemas.microsoft.com/office/drawing/2014/main" id="{A1F34F95-C6C7-D303-6125-541E9381109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6" name="矩形 195">
                  <a:extLst>
                    <a:ext uri="{FF2B5EF4-FFF2-40B4-BE49-F238E27FC236}">
                      <a16:creationId xmlns:a16="http://schemas.microsoft.com/office/drawing/2014/main" id="{4B8C9C32-5BD7-DB97-D757-0E0774BF95D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id="{A65611DB-960E-25C2-7E8F-7B88C201CFAF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89" name="矩形 188">
                  <a:extLst>
                    <a:ext uri="{FF2B5EF4-FFF2-40B4-BE49-F238E27FC236}">
                      <a16:creationId xmlns:a16="http://schemas.microsoft.com/office/drawing/2014/main" id="{CBB748E5-C63F-5499-F05A-DB437E7D0D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0" name="矩形 189">
                  <a:extLst>
                    <a:ext uri="{FF2B5EF4-FFF2-40B4-BE49-F238E27FC236}">
                      <a16:creationId xmlns:a16="http://schemas.microsoft.com/office/drawing/2014/main" id="{A5F0D9D8-0D51-C479-067A-6A75FBEF8F2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1" name="矩形 190">
                  <a:extLst>
                    <a:ext uri="{FF2B5EF4-FFF2-40B4-BE49-F238E27FC236}">
                      <a16:creationId xmlns:a16="http://schemas.microsoft.com/office/drawing/2014/main" id="{A6D20CFF-30D5-00CF-F6C0-9D316961AAB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ABFA1573-2BAD-FB29-16DB-5E2CB6E0B85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6120E0E6-FD1B-0E32-4A98-9A81043340FD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85" name="矩形 184">
                  <a:extLst>
                    <a:ext uri="{FF2B5EF4-FFF2-40B4-BE49-F238E27FC236}">
                      <a16:creationId xmlns:a16="http://schemas.microsoft.com/office/drawing/2014/main" id="{C89FB2D4-D057-4C46-FCFD-78AC64B89DD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6" name="矩形 185">
                  <a:extLst>
                    <a:ext uri="{FF2B5EF4-FFF2-40B4-BE49-F238E27FC236}">
                      <a16:creationId xmlns:a16="http://schemas.microsoft.com/office/drawing/2014/main" id="{BD00A0D8-07F7-5D0B-1636-BF40CE4F21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7" name="矩形 186">
                  <a:extLst>
                    <a:ext uri="{FF2B5EF4-FFF2-40B4-BE49-F238E27FC236}">
                      <a16:creationId xmlns:a16="http://schemas.microsoft.com/office/drawing/2014/main" id="{1AAD4728-73B3-2C4F-BE33-79DC614DFA4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8" name="矩形 187">
                  <a:extLst>
                    <a:ext uri="{FF2B5EF4-FFF2-40B4-BE49-F238E27FC236}">
                      <a16:creationId xmlns:a16="http://schemas.microsoft.com/office/drawing/2014/main" id="{FD9F874B-68D3-9D3A-D1D3-C68A8E9517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413BE83E-1E93-18DE-878A-AA5D8E7EB068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81" name="矩形 180">
                  <a:extLst>
                    <a:ext uri="{FF2B5EF4-FFF2-40B4-BE49-F238E27FC236}">
                      <a16:creationId xmlns:a16="http://schemas.microsoft.com/office/drawing/2014/main" id="{01CD20CB-F3DD-EE0D-08A1-850B7699497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2" name="矩形 181">
                  <a:extLst>
                    <a:ext uri="{FF2B5EF4-FFF2-40B4-BE49-F238E27FC236}">
                      <a16:creationId xmlns:a16="http://schemas.microsoft.com/office/drawing/2014/main" id="{A5D75AE1-F7D6-8A8A-C02D-131E409199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3" name="矩形 182">
                  <a:extLst>
                    <a:ext uri="{FF2B5EF4-FFF2-40B4-BE49-F238E27FC236}">
                      <a16:creationId xmlns:a16="http://schemas.microsoft.com/office/drawing/2014/main" id="{5DE1BFBA-29A1-9D7F-8C62-0C8732C7C5D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84" name="矩形 183">
                  <a:extLst>
                    <a:ext uri="{FF2B5EF4-FFF2-40B4-BE49-F238E27FC236}">
                      <a16:creationId xmlns:a16="http://schemas.microsoft.com/office/drawing/2014/main" id="{037ED309-55CE-B573-DB59-62DE50C27EB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555027EF-3EFA-ACC2-1F2A-111AC9899046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7" name="矩形 176">
                  <a:extLst>
                    <a:ext uri="{FF2B5EF4-FFF2-40B4-BE49-F238E27FC236}">
                      <a16:creationId xmlns:a16="http://schemas.microsoft.com/office/drawing/2014/main" id="{DA7241D1-62C8-D56C-F960-402371F7049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矩形 177">
                  <a:extLst>
                    <a:ext uri="{FF2B5EF4-FFF2-40B4-BE49-F238E27FC236}">
                      <a16:creationId xmlns:a16="http://schemas.microsoft.com/office/drawing/2014/main" id="{55D705D3-95EF-48E7-21F4-FDB0909A366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9" name="矩形 178">
                  <a:extLst>
                    <a:ext uri="{FF2B5EF4-FFF2-40B4-BE49-F238E27FC236}">
                      <a16:creationId xmlns:a16="http://schemas.microsoft.com/office/drawing/2014/main" id="{AF81A227-BEF7-2F51-6370-24B42E020BD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0" name="矩形 179">
                  <a:extLst>
                    <a:ext uri="{FF2B5EF4-FFF2-40B4-BE49-F238E27FC236}">
                      <a16:creationId xmlns:a16="http://schemas.microsoft.com/office/drawing/2014/main" id="{34A26C4D-3948-CE4E-9C0D-663BBDA8B5F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id="{8605BF72-36FA-AB7C-1CD3-19803DD3757D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3" name="矩形 172">
                  <a:extLst>
                    <a:ext uri="{FF2B5EF4-FFF2-40B4-BE49-F238E27FC236}">
                      <a16:creationId xmlns:a16="http://schemas.microsoft.com/office/drawing/2014/main" id="{EE25BF8D-B2F6-7C5B-DFC7-7F03845AC33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4" name="矩形 173">
                  <a:extLst>
                    <a:ext uri="{FF2B5EF4-FFF2-40B4-BE49-F238E27FC236}">
                      <a16:creationId xmlns:a16="http://schemas.microsoft.com/office/drawing/2014/main" id="{9814AB6A-81F5-1999-D3C7-7DDC8254868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矩形 174">
                  <a:extLst>
                    <a:ext uri="{FF2B5EF4-FFF2-40B4-BE49-F238E27FC236}">
                      <a16:creationId xmlns:a16="http://schemas.microsoft.com/office/drawing/2014/main" id="{88732CC1-1184-AE64-AD53-7AF52DDF79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矩形 175">
                  <a:extLst>
                    <a:ext uri="{FF2B5EF4-FFF2-40B4-BE49-F238E27FC236}">
                      <a16:creationId xmlns:a16="http://schemas.microsoft.com/office/drawing/2014/main" id="{0AA45302-6C29-6019-73F3-6DF2B6AAFC2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8" name="组合 57">
                <a:extLst>
                  <a:ext uri="{FF2B5EF4-FFF2-40B4-BE49-F238E27FC236}">
                    <a16:creationId xmlns:a16="http://schemas.microsoft.com/office/drawing/2014/main" id="{1C56C0EF-5B3F-E2EA-8A59-9854365758F3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9" name="矩形 168">
                  <a:extLst>
                    <a:ext uri="{FF2B5EF4-FFF2-40B4-BE49-F238E27FC236}">
                      <a16:creationId xmlns:a16="http://schemas.microsoft.com/office/drawing/2014/main" id="{401ED770-4CCB-3308-6BB4-D1B5437D2A9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矩形 169">
                  <a:extLst>
                    <a:ext uri="{FF2B5EF4-FFF2-40B4-BE49-F238E27FC236}">
                      <a16:creationId xmlns:a16="http://schemas.microsoft.com/office/drawing/2014/main" id="{485F2C30-E127-A946-EBF5-057CC85FFCD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矩形 170">
                  <a:extLst>
                    <a:ext uri="{FF2B5EF4-FFF2-40B4-BE49-F238E27FC236}">
                      <a16:creationId xmlns:a16="http://schemas.microsoft.com/office/drawing/2014/main" id="{28C8ABE1-9CB2-1496-507C-AF546C2E75F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矩形 171">
                  <a:extLst>
                    <a:ext uri="{FF2B5EF4-FFF2-40B4-BE49-F238E27FC236}">
                      <a16:creationId xmlns:a16="http://schemas.microsoft.com/office/drawing/2014/main" id="{EA6737FF-6D47-E706-E63B-45568DB81FA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id="{DF594E2F-F68E-299A-BD98-7AD86C23331F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5" name="矩形 164">
                  <a:extLst>
                    <a:ext uri="{FF2B5EF4-FFF2-40B4-BE49-F238E27FC236}">
                      <a16:creationId xmlns:a16="http://schemas.microsoft.com/office/drawing/2014/main" id="{D7EA4EC1-C8FA-15AB-FFF0-06CAB303E48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6" name="矩形 165">
                  <a:extLst>
                    <a:ext uri="{FF2B5EF4-FFF2-40B4-BE49-F238E27FC236}">
                      <a16:creationId xmlns:a16="http://schemas.microsoft.com/office/drawing/2014/main" id="{534D4F41-90C8-6AEE-F069-CCCBE3B8EB6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7" name="矩形 166">
                  <a:extLst>
                    <a:ext uri="{FF2B5EF4-FFF2-40B4-BE49-F238E27FC236}">
                      <a16:creationId xmlns:a16="http://schemas.microsoft.com/office/drawing/2014/main" id="{8DA0FC73-E99E-D807-13B4-9BFEC2B2A41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矩形 167">
                  <a:extLst>
                    <a:ext uri="{FF2B5EF4-FFF2-40B4-BE49-F238E27FC236}">
                      <a16:creationId xmlns:a16="http://schemas.microsoft.com/office/drawing/2014/main" id="{23D2306A-4FE1-13AA-A531-ECC975572E0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B19F08BF-95AA-18D7-54EE-645ABA349430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61" name="矩形 160">
                  <a:extLst>
                    <a:ext uri="{FF2B5EF4-FFF2-40B4-BE49-F238E27FC236}">
                      <a16:creationId xmlns:a16="http://schemas.microsoft.com/office/drawing/2014/main" id="{0D1FA24D-2F87-5F21-6D09-F3DB032060A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" name="矩形 161">
                  <a:extLst>
                    <a:ext uri="{FF2B5EF4-FFF2-40B4-BE49-F238E27FC236}">
                      <a16:creationId xmlns:a16="http://schemas.microsoft.com/office/drawing/2014/main" id="{40ADB67F-19D7-4EB8-6045-B93EC78532A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3" name="矩形 162">
                  <a:extLst>
                    <a:ext uri="{FF2B5EF4-FFF2-40B4-BE49-F238E27FC236}">
                      <a16:creationId xmlns:a16="http://schemas.microsoft.com/office/drawing/2014/main" id="{BD5EB530-B97B-2C4D-F212-474A54164DE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4" name="矩形 163">
                  <a:extLst>
                    <a:ext uri="{FF2B5EF4-FFF2-40B4-BE49-F238E27FC236}">
                      <a16:creationId xmlns:a16="http://schemas.microsoft.com/office/drawing/2014/main" id="{01283416-96DB-42F5-1C35-5DCEBEE1E3A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7AC17D40-E0C9-9481-7881-0A8702197485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7" name="矩形 156">
                  <a:extLst>
                    <a:ext uri="{FF2B5EF4-FFF2-40B4-BE49-F238E27FC236}">
                      <a16:creationId xmlns:a16="http://schemas.microsoft.com/office/drawing/2014/main" id="{3AE9F7E2-71AC-A462-ECF0-6451088D7C8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" name="矩形 157">
                  <a:extLst>
                    <a:ext uri="{FF2B5EF4-FFF2-40B4-BE49-F238E27FC236}">
                      <a16:creationId xmlns:a16="http://schemas.microsoft.com/office/drawing/2014/main" id="{796AAD0F-F2A9-EA75-89A9-D4F9F58C689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矩形 158">
                  <a:extLst>
                    <a:ext uri="{FF2B5EF4-FFF2-40B4-BE49-F238E27FC236}">
                      <a16:creationId xmlns:a16="http://schemas.microsoft.com/office/drawing/2014/main" id="{97BA378A-B4EF-F3A2-8C71-C8C2FD9BF18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0" name="矩形 159">
                  <a:extLst>
                    <a:ext uri="{FF2B5EF4-FFF2-40B4-BE49-F238E27FC236}">
                      <a16:creationId xmlns:a16="http://schemas.microsoft.com/office/drawing/2014/main" id="{7767C1C9-C539-964F-4021-4A30649031B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id="{8D725FAF-1D0C-AD52-F8FD-CBCC8E66B076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53" name="矩形 152">
                  <a:extLst>
                    <a:ext uri="{FF2B5EF4-FFF2-40B4-BE49-F238E27FC236}">
                      <a16:creationId xmlns:a16="http://schemas.microsoft.com/office/drawing/2014/main" id="{2BB44EEC-5D46-EC5B-39D7-A344157E803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" name="矩形 153">
                  <a:extLst>
                    <a:ext uri="{FF2B5EF4-FFF2-40B4-BE49-F238E27FC236}">
                      <a16:creationId xmlns:a16="http://schemas.microsoft.com/office/drawing/2014/main" id="{23E373AC-B1E2-2BC5-8F50-39720DE10F3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" name="矩形 154">
                  <a:extLst>
                    <a:ext uri="{FF2B5EF4-FFF2-40B4-BE49-F238E27FC236}">
                      <a16:creationId xmlns:a16="http://schemas.microsoft.com/office/drawing/2014/main" id="{B08100B2-EFC4-7E65-7C9D-95AC8828BEE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" name="矩形 155">
                  <a:extLst>
                    <a:ext uri="{FF2B5EF4-FFF2-40B4-BE49-F238E27FC236}">
                      <a16:creationId xmlns:a16="http://schemas.microsoft.com/office/drawing/2014/main" id="{561A213F-ABA5-8367-832C-941924F1457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AD59B1F8-1888-8ABE-0393-6380065A7BB7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49" name="矩形 148">
                  <a:extLst>
                    <a:ext uri="{FF2B5EF4-FFF2-40B4-BE49-F238E27FC236}">
                      <a16:creationId xmlns:a16="http://schemas.microsoft.com/office/drawing/2014/main" id="{4179CE07-0C35-A4DE-4190-D042BD29B11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0" name="矩形 149">
                  <a:extLst>
                    <a:ext uri="{FF2B5EF4-FFF2-40B4-BE49-F238E27FC236}">
                      <a16:creationId xmlns:a16="http://schemas.microsoft.com/office/drawing/2014/main" id="{16124EAE-AEDB-0E7F-4152-363BB94B388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1" name="矩形 150">
                  <a:extLst>
                    <a:ext uri="{FF2B5EF4-FFF2-40B4-BE49-F238E27FC236}">
                      <a16:creationId xmlns:a16="http://schemas.microsoft.com/office/drawing/2014/main" id="{8489CBC2-155B-BB55-7AB7-1D3C2D0A7C2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" name="矩形 151">
                  <a:extLst>
                    <a:ext uri="{FF2B5EF4-FFF2-40B4-BE49-F238E27FC236}">
                      <a16:creationId xmlns:a16="http://schemas.microsoft.com/office/drawing/2014/main" id="{73ED23F4-9AB7-C5D7-3D03-4E68286152A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A7CDF528-FE44-C060-CC45-70F12AE4D110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45" name="矩形 144">
                  <a:extLst>
                    <a:ext uri="{FF2B5EF4-FFF2-40B4-BE49-F238E27FC236}">
                      <a16:creationId xmlns:a16="http://schemas.microsoft.com/office/drawing/2014/main" id="{FA7D9772-CE56-2F64-9DDB-F9D0C00B502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" name="矩形 145">
                  <a:extLst>
                    <a:ext uri="{FF2B5EF4-FFF2-40B4-BE49-F238E27FC236}">
                      <a16:creationId xmlns:a16="http://schemas.microsoft.com/office/drawing/2014/main" id="{96665622-06AF-AAF9-1B4E-169E40145D0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" name="矩形 146">
                  <a:extLst>
                    <a:ext uri="{FF2B5EF4-FFF2-40B4-BE49-F238E27FC236}">
                      <a16:creationId xmlns:a16="http://schemas.microsoft.com/office/drawing/2014/main" id="{BAE3ED86-29A4-C3AC-3C8F-0266DFABCC4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8" name="矩形 147">
                  <a:extLst>
                    <a:ext uri="{FF2B5EF4-FFF2-40B4-BE49-F238E27FC236}">
                      <a16:creationId xmlns:a16="http://schemas.microsoft.com/office/drawing/2014/main" id="{6E6606E4-E96A-35F9-FE3F-01C3BF2EBAA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8D79A838-945A-0841-0CF8-578D72CA2E7D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41" name="矩形 140">
                  <a:extLst>
                    <a:ext uri="{FF2B5EF4-FFF2-40B4-BE49-F238E27FC236}">
                      <a16:creationId xmlns:a16="http://schemas.microsoft.com/office/drawing/2014/main" id="{403FFBF9-7FA6-EB13-71DD-B5D1A7F9BBF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" name="矩形 141">
                  <a:extLst>
                    <a:ext uri="{FF2B5EF4-FFF2-40B4-BE49-F238E27FC236}">
                      <a16:creationId xmlns:a16="http://schemas.microsoft.com/office/drawing/2014/main" id="{6AFD3407-F375-A450-AA21-BF74A77FD6C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" name="矩形 142">
                  <a:extLst>
                    <a:ext uri="{FF2B5EF4-FFF2-40B4-BE49-F238E27FC236}">
                      <a16:creationId xmlns:a16="http://schemas.microsoft.com/office/drawing/2014/main" id="{33EB7395-BBEE-F397-5A91-7B31ECFF112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" name="矩形 143">
                  <a:extLst>
                    <a:ext uri="{FF2B5EF4-FFF2-40B4-BE49-F238E27FC236}">
                      <a16:creationId xmlns:a16="http://schemas.microsoft.com/office/drawing/2014/main" id="{35829415-E772-466D-ED49-C65B7D2371E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B4799908-3D89-82BB-EF59-A65BC7DE8CDB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7" name="矩形 136">
                  <a:extLst>
                    <a:ext uri="{FF2B5EF4-FFF2-40B4-BE49-F238E27FC236}">
                      <a16:creationId xmlns:a16="http://schemas.microsoft.com/office/drawing/2014/main" id="{C313FA89-920B-B940-BD3D-61A2F97222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8" name="矩形 137">
                  <a:extLst>
                    <a:ext uri="{FF2B5EF4-FFF2-40B4-BE49-F238E27FC236}">
                      <a16:creationId xmlns:a16="http://schemas.microsoft.com/office/drawing/2014/main" id="{1C9F976F-3F15-C57D-1A2F-613B4B00E6B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" name="矩形 138">
                  <a:extLst>
                    <a:ext uri="{FF2B5EF4-FFF2-40B4-BE49-F238E27FC236}">
                      <a16:creationId xmlns:a16="http://schemas.microsoft.com/office/drawing/2014/main" id="{505DEA50-C469-5B2C-67DA-437377B6BB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" name="矩形 139">
                  <a:extLst>
                    <a:ext uri="{FF2B5EF4-FFF2-40B4-BE49-F238E27FC236}">
                      <a16:creationId xmlns:a16="http://schemas.microsoft.com/office/drawing/2014/main" id="{DC9CDB6E-AAB1-CC3A-A446-65A3341E793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FC3DDF29-A0DF-5276-DB29-8EB7DA914055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3" name="矩形 132">
                  <a:extLst>
                    <a:ext uri="{FF2B5EF4-FFF2-40B4-BE49-F238E27FC236}">
                      <a16:creationId xmlns:a16="http://schemas.microsoft.com/office/drawing/2014/main" id="{4C2487BB-C055-FABA-AD64-C2A7EFCC216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" name="矩形 133">
                  <a:extLst>
                    <a:ext uri="{FF2B5EF4-FFF2-40B4-BE49-F238E27FC236}">
                      <a16:creationId xmlns:a16="http://schemas.microsoft.com/office/drawing/2014/main" id="{D585E94A-EED4-B478-4ACE-5EBB9CE3AAC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" name="矩形 134">
                  <a:extLst>
                    <a:ext uri="{FF2B5EF4-FFF2-40B4-BE49-F238E27FC236}">
                      <a16:creationId xmlns:a16="http://schemas.microsoft.com/office/drawing/2014/main" id="{6286FE41-B79E-1321-CDBD-26F13DD334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" name="矩形 135">
                  <a:extLst>
                    <a:ext uri="{FF2B5EF4-FFF2-40B4-BE49-F238E27FC236}">
                      <a16:creationId xmlns:a16="http://schemas.microsoft.com/office/drawing/2014/main" id="{B7E0FD5F-FBC5-25E3-C828-95640779B02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DC09957C-F42F-E6D5-455A-B986145ED5DC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9" name="矩形 128">
                  <a:extLst>
                    <a:ext uri="{FF2B5EF4-FFF2-40B4-BE49-F238E27FC236}">
                      <a16:creationId xmlns:a16="http://schemas.microsoft.com/office/drawing/2014/main" id="{CA44E3F1-C5B6-81D2-BBA2-503C00E79A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" name="矩形 129">
                  <a:extLst>
                    <a:ext uri="{FF2B5EF4-FFF2-40B4-BE49-F238E27FC236}">
                      <a16:creationId xmlns:a16="http://schemas.microsoft.com/office/drawing/2014/main" id="{5CCFB595-6220-42F2-E915-0B6250C3B80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" name="矩形 130">
                  <a:extLst>
                    <a:ext uri="{FF2B5EF4-FFF2-40B4-BE49-F238E27FC236}">
                      <a16:creationId xmlns:a16="http://schemas.microsoft.com/office/drawing/2014/main" id="{6344D7BE-A126-2451-8A44-498DCEB860D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" name="矩形 131">
                  <a:extLst>
                    <a:ext uri="{FF2B5EF4-FFF2-40B4-BE49-F238E27FC236}">
                      <a16:creationId xmlns:a16="http://schemas.microsoft.com/office/drawing/2014/main" id="{844DA7CD-B424-B1D2-9BFE-B02E4EAEFDB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F0535ED4-7149-62B4-3C41-1DD1E745765D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5" name="矩形 124">
                  <a:extLst>
                    <a:ext uri="{FF2B5EF4-FFF2-40B4-BE49-F238E27FC236}">
                      <a16:creationId xmlns:a16="http://schemas.microsoft.com/office/drawing/2014/main" id="{6CF7D999-0390-A4B3-9E80-6D6254925E9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6" name="矩形 125">
                  <a:extLst>
                    <a:ext uri="{FF2B5EF4-FFF2-40B4-BE49-F238E27FC236}">
                      <a16:creationId xmlns:a16="http://schemas.microsoft.com/office/drawing/2014/main" id="{1A94D07D-14A3-C2AF-6EBB-9598693FD70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7" name="矩形 126">
                  <a:extLst>
                    <a:ext uri="{FF2B5EF4-FFF2-40B4-BE49-F238E27FC236}">
                      <a16:creationId xmlns:a16="http://schemas.microsoft.com/office/drawing/2014/main" id="{BF7DD265-153D-18DF-8C77-C771FAA8F51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8" name="矩形 127">
                  <a:extLst>
                    <a:ext uri="{FF2B5EF4-FFF2-40B4-BE49-F238E27FC236}">
                      <a16:creationId xmlns:a16="http://schemas.microsoft.com/office/drawing/2014/main" id="{FBBD431C-16AA-ED37-A60F-D8A96AAB721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A6861507-CABA-A65D-295B-BC2B0F80B5E3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1" name="矩形 120">
                  <a:extLst>
                    <a:ext uri="{FF2B5EF4-FFF2-40B4-BE49-F238E27FC236}">
                      <a16:creationId xmlns:a16="http://schemas.microsoft.com/office/drawing/2014/main" id="{3A116107-C4EA-A55C-0991-595AB9CA2A1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2" name="矩形 121">
                  <a:extLst>
                    <a:ext uri="{FF2B5EF4-FFF2-40B4-BE49-F238E27FC236}">
                      <a16:creationId xmlns:a16="http://schemas.microsoft.com/office/drawing/2014/main" id="{FAEFCCBB-C252-50AE-6D1C-B5907B73E96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3" name="矩形 122">
                  <a:extLst>
                    <a:ext uri="{FF2B5EF4-FFF2-40B4-BE49-F238E27FC236}">
                      <a16:creationId xmlns:a16="http://schemas.microsoft.com/office/drawing/2014/main" id="{96F207E1-8DF6-2382-A1DF-BC656073606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4" name="矩形 123">
                  <a:extLst>
                    <a:ext uri="{FF2B5EF4-FFF2-40B4-BE49-F238E27FC236}">
                      <a16:creationId xmlns:a16="http://schemas.microsoft.com/office/drawing/2014/main" id="{DD5C48C5-C0A9-6919-C179-3142FF8DEC9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id="{35A02203-696C-A81C-A45F-E3CBDF16006B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7" name="矩形 116">
                  <a:extLst>
                    <a:ext uri="{FF2B5EF4-FFF2-40B4-BE49-F238E27FC236}">
                      <a16:creationId xmlns:a16="http://schemas.microsoft.com/office/drawing/2014/main" id="{F2D20424-FA58-F59E-3409-285E2122DC0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67252E7E-31AB-4F94-36B4-7607785A901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" name="矩形 118">
                  <a:extLst>
                    <a:ext uri="{FF2B5EF4-FFF2-40B4-BE49-F238E27FC236}">
                      <a16:creationId xmlns:a16="http://schemas.microsoft.com/office/drawing/2014/main" id="{7CB2AF46-E003-FE24-2831-EC44C7651A5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" name="矩形 119">
                  <a:extLst>
                    <a:ext uri="{FF2B5EF4-FFF2-40B4-BE49-F238E27FC236}">
                      <a16:creationId xmlns:a16="http://schemas.microsoft.com/office/drawing/2014/main" id="{0B8E2278-54AB-1956-BAA1-8B1E1E7F25F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1D902469-CDF0-D361-3010-A2E2D416F15B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13" name="矩形 112">
                  <a:extLst>
                    <a:ext uri="{FF2B5EF4-FFF2-40B4-BE49-F238E27FC236}">
                      <a16:creationId xmlns:a16="http://schemas.microsoft.com/office/drawing/2014/main" id="{3DE401C0-6406-7193-5216-E4E99FA43AF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53863258-5213-F7BA-505B-FB3834A2BA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" name="矩形 114">
                  <a:extLst>
                    <a:ext uri="{FF2B5EF4-FFF2-40B4-BE49-F238E27FC236}">
                      <a16:creationId xmlns:a16="http://schemas.microsoft.com/office/drawing/2014/main" id="{0C708CA5-65F5-85AB-D01F-34B26185835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" name="矩形 115">
                  <a:extLst>
                    <a:ext uri="{FF2B5EF4-FFF2-40B4-BE49-F238E27FC236}">
                      <a16:creationId xmlns:a16="http://schemas.microsoft.com/office/drawing/2014/main" id="{B05ECD91-B030-16AF-9FAD-A927919A6B2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E2FA1BEE-5357-8DBC-AA64-22A93D2064D6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9" name="矩形 108">
                  <a:extLst>
                    <a:ext uri="{FF2B5EF4-FFF2-40B4-BE49-F238E27FC236}">
                      <a16:creationId xmlns:a16="http://schemas.microsoft.com/office/drawing/2014/main" id="{6EE80637-EA30-C2F5-915D-F7E285ADA0C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" name="矩形 109">
                  <a:extLst>
                    <a:ext uri="{FF2B5EF4-FFF2-40B4-BE49-F238E27FC236}">
                      <a16:creationId xmlns:a16="http://schemas.microsoft.com/office/drawing/2014/main" id="{A72FFC72-D3F3-7EC5-DFD4-A5F669F0CE8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" name="矩形 110">
                  <a:extLst>
                    <a:ext uri="{FF2B5EF4-FFF2-40B4-BE49-F238E27FC236}">
                      <a16:creationId xmlns:a16="http://schemas.microsoft.com/office/drawing/2014/main" id="{088930AE-07D2-7EF3-874E-379303004DF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" name="矩形 111">
                  <a:extLst>
                    <a:ext uri="{FF2B5EF4-FFF2-40B4-BE49-F238E27FC236}">
                      <a16:creationId xmlns:a16="http://schemas.microsoft.com/office/drawing/2014/main" id="{8ACAF2D2-390C-BEA1-EF58-AFAC20DD76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1CC9F3CF-B357-0FBA-174D-5499A43D08A7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5" name="矩形 104">
                  <a:extLst>
                    <a:ext uri="{FF2B5EF4-FFF2-40B4-BE49-F238E27FC236}">
                      <a16:creationId xmlns:a16="http://schemas.microsoft.com/office/drawing/2014/main" id="{51D277C0-43F5-2EF6-8867-DEAA80A97E3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" name="矩形 105">
                  <a:extLst>
                    <a:ext uri="{FF2B5EF4-FFF2-40B4-BE49-F238E27FC236}">
                      <a16:creationId xmlns:a16="http://schemas.microsoft.com/office/drawing/2014/main" id="{B26ACC9A-507F-A3FA-4736-3EC28B608EB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" name="矩形 106">
                  <a:extLst>
                    <a:ext uri="{FF2B5EF4-FFF2-40B4-BE49-F238E27FC236}">
                      <a16:creationId xmlns:a16="http://schemas.microsoft.com/office/drawing/2014/main" id="{039B3EA0-75FB-ADA1-25B2-51899D48AC0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8" name="矩形 107">
                  <a:extLst>
                    <a:ext uri="{FF2B5EF4-FFF2-40B4-BE49-F238E27FC236}">
                      <a16:creationId xmlns:a16="http://schemas.microsoft.com/office/drawing/2014/main" id="{84B0FAB9-5145-5A9E-C64D-02646FA797E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E7EA1FCB-EFF5-AFBD-B785-EFC0B871497D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1" name="矩形 100">
                  <a:extLst>
                    <a:ext uri="{FF2B5EF4-FFF2-40B4-BE49-F238E27FC236}">
                      <a16:creationId xmlns:a16="http://schemas.microsoft.com/office/drawing/2014/main" id="{C86FB42B-3913-68E4-0B76-961AC66CFF9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E434865B-87E4-4FE4-1CE4-55CDC5C74B7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3" name="矩形 102">
                  <a:extLst>
                    <a:ext uri="{FF2B5EF4-FFF2-40B4-BE49-F238E27FC236}">
                      <a16:creationId xmlns:a16="http://schemas.microsoft.com/office/drawing/2014/main" id="{4CF29394-9B2D-781E-C16A-4CBD56E852F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" name="矩形 103">
                  <a:extLst>
                    <a:ext uri="{FF2B5EF4-FFF2-40B4-BE49-F238E27FC236}">
                      <a16:creationId xmlns:a16="http://schemas.microsoft.com/office/drawing/2014/main" id="{F8B88AA5-A3B4-A99B-9004-31ED50A2998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BB345DDC-0B1E-3C7E-46DC-BCD68058DAAA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7" name="矩形 96">
                  <a:extLst>
                    <a:ext uri="{FF2B5EF4-FFF2-40B4-BE49-F238E27FC236}">
                      <a16:creationId xmlns:a16="http://schemas.microsoft.com/office/drawing/2014/main" id="{5E142D42-885A-9AC7-5F57-0B09F210338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" name="矩形 97">
                  <a:extLst>
                    <a:ext uri="{FF2B5EF4-FFF2-40B4-BE49-F238E27FC236}">
                      <a16:creationId xmlns:a16="http://schemas.microsoft.com/office/drawing/2014/main" id="{8021628E-D07E-FDEB-BF45-9CB52C98927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" name="矩形 98">
                  <a:extLst>
                    <a:ext uri="{FF2B5EF4-FFF2-40B4-BE49-F238E27FC236}">
                      <a16:creationId xmlns:a16="http://schemas.microsoft.com/office/drawing/2014/main" id="{020F21F7-3BAA-0DA2-A63E-233BE949305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" name="矩形 99">
                  <a:extLst>
                    <a:ext uri="{FF2B5EF4-FFF2-40B4-BE49-F238E27FC236}">
                      <a16:creationId xmlns:a16="http://schemas.microsoft.com/office/drawing/2014/main" id="{B1ED5BAA-2DD6-6E3D-2FE5-86616563C02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7" name="组合 76">
                <a:extLst>
                  <a:ext uri="{FF2B5EF4-FFF2-40B4-BE49-F238E27FC236}">
                    <a16:creationId xmlns:a16="http://schemas.microsoft.com/office/drawing/2014/main" id="{5C1D478D-6487-AC52-34E2-B79BE939A1E1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3" name="矩形 92">
                  <a:extLst>
                    <a:ext uri="{FF2B5EF4-FFF2-40B4-BE49-F238E27FC236}">
                      <a16:creationId xmlns:a16="http://schemas.microsoft.com/office/drawing/2014/main" id="{E48A00FC-65E9-9A3C-2753-2857FD0C8FC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" name="矩形 93">
                  <a:extLst>
                    <a:ext uri="{FF2B5EF4-FFF2-40B4-BE49-F238E27FC236}">
                      <a16:creationId xmlns:a16="http://schemas.microsoft.com/office/drawing/2014/main" id="{4D59CED8-CB53-06A0-45B8-CE00F7211EC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5" name="矩形 94">
                  <a:extLst>
                    <a:ext uri="{FF2B5EF4-FFF2-40B4-BE49-F238E27FC236}">
                      <a16:creationId xmlns:a16="http://schemas.microsoft.com/office/drawing/2014/main" id="{3759FD92-B8DA-CDD4-001F-97C95AEA7D6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" name="矩形 95">
                  <a:extLst>
                    <a:ext uri="{FF2B5EF4-FFF2-40B4-BE49-F238E27FC236}">
                      <a16:creationId xmlns:a16="http://schemas.microsoft.com/office/drawing/2014/main" id="{0CD28DA2-D3C2-6363-357C-1295E85902F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8" name="组合 77">
                <a:extLst>
                  <a:ext uri="{FF2B5EF4-FFF2-40B4-BE49-F238E27FC236}">
                    <a16:creationId xmlns:a16="http://schemas.microsoft.com/office/drawing/2014/main" id="{B5AAFA8D-924C-8F6A-484D-63A81D8CCE32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9" name="矩形 88">
                  <a:extLst>
                    <a:ext uri="{FF2B5EF4-FFF2-40B4-BE49-F238E27FC236}">
                      <a16:creationId xmlns:a16="http://schemas.microsoft.com/office/drawing/2014/main" id="{885DDCFB-AE36-45FA-A166-5A5C7C17A27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" name="矩形 89">
                  <a:extLst>
                    <a:ext uri="{FF2B5EF4-FFF2-40B4-BE49-F238E27FC236}">
                      <a16:creationId xmlns:a16="http://schemas.microsoft.com/office/drawing/2014/main" id="{691D3D18-FC4A-B73E-5A04-50684A3AC6E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" name="矩形 90">
                  <a:extLst>
                    <a:ext uri="{FF2B5EF4-FFF2-40B4-BE49-F238E27FC236}">
                      <a16:creationId xmlns:a16="http://schemas.microsoft.com/office/drawing/2014/main" id="{DAA4A944-A77A-F481-130A-2BA93B07E3B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" name="矩形 91">
                  <a:extLst>
                    <a:ext uri="{FF2B5EF4-FFF2-40B4-BE49-F238E27FC236}">
                      <a16:creationId xmlns:a16="http://schemas.microsoft.com/office/drawing/2014/main" id="{70522D35-00DC-7233-A55E-A4BCD320D7C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84233E97-29AB-3AA4-7315-0D3B9D983457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5" name="矩形 84">
                  <a:extLst>
                    <a:ext uri="{FF2B5EF4-FFF2-40B4-BE49-F238E27FC236}">
                      <a16:creationId xmlns:a16="http://schemas.microsoft.com/office/drawing/2014/main" id="{E633541E-95A2-79FF-7A68-38F01774E73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6" name="矩形 85">
                  <a:extLst>
                    <a:ext uri="{FF2B5EF4-FFF2-40B4-BE49-F238E27FC236}">
                      <a16:creationId xmlns:a16="http://schemas.microsoft.com/office/drawing/2014/main" id="{3B1877FF-6397-9B05-DE2B-4CC0FDC82AA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7" name="矩形 86">
                  <a:extLst>
                    <a:ext uri="{FF2B5EF4-FFF2-40B4-BE49-F238E27FC236}">
                      <a16:creationId xmlns:a16="http://schemas.microsoft.com/office/drawing/2014/main" id="{6E4EE3F8-3B70-EB0B-2E83-02CE60B825E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" name="矩形 87">
                  <a:extLst>
                    <a:ext uri="{FF2B5EF4-FFF2-40B4-BE49-F238E27FC236}">
                      <a16:creationId xmlns:a16="http://schemas.microsoft.com/office/drawing/2014/main" id="{74EF9A64-11E4-646D-1F81-CBBD9D244FE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FE3FAD76-E9A6-FAFC-9AE1-FB84023333E3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1" name="矩形 80">
                  <a:extLst>
                    <a:ext uri="{FF2B5EF4-FFF2-40B4-BE49-F238E27FC236}">
                      <a16:creationId xmlns:a16="http://schemas.microsoft.com/office/drawing/2014/main" id="{6D52C60F-00E5-C7AB-7260-336A2C8BF46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8DC390ED-C972-B345-F8E9-3BF0B376DD3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B7D1EB95-FCAA-AA03-FD96-E6D81CD3E76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4" name="矩形 83">
                  <a:extLst>
                    <a:ext uri="{FF2B5EF4-FFF2-40B4-BE49-F238E27FC236}">
                      <a16:creationId xmlns:a16="http://schemas.microsoft.com/office/drawing/2014/main" id="{8691D034-B09D-ABB4-C753-2788512896C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81" name="组合 280">
              <a:extLst>
                <a:ext uri="{FF2B5EF4-FFF2-40B4-BE49-F238E27FC236}">
                  <a16:creationId xmlns:a16="http://schemas.microsoft.com/office/drawing/2014/main" id="{60B8EC98-658D-4D37-1D01-13FD23D5494D}"/>
                </a:ext>
              </a:extLst>
            </p:cNvPr>
            <p:cNvGrpSpPr/>
            <p:nvPr/>
          </p:nvGrpSpPr>
          <p:grpSpPr>
            <a:xfrm>
              <a:off x="7252948" y="5779438"/>
              <a:ext cx="843165" cy="50570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282" name="矩形 281">
                <a:extLst>
                  <a:ext uri="{FF2B5EF4-FFF2-40B4-BE49-F238E27FC236}">
                    <a16:creationId xmlns:a16="http://schemas.microsoft.com/office/drawing/2014/main" id="{D87B36C3-A4EF-0B71-0EF3-769A39B56A8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3" name="矩形 282">
                <a:extLst>
                  <a:ext uri="{FF2B5EF4-FFF2-40B4-BE49-F238E27FC236}">
                    <a16:creationId xmlns:a16="http://schemas.microsoft.com/office/drawing/2014/main" id="{5941E3E9-1F86-5BC8-CC54-DD9A1381C8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4" name="矩形 283">
                <a:extLst>
                  <a:ext uri="{FF2B5EF4-FFF2-40B4-BE49-F238E27FC236}">
                    <a16:creationId xmlns:a16="http://schemas.microsoft.com/office/drawing/2014/main" id="{E79D5065-22F9-535B-7847-9240D854FAC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5" name="矩形 284">
                <a:extLst>
                  <a:ext uri="{FF2B5EF4-FFF2-40B4-BE49-F238E27FC236}">
                    <a16:creationId xmlns:a16="http://schemas.microsoft.com/office/drawing/2014/main" id="{0DA2AA0C-9DE5-FFDB-73E8-14987EB3872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86" name="组合 285">
              <a:extLst>
                <a:ext uri="{FF2B5EF4-FFF2-40B4-BE49-F238E27FC236}">
                  <a16:creationId xmlns:a16="http://schemas.microsoft.com/office/drawing/2014/main" id="{B09D39E9-E81B-B4DC-F6F9-5C17FB3F16A0}"/>
                </a:ext>
              </a:extLst>
            </p:cNvPr>
            <p:cNvGrpSpPr/>
            <p:nvPr/>
          </p:nvGrpSpPr>
          <p:grpSpPr>
            <a:xfrm>
              <a:off x="6238875" y="5777986"/>
              <a:ext cx="843161" cy="50569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287" name="矩形 286">
                <a:extLst>
                  <a:ext uri="{FF2B5EF4-FFF2-40B4-BE49-F238E27FC236}">
                    <a16:creationId xmlns:a16="http://schemas.microsoft.com/office/drawing/2014/main" id="{42502C51-5ADB-8105-DE73-097C6863DBB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8" name="矩形 287">
                <a:extLst>
                  <a:ext uri="{FF2B5EF4-FFF2-40B4-BE49-F238E27FC236}">
                    <a16:creationId xmlns:a16="http://schemas.microsoft.com/office/drawing/2014/main" id="{635FCC45-1FF0-B408-ADE6-E923CEB7328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9" name="矩形 288">
                <a:extLst>
                  <a:ext uri="{FF2B5EF4-FFF2-40B4-BE49-F238E27FC236}">
                    <a16:creationId xmlns:a16="http://schemas.microsoft.com/office/drawing/2014/main" id="{8940ABC8-23A1-1305-D322-D1AC665D12F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2969DAAE-D3CC-22A7-84C3-161913E14BA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291" name="组合 290">
              <a:extLst>
                <a:ext uri="{FF2B5EF4-FFF2-40B4-BE49-F238E27FC236}">
                  <a16:creationId xmlns:a16="http://schemas.microsoft.com/office/drawing/2014/main" id="{B031C829-F7B1-A327-AF13-F67BCE045AF7}"/>
                </a:ext>
              </a:extLst>
            </p:cNvPr>
            <p:cNvGrpSpPr/>
            <p:nvPr/>
          </p:nvGrpSpPr>
          <p:grpSpPr>
            <a:xfrm flipV="1">
              <a:off x="6240478" y="4074504"/>
              <a:ext cx="862929" cy="1643860"/>
              <a:chOff x="-1720042" y="1812401"/>
              <a:chExt cx="2107423" cy="4014589"/>
            </a:xfrm>
          </p:grpSpPr>
          <p:grpSp>
            <p:nvGrpSpPr>
              <p:cNvPr id="292" name="组合 291">
                <a:extLst>
                  <a:ext uri="{FF2B5EF4-FFF2-40B4-BE49-F238E27FC236}">
                    <a16:creationId xmlns:a16="http://schemas.microsoft.com/office/drawing/2014/main" id="{6C1ACED9-B332-DE7E-AF0D-3CD5B0B96931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413" name="矩形 412">
                  <a:extLst>
                    <a:ext uri="{FF2B5EF4-FFF2-40B4-BE49-F238E27FC236}">
                      <a16:creationId xmlns:a16="http://schemas.microsoft.com/office/drawing/2014/main" id="{D9C8FF4A-0F42-15F7-3307-FF8DF7CA01B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4" name="矩形 413">
                  <a:extLst>
                    <a:ext uri="{FF2B5EF4-FFF2-40B4-BE49-F238E27FC236}">
                      <a16:creationId xmlns:a16="http://schemas.microsoft.com/office/drawing/2014/main" id="{C46E80F7-70DF-5030-897F-0B8F3D35DA2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5" name="矩形 414">
                  <a:extLst>
                    <a:ext uri="{FF2B5EF4-FFF2-40B4-BE49-F238E27FC236}">
                      <a16:creationId xmlns:a16="http://schemas.microsoft.com/office/drawing/2014/main" id="{293DA520-515B-9E12-2296-D312486348F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6" name="矩形 415">
                  <a:extLst>
                    <a:ext uri="{FF2B5EF4-FFF2-40B4-BE49-F238E27FC236}">
                      <a16:creationId xmlns:a16="http://schemas.microsoft.com/office/drawing/2014/main" id="{3DBA6CCA-56E2-3575-D205-E57B863E361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3" name="组合 292">
                <a:extLst>
                  <a:ext uri="{FF2B5EF4-FFF2-40B4-BE49-F238E27FC236}">
                    <a16:creationId xmlns:a16="http://schemas.microsoft.com/office/drawing/2014/main" id="{3F2B5FF5-EF52-AE32-253E-2288B24F86DA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409" name="矩形 408">
                  <a:extLst>
                    <a:ext uri="{FF2B5EF4-FFF2-40B4-BE49-F238E27FC236}">
                      <a16:creationId xmlns:a16="http://schemas.microsoft.com/office/drawing/2014/main" id="{E4D0D661-648C-AFFA-C71E-07A577D3307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0" name="矩形 409">
                  <a:extLst>
                    <a:ext uri="{FF2B5EF4-FFF2-40B4-BE49-F238E27FC236}">
                      <a16:creationId xmlns:a16="http://schemas.microsoft.com/office/drawing/2014/main" id="{C42A78EE-CADA-BF7A-8CFC-E393CB58544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1" name="矩形 410">
                  <a:extLst>
                    <a:ext uri="{FF2B5EF4-FFF2-40B4-BE49-F238E27FC236}">
                      <a16:creationId xmlns:a16="http://schemas.microsoft.com/office/drawing/2014/main" id="{8FE5DE60-C1F7-C482-426B-ABA427F3A9F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2" name="矩形 411">
                  <a:extLst>
                    <a:ext uri="{FF2B5EF4-FFF2-40B4-BE49-F238E27FC236}">
                      <a16:creationId xmlns:a16="http://schemas.microsoft.com/office/drawing/2014/main" id="{6C835B94-7F66-CF8F-7CDD-496599FB48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4" name="组合 293">
                <a:extLst>
                  <a:ext uri="{FF2B5EF4-FFF2-40B4-BE49-F238E27FC236}">
                    <a16:creationId xmlns:a16="http://schemas.microsoft.com/office/drawing/2014/main" id="{D8FBE0F4-B174-5875-63B9-27EC6031E928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405" name="矩形 404">
                  <a:extLst>
                    <a:ext uri="{FF2B5EF4-FFF2-40B4-BE49-F238E27FC236}">
                      <a16:creationId xmlns:a16="http://schemas.microsoft.com/office/drawing/2014/main" id="{8D64F2DB-806A-6EDE-6692-6322BDA1B61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06" name="矩形 405">
                  <a:extLst>
                    <a:ext uri="{FF2B5EF4-FFF2-40B4-BE49-F238E27FC236}">
                      <a16:creationId xmlns:a16="http://schemas.microsoft.com/office/drawing/2014/main" id="{D33B72D5-997D-BCBF-7071-CB755915B1B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07" name="矩形 406">
                  <a:extLst>
                    <a:ext uri="{FF2B5EF4-FFF2-40B4-BE49-F238E27FC236}">
                      <a16:creationId xmlns:a16="http://schemas.microsoft.com/office/drawing/2014/main" id="{4842F9D7-6DF1-708E-FC5C-E07E49AF3B2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08" name="矩形 407">
                  <a:extLst>
                    <a:ext uri="{FF2B5EF4-FFF2-40B4-BE49-F238E27FC236}">
                      <a16:creationId xmlns:a16="http://schemas.microsoft.com/office/drawing/2014/main" id="{86A29690-0492-9B66-D98E-2D64D0CF8BE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5" name="组合 294">
                <a:extLst>
                  <a:ext uri="{FF2B5EF4-FFF2-40B4-BE49-F238E27FC236}">
                    <a16:creationId xmlns:a16="http://schemas.microsoft.com/office/drawing/2014/main" id="{A95AC9CD-5581-FF9A-231A-133CA75749C6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401" name="矩形 400">
                  <a:extLst>
                    <a:ext uri="{FF2B5EF4-FFF2-40B4-BE49-F238E27FC236}">
                      <a16:creationId xmlns:a16="http://schemas.microsoft.com/office/drawing/2014/main" id="{FCA68595-7A6C-D81D-3FFC-C4FE98737F7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2" name="矩形 401">
                  <a:extLst>
                    <a:ext uri="{FF2B5EF4-FFF2-40B4-BE49-F238E27FC236}">
                      <a16:creationId xmlns:a16="http://schemas.microsoft.com/office/drawing/2014/main" id="{30A9B61A-4449-9F2F-5053-B3A0D8095A9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3" name="矩形 402">
                  <a:extLst>
                    <a:ext uri="{FF2B5EF4-FFF2-40B4-BE49-F238E27FC236}">
                      <a16:creationId xmlns:a16="http://schemas.microsoft.com/office/drawing/2014/main" id="{661998CF-6421-838D-182A-9CAE3141C37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4" name="矩形 403">
                  <a:extLst>
                    <a:ext uri="{FF2B5EF4-FFF2-40B4-BE49-F238E27FC236}">
                      <a16:creationId xmlns:a16="http://schemas.microsoft.com/office/drawing/2014/main" id="{DBABE5CD-B0C0-5FA3-CEE8-EC9A78BAE1E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6" name="组合 295">
                <a:extLst>
                  <a:ext uri="{FF2B5EF4-FFF2-40B4-BE49-F238E27FC236}">
                    <a16:creationId xmlns:a16="http://schemas.microsoft.com/office/drawing/2014/main" id="{E3ADF952-167B-EC21-D435-174A1BC0DB1B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397" name="矩形 396">
                  <a:extLst>
                    <a:ext uri="{FF2B5EF4-FFF2-40B4-BE49-F238E27FC236}">
                      <a16:creationId xmlns:a16="http://schemas.microsoft.com/office/drawing/2014/main" id="{BE6887E8-7514-E89E-8A56-5E08C4F2DAA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8" name="矩形 397">
                  <a:extLst>
                    <a:ext uri="{FF2B5EF4-FFF2-40B4-BE49-F238E27FC236}">
                      <a16:creationId xmlns:a16="http://schemas.microsoft.com/office/drawing/2014/main" id="{652BB6CA-1F54-980F-E7B5-787319D3EBA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9" name="矩形 398">
                  <a:extLst>
                    <a:ext uri="{FF2B5EF4-FFF2-40B4-BE49-F238E27FC236}">
                      <a16:creationId xmlns:a16="http://schemas.microsoft.com/office/drawing/2014/main" id="{E66EF37C-10F7-03FD-418F-5A2E751189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00" name="矩形 399">
                  <a:extLst>
                    <a:ext uri="{FF2B5EF4-FFF2-40B4-BE49-F238E27FC236}">
                      <a16:creationId xmlns:a16="http://schemas.microsoft.com/office/drawing/2014/main" id="{ED4C6DF8-83C9-DFA1-A8D2-6EDEAFFEA87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7" name="组合 296">
                <a:extLst>
                  <a:ext uri="{FF2B5EF4-FFF2-40B4-BE49-F238E27FC236}">
                    <a16:creationId xmlns:a16="http://schemas.microsoft.com/office/drawing/2014/main" id="{93129531-F36F-D800-1BDD-EC4192364902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393" name="矩形 392">
                  <a:extLst>
                    <a:ext uri="{FF2B5EF4-FFF2-40B4-BE49-F238E27FC236}">
                      <a16:creationId xmlns:a16="http://schemas.microsoft.com/office/drawing/2014/main" id="{ADE2F14D-C168-F561-303F-F591D8587D3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4" name="矩形 393">
                  <a:extLst>
                    <a:ext uri="{FF2B5EF4-FFF2-40B4-BE49-F238E27FC236}">
                      <a16:creationId xmlns:a16="http://schemas.microsoft.com/office/drawing/2014/main" id="{01411AE0-82A8-5DC8-4607-06731887FD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5" name="矩形 394">
                  <a:extLst>
                    <a:ext uri="{FF2B5EF4-FFF2-40B4-BE49-F238E27FC236}">
                      <a16:creationId xmlns:a16="http://schemas.microsoft.com/office/drawing/2014/main" id="{6D3585E3-B7BB-26B7-E4D5-ED46CDDBA30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6" name="矩形 395">
                  <a:extLst>
                    <a:ext uri="{FF2B5EF4-FFF2-40B4-BE49-F238E27FC236}">
                      <a16:creationId xmlns:a16="http://schemas.microsoft.com/office/drawing/2014/main" id="{155F5620-BFED-49EA-97A0-920E922D7B4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8" name="组合 297">
                <a:extLst>
                  <a:ext uri="{FF2B5EF4-FFF2-40B4-BE49-F238E27FC236}">
                    <a16:creationId xmlns:a16="http://schemas.microsoft.com/office/drawing/2014/main" id="{F5D6E3C1-156E-AF82-8A47-AB03A0E5151C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389" name="矩形 388">
                  <a:extLst>
                    <a:ext uri="{FF2B5EF4-FFF2-40B4-BE49-F238E27FC236}">
                      <a16:creationId xmlns:a16="http://schemas.microsoft.com/office/drawing/2014/main" id="{12E19E51-1D8D-4F96-9C00-D43497AF9BD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EFF93E78-BA74-50B8-32C1-186308522F3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1" name="矩形 390">
                  <a:extLst>
                    <a:ext uri="{FF2B5EF4-FFF2-40B4-BE49-F238E27FC236}">
                      <a16:creationId xmlns:a16="http://schemas.microsoft.com/office/drawing/2014/main" id="{593A7AC6-4DCF-61E9-3C7F-12577AD7079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92" name="矩形 391">
                  <a:extLst>
                    <a:ext uri="{FF2B5EF4-FFF2-40B4-BE49-F238E27FC236}">
                      <a16:creationId xmlns:a16="http://schemas.microsoft.com/office/drawing/2014/main" id="{D3288F42-3AC0-EC86-0C46-5B1D0006E8F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99" name="组合 298">
                <a:extLst>
                  <a:ext uri="{FF2B5EF4-FFF2-40B4-BE49-F238E27FC236}">
                    <a16:creationId xmlns:a16="http://schemas.microsoft.com/office/drawing/2014/main" id="{D5A57223-F86B-D9E3-24F1-6934A4F02991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385" name="矩形 384">
                  <a:extLst>
                    <a:ext uri="{FF2B5EF4-FFF2-40B4-BE49-F238E27FC236}">
                      <a16:creationId xmlns:a16="http://schemas.microsoft.com/office/drawing/2014/main" id="{FF444516-DAB8-5DC9-2777-6052410EB26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6" name="矩形 385">
                  <a:extLst>
                    <a:ext uri="{FF2B5EF4-FFF2-40B4-BE49-F238E27FC236}">
                      <a16:creationId xmlns:a16="http://schemas.microsoft.com/office/drawing/2014/main" id="{BF53E45A-FEA9-D759-8404-19552F2B03A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296CE704-3A5C-2A89-2DAB-0B8CACB4B6A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8" name="矩形 387">
                  <a:extLst>
                    <a:ext uri="{FF2B5EF4-FFF2-40B4-BE49-F238E27FC236}">
                      <a16:creationId xmlns:a16="http://schemas.microsoft.com/office/drawing/2014/main" id="{F95675CF-D52F-CB34-9A24-88FF8826048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0" name="组合 299">
                <a:extLst>
                  <a:ext uri="{FF2B5EF4-FFF2-40B4-BE49-F238E27FC236}">
                    <a16:creationId xmlns:a16="http://schemas.microsoft.com/office/drawing/2014/main" id="{BB56F584-3D35-E1CA-09D4-03F98BDCC7F7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CC2CDCA5-45EF-4A28-D9D5-EC64F993AA4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2" name="矩形 381">
                  <a:extLst>
                    <a:ext uri="{FF2B5EF4-FFF2-40B4-BE49-F238E27FC236}">
                      <a16:creationId xmlns:a16="http://schemas.microsoft.com/office/drawing/2014/main" id="{71D0246B-7639-B335-B001-7594CACDEBD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3" name="矩形 382">
                  <a:extLst>
                    <a:ext uri="{FF2B5EF4-FFF2-40B4-BE49-F238E27FC236}">
                      <a16:creationId xmlns:a16="http://schemas.microsoft.com/office/drawing/2014/main" id="{565206FB-047C-E3BC-9D27-B6C23EB54BB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4F25993B-8684-08F0-47BB-2CB6BAEC40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1" name="组合 300">
                <a:extLst>
                  <a:ext uri="{FF2B5EF4-FFF2-40B4-BE49-F238E27FC236}">
                    <a16:creationId xmlns:a16="http://schemas.microsoft.com/office/drawing/2014/main" id="{4EBA6BBC-9224-F6FF-2614-986C7B7E5D1F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377" name="矩形 376">
                  <a:extLst>
                    <a:ext uri="{FF2B5EF4-FFF2-40B4-BE49-F238E27FC236}">
                      <a16:creationId xmlns:a16="http://schemas.microsoft.com/office/drawing/2014/main" id="{F94F8C7F-BC17-6CD8-80E8-E94F908A25C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884E0B6C-1B11-55A6-9E51-3B03F65F461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9" name="矩形 378">
                  <a:extLst>
                    <a:ext uri="{FF2B5EF4-FFF2-40B4-BE49-F238E27FC236}">
                      <a16:creationId xmlns:a16="http://schemas.microsoft.com/office/drawing/2014/main" id="{4E907FD8-501F-7E8A-CAA5-77A9F597802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0" name="矩形 379">
                  <a:extLst>
                    <a:ext uri="{FF2B5EF4-FFF2-40B4-BE49-F238E27FC236}">
                      <a16:creationId xmlns:a16="http://schemas.microsoft.com/office/drawing/2014/main" id="{120954FE-AEAE-A2C6-D869-6521FC3117C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2" name="组合 301">
                <a:extLst>
                  <a:ext uri="{FF2B5EF4-FFF2-40B4-BE49-F238E27FC236}">
                    <a16:creationId xmlns:a16="http://schemas.microsoft.com/office/drawing/2014/main" id="{26606DBD-BDE7-08CC-EB18-3848B185416A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373" name="矩形 372">
                  <a:extLst>
                    <a:ext uri="{FF2B5EF4-FFF2-40B4-BE49-F238E27FC236}">
                      <a16:creationId xmlns:a16="http://schemas.microsoft.com/office/drawing/2014/main" id="{C527334A-7815-58E6-6509-AAB277FA3F0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4" name="矩形 373">
                  <a:extLst>
                    <a:ext uri="{FF2B5EF4-FFF2-40B4-BE49-F238E27FC236}">
                      <a16:creationId xmlns:a16="http://schemas.microsoft.com/office/drawing/2014/main" id="{1E7E4E71-85BD-2061-7534-540BAB5F80D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08A6835B-38EE-9903-6BE5-CC3446C9B17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6" name="矩形 375">
                  <a:extLst>
                    <a:ext uri="{FF2B5EF4-FFF2-40B4-BE49-F238E27FC236}">
                      <a16:creationId xmlns:a16="http://schemas.microsoft.com/office/drawing/2014/main" id="{28F1C55F-682E-832F-3D02-0FB6C292EF9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3" name="组合 302">
                <a:extLst>
                  <a:ext uri="{FF2B5EF4-FFF2-40B4-BE49-F238E27FC236}">
                    <a16:creationId xmlns:a16="http://schemas.microsoft.com/office/drawing/2014/main" id="{F9C3CFC4-7B57-52B0-7189-65BBDD1031DC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369" name="矩形 368">
                  <a:extLst>
                    <a:ext uri="{FF2B5EF4-FFF2-40B4-BE49-F238E27FC236}">
                      <a16:creationId xmlns:a16="http://schemas.microsoft.com/office/drawing/2014/main" id="{A159802E-C7A5-6EBF-27C4-70B646764C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0" name="矩形 369">
                  <a:extLst>
                    <a:ext uri="{FF2B5EF4-FFF2-40B4-BE49-F238E27FC236}">
                      <a16:creationId xmlns:a16="http://schemas.microsoft.com/office/drawing/2014/main" id="{347D9A8D-06C9-47C1-D012-9E14F5E5E51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1" name="矩形 370">
                  <a:extLst>
                    <a:ext uri="{FF2B5EF4-FFF2-40B4-BE49-F238E27FC236}">
                      <a16:creationId xmlns:a16="http://schemas.microsoft.com/office/drawing/2014/main" id="{4DE8D726-8C01-C3DD-4FAC-D237DB0A53A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2" name="矩形 371">
                  <a:extLst>
                    <a:ext uri="{FF2B5EF4-FFF2-40B4-BE49-F238E27FC236}">
                      <a16:creationId xmlns:a16="http://schemas.microsoft.com/office/drawing/2014/main" id="{9FD4A9F7-8D97-765D-254A-1F1025B5B2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4" name="组合 303">
                <a:extLst>
                  <a:ext uri="{FF2B5EF4-FFF2-40B4-BE49-F238E27FC236}">
                    <a16:creationId xmlns:a16="http://schemas.microsoft.com/office/drawing/2014/main" id="{7897775F-5474-B013-D32E-E4A7935CE970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365" name="矩形 364">
                  <a:extLst>
                    <a:ext uri="{FF2B5EF4-FFF2-40B4-BE49-F238E27FC236}">
                      <a16:creationId xmlns:a16="http://schemas.microsoft.com/office/drawing/2014/main" id="{D9A83611-8F46-DEEA-22C0-C59D6AB5C4E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68151446-3F52-082A-2FE1-094A5F9DF3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7" name="矩形 366">
                  <a:extLst>
                    <a:ext uri="{FF2B5EF4-FFF2-40B4-BE49-F238E27FC236}">
                      <a16:creationId xmlns:a16="http://schemas.microsoft.com/office/drawing/2014/main" id="{652C082D-2509-0291-6661-831F4747D7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8" name="矩形 367">
                  <a:extLst>
                    <a:ext uri="{FF2B5EF4-FFF2-40B4-BE49-F238E27FC236}">
                      <a16:creationId xmlns:a16="http://schemas.microsoft.com/office/drawing/2014/main" id="{E5D04974-4725-F3E4-C4C9-71C0076A662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5" name="组合 304">
                <a:extLst>
                  <a:ext uri="{FF2B5EF4-FFF2-40B4-BE49-F238E27FC236}">
                    <a16:creationId xmlns:a16="http://schemas.microsoft.com/office/drawing/2014/main" id="{B8FB071F-4102-FF5C-FF3F-B3EE45D4DB4C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361" name="矩形 360">
                  <a:extLst>
                    <a:ext uri="{FF2B5EF4-FFF2-40B4-BE49-F238E27FC236}">
                      <a16:creationId xmlns:a16="http://schemas.microsoft.com/office/drawing/2014/main" id="{FEEC7788-C67E-C586-8A0B-BBFFCDEE9A7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2" name="矩形 361">
                  <a:extLst>
                    <a:ext uri="{FF2B5EF4-FFF2-40B4-BE49-F238E27FC236}">
                      <a16:creationId xmlns:a16="http://schemas.microsoft.com/office/drawing/2014/main" id="{099AB9FE-2C5E-8918-2A35-2D315555AA2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A6071F0D-BAC9-7017-0596-F73D65A5739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4" name="矩形 363">
                  <a:extLst>
                    <a:ext uri="{FF2B5EF4-FFF2-40B4-BE49-F238E27FC236}">
                      <a16:creationId xmlns:a16="http://schemas.microsoft.com/office/drawing/2014/main" id="{A58DB8B8-BF13-3981-8E8F-BB92CDF3CE7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6" name="组合 305">
                <a:extLst>
                  <a:ext uri="{FF2B5EF4-FFF2-40B4-BE49-F238E27FC236}">
                    <a16:creationId xmlns:a16="http://schemas.microsoft.com/office/drawing/2014/main" id="{633F4C7D-EEEA-68DE-2E37-0E1238A09F4F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357" name="矩形 356">
                  <a:extLst>
                    <a:ext uri="{FF2B5EF4-FFF2-40B4-BE49-F238E27FC236}">
                      <a16:creationId xmlns:a16="http://schemas.microsoft.com/office/drawing/2014/main" id="{D60E00DF-0B25-8153-4549-0E241DBCCE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" name="矩形 357">
                  <a:extLst>
                    <a:ext uri="{FF2B5EF4-FFF2-40B4-BE49-F238E27FC236}">
                      <a16:creationId xmlns:a16="http://schemas.microsoft.com/office/drawing/2014/main" id="{5271AB09-A8DB-90F1-1358-7D88AB6C236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" name="矩形 358">
                  <a:extLst>
                    <a:ext uri="{FF2B5EF4-FFF2-40B4-BE49-F238E27FC236}">
                      <a16:creationId xmlns:a16="http://schemas.microsoft.com/office/drawing/2014/main" id="{D49E864D-0243-4BB4-B0C6-BCE7E40A0E3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0" name="矩形 359">
                  <a:extLst>
                    <a:ext uri="{FF2B5EF4-FFF2-40B4-BE49-F238E27FC236}">
                      <a16:creationId xmlns:a16="http://schemas.microsoft.com/office/drawing/2014/main" id="{017BBE4A-584D-BE92-1411-083B1165FC8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7" name="组合 306">
                <a:extLst>
                  <a:ext uri="{FF2B5EF4-FFF2-40B4-BE49-F238E27FC236}">
                    <a16:creationId xmlns:a16="http://schemas.microsoft.com/office/drawing/2014/main" id="{EEB5656B-4D20-F75F-A62A-B7799F0DCC74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353" name="矩形 352">
                  <a:extLst>
                    <a:ext uri="{FF2B5EF4-FFF2-40B4-BE49-F238E27FC236}">
                      <a16:creationId xmlns:a16="http://schemas.microsoft.com/office/drawing/2014/main" id="{36BEB06F-8E88-E365-6860-F29F9582ACD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4" name="矩形 353">
                  <a:extLst>
                    <a:ext uri="{FF2B5EF4-FFF2-40B4-BE49-F238E27FC236}">
                      <a16:creationId xmlns:a16="http://schemas.microsoft.com/office/drawing/2014/main" id="{C03930F6-4C48-F20B-C864-B29663437C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5" name="矩形 354">
                  <a:extLst>
                    <a:ext uri="{FF2B5EF4-FFF2-40B4-BE49-F238E27FC236}">
                      <a16:creationId xmlns:a16="http://schemas.microsoft.com/office/drawing/2014/main" id="{CFC37348-FCFE-5044-4FC5-6B51B2C395D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6" name="矩形 355">
                  <a:extLst>
                    <a:ext uri="{FF2B5EF4-FFF2-40B4-BE49-F238E27FC236}">
                      <a16:creationId xmlns:a16="http://schemas.microsoft.com/office/drawing/2014/main" id="{E4F447B5-0C62-1E38-E654-7ACFA73B853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8" name="组合 307">
                <a:extLst>
                  <a:ext uri="{FF2B5EF4-FFF2-40B4-BE49-F238E27FC236}">
                    <a16:creationId xmlns:a16="http://schemas.microsoft.com/office/drawing/2014/main" id="{16B26A71-491F-7E7F-0001-0CEC0BEF5A26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349" name="矩形 348">
                  <a:extLst>
                    <a:ext uri="{FF2B5EF4-FFF2-40B4-BE49-F238E27FC236}">
                      <a16:creationId xmlns:a16="http://schemas.microsoft.com/office/drawing/2014/main" id="{E771659D-40B8-B5BA-085F-17DA2929B77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0" name="矩形 349">
                  <a:extLst>
                    <a:ext uri="{FF2B5EF4-FFF2-40B4-BE49-F238E27FC236}">
                      <a16:creationId xmlns:a16="http://schemas.microsoft.com/office/drawing/2014/main" id="{7D28E1D3-D050-F20E-CE8C-A3322A72404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1" name="矩形 350">
                  <a:extLst>
                    <a:ext uri="{FF2B5EF4-FFF2-40B4-BE49-F238E27FC236}">
                      <a16:creationId xmlns:a16="http://schemas.microsoft.com/office/drawing/2014/main" id="{FA60DE2F-FE2B-422D-51BF-C017AD6E8E0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52" name="矩形 351">
                  <a:extLst>
                    <a:ext uri="{FF2B5EF4-FFF2-40B4-BE49-F238E27FC236}">
                      <a16:creationId xmlns:a16="http://schemas.microsoft.com/office/drawing/2014/main" id="{01C41FCC-394F-F37B-C96E-F363FEF064D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09" name="组合 308">
                <a:extLst>
                  <a:ext uri="{FF2B5EF4-FFF2-40B4-BE49-F238E27FC236}">
                    <a16:creationId xmlns:a16="http://schemas.microsoft.com/office/drawing/2014/main" id="{8E5CE539-DE01-5D43-575E-F4C8D86111E7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5E0ED3BD-1BEE-AF8A-BAF8-16F44EE22AB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6" name="矩形 345">
                  <a:extLst>
                    <a:ext uri="{FF2B5EF4-FFF2-40B4-BE49-F238E27FC236}">
                      <a16:creationId xmlns:a16="http://schemas.microsoft.com/office/drawing/2014/main" id="{1C185348-E6F0-CC20-CE48-648A7447E8A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7" name="矩形 346">
                  <a:extLst>
                    <a:ext uri="{FF2B5EF4-FFF2-40B4-BE49-F238E27FC236}">
                      <a16:creationId xmlns:a16="http://schemas.microsoft.com/office/drawing/2014/main" id="{FE60BBB3-8C69-6CBC-576A-91A8D77E65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8" name="矩形 347">
                  <a:extLst>
                    <a:ext uri="{FF2B5EF4-FFF2-40B4-BE49-F238E27FC236}">
                      <a16:creationId xmlns:a16="http://schemas.microsoft.com/office/drawing/2014/main" id="{92C1FE46-2AE3-F30D-8A44-FF79B1E675B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0" name="组合 309">
                <a:extLst>
                  <a:ext uri="{FF2B5EF4-FFF2-40B4-BE49-F238E27FC236}">
                    <a16:creationId xmlns:a16="http://schemas.microsoft.com/office/drawing/2014/main" id="{2FBA623D-8A6E-9303-69C8-9455F8ACA100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341" name="矩形 340">
                  <a:extLst>
                    <a:ext uri="{FF2B5EF4-FFF2-40B4-BE49-F238E27FC236}">
                      <a16:creationId xmlns:a16="http://schemas.microsoft.com/office/drawing/2014/main" id="{2722A082-E390-BCAD-0A35-6DAF59A0C30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BB18C5A9-0A7C-CB2D-9378-9FCBB1683EC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3" name="矩形 342">
                  <a:extLst>
                    <a:ext uri="{FF2B5EF4-FFF2-40B4-BE49-F238E27FC236}">
                      <a16:creationId xmlns:a16="http://schemas.microsoft.com/office/drawing/2014/main" id="{BA18764F-22B7-028A-8D8E-484E2FD52E9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4" name="矩形 343">
                  <a:extLst>
                    <a:ext uri="{FF2B5EF4-FFF2-40B4-BE49-F238E27FC236}">
                      <a16:creationId xmlns:a16="http://schemas.microsoft.com/office/drawing/2014/main" id="{CD4DBC34-13BA-B588-9468-1FB328B44AE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1" name="组合 310">
                <a:extLst>
                  <a:ext uri="{FF2B5EF4-FFF2-40B4-BE49-F238E27FC236}">
                    <a16:creationId xmlns:a16="http://schemas.microsoft.com/office/drawing/2014/main" id="{D906EDCB-ED5C-B710-A0CC-04BA94BDD018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337" name="矩形 336">
                  <a:extLst>
                    <a:ext uri="{FF2B5EF4-FFF2-40B4-BE49-F238E27FC236}">
                      <a16:creationId xmlns:a16="http://schemas.microsoft.com/office/drawing/2014/main" id="{92944C6A-B7B8-16CF-117E-1DCC2A292E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8" name="矩形 337">
                  <a:extLst>
                    <a:ext uri="{FF2B5EF4-FFF2-40B4-BE49-F238E27FC236}">
                      <a16:creationId xmlns:a16="http://schemas.microsoft.com/office/drawing/2014/main" id="{028BAF03-C017-02A9-39A4-940B8E9D831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9" name="矩形 338">
                  <a:extLst>
                    <a:ext uri="{FF2B5EF4-FFF2-40B4-BE49-F238E27FC236}">
                      <a16:creationId xmlns:a16="http://schemas.microsoft.com/office/drawing/2014/main" id="{EF81B622-E17A-6E24-5C96-6ACCC9F4B43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0" name="矩形 339">
                  <a:extLst>
                    <a:ext uri="{FF2B5EF4-FFF2-40B4-BE49-F238E27FC236}">
                      <a16:creationId xmlns:a16="http://schemas.microsoft.com/office/drawing/2014/main" id="{0E2B780D-9936-43B7-1D17-9B74B045765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2" name="组合 311">
                <a:extLst>
                  <a:ext uri="{FF2B5EF4-FFF2-40B4-BE49-F238E27FC236}">
                    <a16:creationId xmlns:a16="http://schemas.microsoft.com/office/drawing/2014/main" id="{8B60F3DB-DBF3-E2B5-D955-6A2C1433C144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333" name="矩形 332">
                  <a:extLst>
                    <a:ext uri="{FF2B5EF4-FFF2-40B4-BE49-F238E27FC236}">
                      <a16:creationId xmlns:a16="http://schemas.microsoft.com/office/drawing/2014/main" id="{B928D39B-55B4-C633-43DB-9F411BE1517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4" name="矩形 333">
                  <a:extLst>
                    <a:ext uri="{FF2B5EF4-FFF2-40B4-BE49-F238E27FC236}">
                      <a16:creationId xmlns:a16="http://schemas.microsoft.com/office/drawing/2014/main" id="{EF36B13E-EB0F-0AF3-75BF-D3A6C637E92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5" name="矩形 334">
                  <a:extLst>
                    <a:ext uri="{FF2B5EF4-FFF2-40B4-BE49-F238E27FC236}">
                      <a16:creationId xmlns:a16="http://schemas.microsoft.com/office/drawing/2014/main" id="{98DB86CC-AB3E-8DF8-E7BD-80ABCC9C12B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6" name="矩形 335">
                  <a:extLst>
                    <a:ext uri="{FF2B5EF4-FFF2-40B4-BE49-F238E27FC236}">
                      <a16:creationId xmlns:a16="http://schemas.microsoft.com/office/drawing/2014/main" id="{04806A77-5E9B-AA4C-7AA5-F2B10AF464A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3" name="组合 312">
                <a:extLst>
                  <a:ext uri="{FF2B5EF4-FFF2-40B4-BE49-F238E27FC236}">
                    <a16:creationId xmlns:a16="http://schemas.microsoft.com/office/drawing/2014/main" id="{01F6E44D-B735-FF5A-7B4F-6435FC0EADC4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329" name="矩形 328">
                  <a:extLst>
                    <a:ext uri="{FF2B5EF4-FFF2-40B4-BE49-F238E27FC236}">
                      <a16:creationId xmlns:a16="http://schemas.microsoft.com/office/drawing/2014/main" id="{C1AA55BF-822C-A240-B734-B3B0F67159C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0" name="矩形 329">
                  <a:extLst>
                    <a:ext uri="{FF2B5EF4-FFF2-40B4-BE49-F238E27FC236}">
                      <a16:creationId xmlns:a16="http://schemas.microsoft.com/office/drawing/2014/main" id="{64E3F70C-1898-5322-9DF9-38E29993FAF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1" name="矩形 330">
                  <a:extLst>
                    <a:ext uri="{FF2B5EF4-FFF2-40B4-BE49-F238E27FC236}">
                      <a16:creationId xmlns:a16="http://schemas.microsoft.com/office/drawing/2014/main" id="{D386AF16-3695-6072-DAF0-74792B798AE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2" name="矩形 331">
                  <a:extLst>
                    <a:ext uri="{FF2B5EF4-FFF2-40B4-BE49-F238E27FC236}">
                      <a16:creationId xmlns:a16="http://schemas.microsoft.com/office/drawing/2014/main" id="{49759B2D-A601-C397-42BB-E50DDE06FAD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4" name="组合 313">
                <a:extLst>
                  <a:ext uri="{FF2B5EF4-FFF2-40B4-BE49-F238E27FC236}">
                    <a16:creationId xmlns:a16="http://schemas.microsoft.com/office/drawing/2014/main" id="{B5F4431A-979C-D3E1-372F-621CA3CADD1C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325" name="矩形 324">
                  <a:extLst>
                    <a:ext uri="{FF2B5EF4-FFF2-40B4-BE49-F238E27FC236}">
                      <a16:creationId xmlns:a16="http://schemas.microsoft.com/office/drawing/2014/main" id="{EFC2B9BC-DB20-DD58-793A-2F9EC879781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6" name="矩形 325">
                  <a:extLst>
                    <a:ext uri="{FF2B5EF4-FFF2-40B4-BE49-F238E27FC236}">
                      <a16:creationId xmlns:a16="http://schemas.microsoft.com/office/drawing/2014/main" id="{8D5C2920-B873-6B59-E52A-8BA67A39EF2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141F2CBA-8FDF-1DDB-A639-38C728F9DAB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8" name="矩形 327">
                  <a:extLst>
                    <a:ext uri="{FF2B5EF4-FFF2-40B4-BE49-F238E27FC236}">
                      <a16:creationId xmlns:a16="http://schemas.microsoft.com/office/drawing/2014/main" id="{82C98C9F-AD8E-6597-B16B-C6A2C914DC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5" name="组合 314">
                <a:extLst>
                  <a:ext uri="{FF2B5EF4-FFF2-40B4-BE49-F238E27FC236}">
                    <a16:creationId xmlns:a16="http://schemas.microsoft.com/office/drawing/2014/main" id="{67E0A1EA-0DC7-F5D1-DC20-1C9E72505F56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EE45E9AA-6D8C-3FF7-B10F-A17B2C6C0B5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2" name="矩形 321">
                  <a:extLst>
                    <a:ext uri="{FF2B5EF4-FFF2-40B4-BE49-F238E27FC236}">
                      <a16:creationId xmlns:a16="http://schemas.microsoft.com/office/drawing/2014/main" id="{8A9A52C4-A98D-0E4B-1322-4EAF466E10C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3" name="矩形 322">
                  <a:extLst>
                    <a:ext uri="{FF2B5EF4-FFF2-40B4-BE49-F238E27FC236}">
                      <a16:creationId xmlns:a16="http://schemas.microsoft.com/office/drawing/2014/main" id="{D94F2EB1-3F03-BF35-73A5-170DC4466C5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23F76EB3-6652-7AA3-9D8D-024182EB8AB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16" name="组合 315">
                <a:extLst>
                  <a:ext uri="{FF2B5EF4-FFF2-40B4-BE49-F238E27FC236}">
                    <a16:creationId xmlns:a16="http://schemas.microsoft.com/office/drawing/2014/main" id="{7261BADA-2F18-C54F-1730-C58C026E2B51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317" name="矩形 316">
                  <a:extLst>
                    <a:ext uri="{FF2B5EF4-FFF2-40B4-BE49-F238E27FC236}">
                      <a16:creationId xmlns:a16="http://schemas.microsoft.com/office/drawing/2014/main" id="{A1408EC0-DB23-1A55-1D13-39C69A6D99F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8" name="矩形 317">
                  <a:extLst>
                    <a:ext uri="{FF2B5EF4-FFF2-40B4-BE49-F238E27FC236}">
                      <a16:creationId xmlns:a16="http://schemas.microsoft.com/office/drawing/2014/main" id="{BE9202DF-B25B-9D16-CBC9-20E39693C3D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9" name="矩形 318">
                  <a:extLst>
                    <a:ext uri="{FF2B5EF4-FFF2-40B4-BE49-F238E27FC236}">
                      <a16:creationId xmlns:a16="http://schemas.microsoft.com/office/drawing/2014/main" id="{E2CB3D7F-E957-895E-344B-6DAE8761088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0" name="矩形 319">
                  <a:extLst>
                    <a:ext uri="{FF2B5EF4-FFF2-40B4-BE49-F238E27FC236}">
                      <a16:creationId xmlns:a16="http://schemas.microsoft.com/office/drawing/2014/main" id="{E534ADBC-A802-490F-975E-CD46E731401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17" name="组合 416">
              <a:extLst>
                <a:ext uri="{FF2B5EF4-FFF2-40B4-BE49-F238E27FC236}">
                  <a16:creationId xmlns:a16="http://schemas.microsoft.com/office/drawing/2014/main" id="{4725CBC4-C24E-CD87-38B9-989AF36F6654}"/>
                </a:ext>
              </a:extLst>
            </p:cNvPr>
            <p:cNvGrpSpPr/>
            <p:nvPr/>
          </p:nvGrpSpPr>
          <p:grpSpPr>
            <a:xfrm>
              <a:off x="7252723" y="5895461"/>
              <a:ext cx="843167" cy="51941"/>
              <a:chOff x="2369816" y="3417872"/>
              <a:chExt cx="1843121" cy="81887"/>
            </a:xfrm>
            <a:solidFill>
              <a:srgbClr val="A50021"/>
            </a:solidFill>
          </p:grpSpPr>
          <p:sp>
            <p:nvSpPr>
              <p:cNvPr id="418" name="矩形 417">
                <a:extLst>
                  <a:ext uri="{FF2B5EF4-FFF2-40B4-BE49-F238E27FC236}">
                    <a16:creationId xmlns:a16="http://schemas.microsoft.com/office/drawing/2014/main" id="{894FF5B7-F4DE-E87B-7FB9-124F04D7384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19" name="矩形 418">
                <a:extLst>
                  <a:ext uri="{FF2B5EF4-FFF2-40B4-BE49-F238E27FC236}">
                    <a16:creationId xmlns:a16="http://schemas.microsoft.com/office/drawing/2014/main" id="{A28128FF-1F40-5DF2-5C9D-4990B2651AB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20" name="矩形 419">
                <a:extLst>
                  <a:ext uri="{FF2B5EF4-FFF2-40B4-BE49-F238E27FC236}">
                    <a16:creationId xmlns:a16="http://schemas.microsoft.com/office/drawing/2014/main" id="{B11249A4-C635-D403-7333-F63AAF3F6855}"/>
                  </a:ext>
                </a:extLst>
              </p:cNvPr>
              <p:cNvSpPr/>
              <p:nvPr/>
            </p:nvSpPr>
            <p:spPr>
              <a:xfrm flipH="1">
                <a:off x="3290887" y="3417873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421" name="矩形 420">
                <a:extLst>
                  <a:ext uri="{FF2B5EF4-FFF2-40B4-BE49-F238E27FC236}">
                    <a16:creationId xmlns:a16="http://schemas.microsoft.com/office/drawing/2014/main" id="{5460175A-D787-AA64-8BE3-DDA8464AAF6C}"/>
                  </a:ext>
                </a:extLst>
              </p:cNvPr>
              <p:cNvSpPr/>
              <p:nvPr/>
            </p:nvSpPr>
            <p:spPr>
              <a:xfrm flipH="1">
                <a:off x="4060537" y="3417872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22" name="组合 421">
              <a:extLst>
                <a:ext uri="{FF2B5EF4-FFF2-40B4-BE49-F238E27FC236}">
                  <a16:creationId xmlns:a16="http://schemas.microsoft.com/office/drawing/2014/main" id="{6DF36C8B-486B-BAAE-8581-3A1422FB6EEE}"/>
                </a:ext>
              </a:extLst>
            </p:cNvPr>
            <p:cNvGrpSpPr/>
            <p:nvPr/>
          </p:nvGrpSpPr>
          <p:grpSpPr>
            <a:xfrm>
              <a:off x="6249552" y="5895461"/>
              <a:ext cx="843161" cy="50569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423" name="矩形 422">
                <a:extLst>
                  <a:ext uri="{FF2B5EF4-FFF2-40B4-BE49-F238E27FC236}">
                    <a16:creationId xmlns:a16="http://schemas.microsoft.com/office/drawing/2014/main" id="{AAC3313F-8830-1DC1-27F3-D8CCF21287B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424" name="矩形 423">
                <a:extLst>
                  <a:ext uri="{FF2B5EF4-FFF2-40B4-BE49-F238E27FC236}">
                    <a16:creationId xmlns:a16="http://schemas.microsoft.com/office/drawing/2014/main" id="{57E8F4F5-4C45-068C-51D9-15C5BFB1D06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25" name="矩形 424">
                <a:extLst>
                  <a:ext uri="{FF2B5EF4-FFF2-40B4-BE49-F238E27FC236}">
                    <a16:creationId xmlns:a16="http://schemas.microsoft.com/office/drawing/2014/main" id="{7E5872F8-130F-6193-4D01-AE341460209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26" name="矩形 425">
                <a:extLst>
                  <a:ext uri="{FF2B5EF4-FFF2-40B4-BE49-F238E27FC236}">
                    <a16:creationId xmlns:a16="http://schemas.microsoft.com/office/drawing/2014/main" id="{AD119D0D-A69F-43B6-7A51-57C0FBEBE90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27" name="组合 426">
              <a:extLst>
                <a:ext uri="{FF2B5EF4-FFF2-40B4-BE49-F238E27FC236}">
                  <a16:creationId xmlns:a16="http://schemas.microsoft.com/office/drawing/2014/main" id="{C10D6281-31AA-CB25-9D7E-E99B6D8F81E9}"/>
                </a:ext>
              </a:extLst>
            </p:cNvPr>
            <p:cNvGrpSpPr/>
            <p:nvPr/>
          </p:nvGrpSpPr>
          <p:grpSpPr>
            <a:xfrm flipV="1">
              <a:off x="7208860" y="2392063"/>
              <a:ext cx="862930" cy="1644808"/>
              <a:chOff x="2969947" y="1666245"/>
              <a:chExt cx="2107423" cy="4016903"/>
            </a:xfrm>
          </p:grpSpPr>
          <p:grpSp>
            <p:nvGrpSpPr>
              <p:cNvPr id="428" name="组合 427">
                <a:extLst>
                  <a:ext uri="{FF2B5EF4-FFF2-40B4-BE49-F238E27FC236}">
                    <a16:creationId xmlns:a16="http://schemas.microsoft.com/office/drawing/2014/main" id="{A0222F36-7B4F-F7F3-C614-2753BCAB812D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674" name="矩形 673">
                  <a:extLst>
                    <a:ext uri="{FF2B5EF4-FFF2-40B4-BE49-F238E27FC236}">
                      <a16:creationId xmlns:a16="http://schemas.microsoft.com/office/drawing/2014/main" id="{AB984D12-7AC5-9A6C-6DD2-FE32A48C236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5" name="矩形 674">
                  <a:extLst>
                    <a:ext uri="{FF2B5EF4-FFF2-40B4-BE49-F238E27FC236}">
                      <a16:creationId xmlns:a16="http://schemas.microsoft.com/office/drawing/2014/main" id="{E5F027FC-E2E3-89EA-0CFB-17FE17D7093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6" name="矩形 675">
                  <a:extLst>
                    <a:ext uri="{FF2B5EF4-FFF2-40B4-BE49-F238E27FC236}">
                      <a16:creationId xmlns:a16="http://schemas.microsoft.com/office/drawing/2014/main" id="{ADBCCC2E-23F0-8AF6-63F2-9BCA6F9070A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7" name="矩形 676">
                  <a:extLst>
                    <a:ext uri="{FF2B5EF4-FFF2-40B4-BE49-F238E27FC236}">
                      <a16:creationId xmlns:a16="http://schemas.microsoft.com/office/drawing/2014/main" id="{4370AAA0-2167-3DDF-CBCC-56EA390B0B3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9" name="组合 428">
                <a:extLst>
                  <a:ext uri="{FF2B5EF4-FFF2-40B4-BE49-F238E27FC236}">
                    <a16:creationId xmlns:a16="http://schemas.microsoft.com/office/drawing/2014/main" id="{58889D39-ACCA-D835-A077-FCAC624D974A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670" name="矩形 669">
                  <a:extLst>
                    <a:ext uri="{FF2B5EF4-FFF2-40B4-BE49-F238E27FC236}">
                      <a16:creationId xmlns:a16="http://schemas.microsoft.com/office/drawing/2014/main" id="{2D3BC638-2C49-D0DE-784C-25251064103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1" name="矩形 670">
                  <a:extLst>
                    <a:ext uri="{FF2B5EF4-FFF2-40B4-BE49-F238E27FC236}">
                      <a16:creationId xmlns:a16="http://schemas.microsoft.com/office/drawing/2014/main" id="{A81FCEA5-F08C-0058-2590-4E5A778343C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2" name="矩形 671">
                  <a:extLst>
                    <a:ext uri="{FF2B5EF4-FFF2-40B4-BE49-F238E27FC236}">
                      <a16:creationId xmlns:a16="http://schemas.microsoft.com/office/drawing/2014/main" id="{911DE709-E515-FF5E-6856-D046D3A821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3" name="矩形 672">
                  <a:extLst>
                    <a:ext uri="{FF2B5EF4-FFF2-40B4-BE49-F238E27FC236}">
                      <a16:creationId xmlns:a16="http://schemas.microsoft.com/office/drawing/2014/main" id="{6F960350-F286-D715-3CB9-6C7D9595312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0" name="组合 429">
                <a:extLst>
                  <a:ext uri="{FF2B5EF4-FFF2-40B4-BE49-F238E27FC236}">
                    <a16:creationId xmlns:a16="http://schemas.microsoft.com/office/drawing/2014/main" id="{7FE040BF-E394-E611-D266-2F044B6126AC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666" name="矩形 665">
                  <a:extLst>
                    <a:ext uri="{FF2B5EF4-FFF2-40B4-BE49-F238E27FC236}">
                      <a16:creationId xmlns:a16="http://schemas.microsoft.com/office/drawing/2014/main" id="{DE91757A-F20D-063E-F7FC-F61F5970B594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67" name="矩形 666">
                  <a:extLst>
                    <a:ext uri="{FF2B5EF4-FFF2-40B4-BE49-F238E27FC236}">
                      <a16:creationId xmlns:a16="http://schemas.microsoft.com/office/drawing/2014/main" id="{31D758B7-F40B-FF85-F434-16C9043908B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68" name="矩形 667">
                  <a:extLst>
                    <a:ext uri="{FF2B5EF4-FFF2-40B4-BE49-F238E27FC236}">
                      <a16:creationId xmlns:a16="http://schemas.microsoft.com/office/drawing/2014/main" id="{468BF5D0-AA93-72DA-A503-C65B26C7967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69" name="矩形 668">
                  <a:extLst>
                    <a:ext uri="{FF2B5EF4-FFF2-40B4-BE49-F238E27FC236}">
                      <a16:creationId xmlns:a16="http://schemas.microsoft.com/office/drawing/2014/main" id="{D4CDD24A-9C0E-DDC2-F23D-1B9ED489531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1" name="组合 430">
                <a:extLst>
                  <a:ext uri="{FF2B5EF4-FFF2-40B4-BE49-F238E27FC236}">
                    <a16:creationId xmlns:a16="http://schemas.microsoft.com/office/drawing/2014/main" id="{EF97289F-E03B-C06D-4A1F-62EA7EE0BB1C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662" name="矩形 661">
                  <a:extLst>
                    <a:ext uri="{FF2B5EF4-FFF2-40B4-BE49-F238E27FC236}">
                      <a16:creationId xmlns:a16="http://schemas.microsoft.com/office/drawing/2014/main" id="{3DF3E3DC-7285-051B-31C1-EC7E7B8EB18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3" name="矩形 662">
                  <a:extLst>
                    <a:ext uri="{FF2B5EF4-FFF2-40B4-BE49-F238E27FC236}">
                      <a16:creationId xmlns:a16="http://schemas.microsoft.com/office/drawing/2014/main" id="{45A4E5D1-3243-1CDF-2E41-1F4C59DF85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4" name="矩形 663">
                  <a:extLst>
                    <a:ext uri="{FF2B5EF4-FFF2-40B4-BE49-F238E27FC236}">
                      <a16:creationId xmlns:a16="http://schemas.microsoft.com/office/drawing/2014/main" id="{BC073B0D-600F-80F6-47D1-1AB9696C47C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5" name="矩形 664">
                  <a:extLst>
                    <a:ext uri="{FF2B5EF4-FFF2-40B4-BE49-F238E27FC236}">
                      <a16:creationId xmlns:a16="http://schemas.microsoft.com/office/drawing/2014/main" id="{8475D753-01D7-BDA2-9060-032C75B493B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2" name="组合 431">
                <a:extLst>
                  <a:ext uri="{FF2B5EF4-FFF2-40B4-BE49-F238E27FC236}">
                    <a16:creationId xmlns:a16="http://schemas.microsoft.com/office/drawing/2014/main" id="{0547292F-0193-BD99-5F26-57FAA76F70B9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658" name="矩形 657">
                  <a:extLst>
                    <a:ext uri="{FF2B5EF4-FFF2-40B4-BE49-F238E27FC236}">
                      <a16:creationId xmlns:a16="http://schemas.microsoft.com/office/drawing/2014/main" id="{29DB7F7D-9626-1DFF-80E4-BA3E725875F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9" name="矩形 658">
                  <a:extLst>
                    <a:ext uri="{FF2B5EF4-FFF2-40B4-BE49-F238E27FC236}">
                      <a16:creationId xmlns:a16="http://schemas.microsoft.com/office/drawing/2014/main" id="{DC321302-5982-D51D-3CBD-08E71F195A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60" name="矩形 659">
                  <a:extLst>
                    <a:ext uri="{FF2B5EF4-FFF2-40B4-BE49-F238E27FC236}">
                      <a16:creationId xmlns:a16="http://schemas.microsoft.com/office/drawing/2014/main" id="{41A028F0-4883-6AA5-4C0D-9B36057495F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61" name="矩形 660">
                  <a:extLst>
                    <a:ext uri="{FF2B5EF4-FFF2-40B4-BE49-F238E27FC236}">
                      <a16:creationId xmlns:a16="http://schemas.microsoft.com/office/drawing/2014/main" id="{FC5EFD48-81A2-0FDD-33CE-195CA9B84A0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3" name="组合 432">
                <a:extLst>
                  <a:ext uri="{FF2B5EF4-FFF2-40B4-BE49-F238E27FC236}">
                    <a16:creationId xmlns:a16="http://schemas.microsoft.com/office/drawing/2014/main" id="{4B3D1B0C-E66D-6825-8205-EE73087053D9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654" name="矩形 653">
                  <a:extLst>
                    <a:ext uri="{FF2B5EF4-FFF2-40B4-BE49-F238E27FC236}">
                      <a16:creationId xmlns:a16="http://schemas.microsoft.com/office/drawing/2014/main" id="{6736DECA-1F75-430C-D4AE-6D181A35B01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5" name="矩形 654">
                  <a:extLst>
                    <a:ext uri="{FF2B5EF4-FFF2-40B4-BE49-F238E27FC236}">
                      <a16:creationId xmlns:a16="http://schemas.microsoft.com/office/drawing/2014/main" id="{F96A1BB7-727D-9B56-A88F-D63412FA2CA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6" name="矩形 655">
                  <a:extLst>
                    <a:ext uri="{FF2B5EF4-FFF2-40B4-BE49-F238E27FC236}">
                      <a16:creationId xmlns:a16="http://schemas.microsoft.com/office/drawing/2014/main" id="{CABD2AFC-597C-F43E-D2D4-ED2D074EC26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7" name="矩形 656">
                  <a:extLst>
                    <a:ext uri="{FF2B5EF4-FFF2-40B4-BE49-F238E27FC236}">
                      <a16:creationId xmlns:a16="http://schemas.microsoft.com/office/drawing/2014/main" id="{1C0E8D05-B593-C919-94DA-E6A46DBA578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4" name="组合 433">
                <a:extLst>
                  <a:ext uri="{FF2B5EF4-FFF2-40B4-BE49-F238E27FC236}">
                    <a16:creationId xmlns:a16="http://schemas.microsoft.com/office/drawing/2014/main" id="{4D26ABD4-04AE-3FFC-4BAC-161202F2A9E5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650" name="矩形 649">
                  <a:extLst>
                    <a:ext uri="{FF2B5EF4-FFF2-40B4-BE49-F238E27FC236}">
                      <a16:creationId xmlns:a16="http://schemas.microsoft.com/office/drawing/2014/main" id="{63A787E8-0BDD-F270-5DFE-0D74DAF9A55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1" name="矩形 650">
                  <a:extLst>
                    <a:ext uri="{FF2B5EF4-FFF2-40B4-BE49-F238E27FC236}">
                      <a16:creationId xmlns:a16="http://schemas.microsoft.com/office/drawing/2014/main" id="{0F3C21A7-E999-5E88-EC6C-9F59F8AED11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2" name="矩形 651">
                  <a:extLst>
                    <a:ext uri="{FF2B5EF4-FFF2-40B4-BE49-F238E27FC236}">
                      <a16:creationId xmlns:a16="http://schemas.microsoft.com/office/drawing/2014/main" id="{14624688-4E22-A449-A764-987F5B262C0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53" name="矩形 652">
                  <a:extLst>
                    <a:ext uri="{FF2B5EF4-FFF2-40B4-BE49-F238E27FC236}">
                      <a16:creationId xmlns:a16="http://schemas.microsoft.com/office/drawing/2014/main" id="{0042E2F8-203D-9C5A-31DD-8F49F730A72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5" name="组合 434">
                <a:extLst>
                  <a:ext uri="{FF2B5EF4-FFF2-40B4-BE49-F238E27FC236}">
                    <a16:creationId xmlns:a16="http://schemas.microsoft.com/office/drawing/2014/main" id="{02C93286-9996-7B51-9478-ECA4960DE3C3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646" name="矩形 645">
                  <a:extLst>
                    <a:ext uri="{FF2B5EF4-FFF2-40B4-BE49-F238E27FC236}">
                      <a16:creationId xmlns:a16="http://schemas.microsoft.com/office/drawing/2014/main" id="{19A491B0-0AA0-F81C-5CD2-985FAE0C89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7" name="矩形 646">
                  <a:extLst>
                    <a:ext uri="{FF2B5EF4-FFF2-40B4-BE49-F238E27FC236}">
                      <a16:creationId xmlns:a16="http://schemas.microsoft.com/office/drawing/2014/main" id="{28E2E7EB-16E7-7B5C-C6EA-C693922DD06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8" name="矩形 647">
                  <a:extLst>
                    <a:ext uri="{FF2B5EF4-FFF2-40B4-BE49-F238E27FC236}">
                      <a16:creationId xmlns:a16="http://schemas.microsoft.com/office/drawing/2014/main" id="{229902C7-2B07-E58F-B1D1-193F17F09F4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49" name="矩形 648">
                  <a:extLst>
                    <a:ext uri="{FF2B5EF4-FFF2-40B4-BE49-F238E27FC236}">
                      <a16:creationId xmlns:a16="http://schemas.microsoft.com/office/drawing/2014/main" id="{9B3E7784-F79E-6948-E47D-FA879125387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6" name="组合 435">
                <a:extLst>
                  <a:ext uri="{FF2B5EF4-FFF2-40B4-BE49-F238E27FC236}">
                    <a16:creationId xmlns:a16="http://schemas.microsoft.com/office/drawing/2014/main" id="{E507957A-4C1D-0310-4977-A70CC2F74E44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642" name="矩形 641">
                  <a:extLst>
                    <a:ext uri="{FF2B5EF4-FFF2-40B4-BE49-F238E27FC236}">
                      <a16:creationId xmlns:a16="http://schemas.microsoft.com/office/drawing/2014/main" id="{05CDD60A-3DD5-7B22-1E9A-994AF0A67C6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3" name="矩形 642">
                  <a:extLst>
                    <a:ext uri="{FF2B5EF4-FFF2-40B4-BE49-F238E27FC236}">
                      <a16:creationId xmlns:a16="http://schemas.microsoft.com/office/drawing/2014/main" id="{0AC8D010-B6DE-C47A-FC67-156CDD7325B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4" name="矩形 643">
                  <a:extLst>
                    <a:ext uri="{FF2B5EF4-FFF2-40B4-BE49-F238E27FC236}">
                      <a16:creationId xmlns:a16="http://schemas.microsoft.com/office/drawing/2014/main" id="{C23F8894-3C5F-ADFF-B982-B9EB58230DD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5" name="矩形 644">
                  <a:extLst>
                    <a:ext uri="{FF2B5EF4-FFF2-40B4-BE49-F238E27FC236}">
                      <a16:creationId xmlns:a16="http://schemas.microsoft.com/office/drawing/2014/main" id="{50CD3A4E-2EE7-28D8-852C-2A024119443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7" name="组合 436">
                <a:extLst>
                  <a:ext uri="{FF2B5EF4-FFF2-40B4-BE49-F238E27FC236}">
                    <a16:creationId xmlns:a16="http://schemas.microsoft.com/office/drawing/2014/main" id="{7359F8C8-F9B8-82E4-136F-4FAFB0BEF35B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638" name="矩形 637">
                  <a:extLst>
                    <a:ext uri="{FF2B5EF4-FFF2-40B4-BE49-F238E27FC236}">
                      <a16:creationId xmlns:a16="http://schemas.microsoft.com/office/drawing/2014/main" id="{5284C410-F481-B808-C0C0-76B6E454E88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9" name="矩形 638">
                  <a:extLst>
                    <a:ext uri="{FF2B5EF4-FFF2-40B4-BE49-F238E27FC236}">
                      <a16:creationId xmlns:a16="http://schemas.microsoft.com/office/drawing/2014/main" id="{AA88DE74-5265-E8F1-D879-E135FBB4743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0" name="矩形 639">
                  <a:extLst>
                    <a:ext uri="{FF2B5EF4-FFF2-40B4-BE49-F238E27FC236}">
                      <a16:creationId xmlns:a16="http://schemas.microsoft.com/office/drawing/2014/main" id="{AA265891-F8BE-EBD6-6B8D-3B9904096F1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1" name="矩形 640">
                  <a:extLst>
                    <a:ext uri="{FF2B5EF4-FFF2-40B4-BE49-F238E27FC236}">
                      <a16:creationId xmlns:a16="http://schemas.microsoft.com/office/drawing/2014/main" id="{C8916093-3832-EED1-3AB5-EAEED625920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8" name="组合 437">
                <a:extLst>
                  <a:ext uri="{FF2B5EF4-FFF2-40B4-BE49-F238E27FC236}">
                    <a16:creationId xmlns:a16="http://schemas.microsoft.com/office/drawing/2014/main" id="{3B9EDB79-59DA-AC8B-BA1E-535A93C084B9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634" name="矩形 633">
                  <a:extLst>
                    <a:ext uri="{FF2B5EF4-FFF2-40B4-BE49-F238E27FC236}">
                      <a16:creationId xmlns:a16="http://schemas.microsoft.com/office/drawing/2014/main" id="{96D0EB98-30C3-9242-F870-8CAD00C3D1D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5" name="矩形 634">
                  <a:extLst>
                    <a:ext uri="{FF2B5EF4-FFF2-40B4-BE49-F238E27FC236}">
                      <a16:creationId xmlns:a16="http://schemas.microsoft.com/office/drawing/2014/main" id="{8317322C-5515-75A1-045E-678F580B7A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6" name="矩形 635">
                  <a:extLst>
                    <a:ext uri="{FF2B5EF4-FFF2-40B4-BE49-F238E27FC236}">
                      <a16:creationId xmlns:a16="http://schemas.microsoft.com/office/drawing/2014/main" id="{DBA9D3B2-8D5E-0B06-0F77-9B8D9769113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7" name="矩形 636">
                  <a:extLst>
                    <a:ext uri="{FF2B5EF4-FFF2-40B4-BE49-F238E27FC236}">
                      <a16:creationId xmlns:a16="http://schemas.microsoft.com/office/drawing/2014/main" id="{E89BB69F-DC4C-D519-BB2A-126BEEB79E6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39" name="组合 438">
                <a:extLst>
                  <a:ext uri="{FF2B5EF4-FFF2-40B4-BE49-F238E27FC236}">
                    <a16:creationId xmlns:a16="http://schemas.microsoft.com/office/drawing/2014/main" id="{54BAACDB-45B1-96C8-7A87-035A58938B2B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630" name="矩形 629">
                  <a:extLst>
                    <a:ext uri="{FF2B5EF4-FFF2-40B4-BE49-F238E27FC236}">
                      <a16:creationId xmlns:a16="http://schemas.microsoft.com/office/drawing/2014/main" id="{C9A4B018-7616-1DE5-DFEB-CC7B98ED9B1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1" name="矩形 630">
                  <a:extLst>
                    <a:ext uri="{FF2B5EF4-FFF2-40B4-BE49-F238E27FC236}">
                      <a16:creationId xmlns:a16="http://schemas.microsoft.com/office/drawing/2014/main" id="{0FA72667-FB62-9CC1-5EEF-700E4CBB7F9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2" name="矩形 631">
                  <a:extLst>
                    <a:ext uri="{FF2B5EF4-FFF2-40B4-BE49-F238E27FC236}">
                      <a16:creationId xmlns:a16="http://schemas.microsoft.com/office/drawing/2014/main" id="{79327AB7-92A2-1490-3256-5D18C140021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33" name="矩形 632">
                  <a:extLst>
                    <a:ext uri="{FF2B5EF4-FFF2-40B4-BE49-F238E27FC236}">
                      <a16:creationId xmlns:a16="http://schemas.microsoft.com/office/drawing/2014/main" id="{2E667FD4-8759-9ED3-B440-0CE97C50960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0" name="组合 439">
                <a:extLst>
                  <a:ext uri="{FF2B5EF4-FFF2-40B4-BE49-F238E27FC236}">
                    <a16:creationId xmlns:a16="http://schemas.microsoft.com/office/drawing/2014/main" id="{6EE3932A-67EC-F873-9216-3D1232BEC640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626" name="矩形 625">
                  <a:extLst>
                    <a:ext uri="{FF2B5EF4-FFF2-40B4-BE49-F238E27FC236}">
                      <a16:creationId xmlns:a16="http://schemas.microsoft.com/office/drawing/2014/main" id="{2E5FF8C6-7CA5-52E2-8A40-3CCC4D8C7E9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7" name="矩形 626">
                  <a:extLst>
                    <a:ext uri="{FF2B5EF4-FFF2-40B4-BE49-F238E27FC236}">
                      <a16:creationId xmlns:a16="http://schemas.microsoft.com/office/drawing/2014/main" id="{ECDBD7DF-B550-CBEB-D97E-1E30CE22F2C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8" name="矩形 627">
                  <a:extLst>
                    <a:ext uri="{FF2B5EF4-FFF2-40B4-BE49-F238E27FC236}">
                      <a16:creationId xmlns:a16="http://schemas.microsoft.com/office/drawing/2014/main" id="{3F92036B-86D6-C5CC-5E18-B69283E8475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9" name="矩形 628">
                  <a:extLst>
                    <a:ext uri="{FF2B5EF4-FFF2-40B4-BE49-F238E27FC236}">
                      <a16:creationId xmlns:a16="http://schemas.microsoft.com/office/drawing/2014/main" id="{D827CEF3-FC9A-B2BE-D9E9-52DD1D7AB50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1" name="组合 440">
                <a:extLst>
                  <a:ext uri="{FF2B5EF4-FFF2-40B4-BE49-F238E27FC236}">
                    <a16:creationId xmlns:a16="http://schemas.microsoft.com/office/drawing/2014/main" id="{676F9A13-BE69-30AE-D343-3960188FC6FA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622" name="矩形 621">
                  <a:extLst>
                    <a:ext uri="{FF2B5EF4-FFF2-40B4-BE49-F238E27FC236}">
                      <a16:creationId xmlns:a16="http://schemas.microsoft.com/office/drawing/2014/main" id="{803F04CC-BF31-3F5A-60FB-A4B88195433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3" name="矩形 622">
                  <a:extLst>
                    <a:ext uri="{FF2B5EF4-FFF2-40B4-BE49-F238E27FC236}">
                      <a16:creationId xmlns:a16="http://schemas.microsoft.com/office/drawing/2014/main" id="{B0F5000E-E872-31D7-10D7-E7367E6A9EE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4" name="矩形 623">
                  <a:extLst>
                    <a:ext uri="{FF2B5EF4-FFF2-40B4-BE49-F238E27FC236}">
                      <a16:creationId xmlns:a16="http://schemas.microsoft.com/office/drawing/2014/main" id="{0BAE8661-20AF-8AD4-06A0-410C998A47C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25" name="矩形 624">
                  <a:extLst>
                    <a:ext uri="{FF2B5EF4-FFF2-40B4-BE49-F238E27FC236}">
                      <a16:creationId xmlns:a16="http://schemas.microsoft.com/office/drawing/2014/main" id="{2A9F9985-1629-7D69-4416-3F102C22000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2" name="组合 441">
                <a:extLst>
                  <a:ext uri="{FF2B5EF4-FFF2-40B4-BE49-F238E27FC236}">
                    <a16:creationId xmlns:a16="http://schemas.microsoft.com/office/drawing/2014/main" id="{C8DCFB1D-16F6-331F-E250-CFF9F2A670F1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618" name="矩形 617">
                  <a:extLst>
                    <a:ext uri="{FF2B5EF4-FFF2-40B4-BE49-F238E27FC236}">
                      <a16:creationId xmlns:a16="http://schemas.microsoft.com/office/drawing/2014/main" id="{7238A4B4-2E52-7A4E-72A0-01C9073A763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9" name="矩形 618">
                  <a:extLst>
                    <a:ext uri="{FF2B5EF4-FFF2-40B4-BE49-F238E27FC236}">
                      <a16:creationId xmlns:a16="http://schemas.microsoft.com/office/drawing/2014/main" id="{2EDBE6DE-EC34-23FD-B009-D91F8FA2721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0" name="矩形 619">
                  <a:extLst>
                    <a:ext uri="{FF2B5EF4-FFF2-40B4-BE49-F238E27FC236}">
                      <a16:creationId xmlns:a16="http://schemas.microsoft.com/office/drawing/2014/main" id="{76A09FD4-67B6-0804-6444-95B09DB27F9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1" name="矩形 620">
                  <a:extLst>
                    <a:ext uri="{FF2B5EF4-FFF2-40B4-BE49-F238E27FC236}">
                      <a16:creationId xmlns:a16="http://schemas.microsoft.com/office/drawing/2014/main" id="{79E63E84-6E29-9264-0944-CBBBE366496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3" name="组合 442">
                <a:extLst>
                  <a:ext uri="{FF2B5EF4-FFF2-40B4-BE49-F238E27FC236}">
                    <a16:creationId xmlns:a16="http://schemas.microsoft.com/office/drawing/2014/main" id="{AE735BEB-1FAB-98AC-486E-719B0E2E35A5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614" name="矩形 613">
                  <a:extLst>
                    <a:ext uri="{FF2B5EF4-FFF2-40B4-BE49-F238E27FC236}">
                      <a16:creationId xmlns:a16="http://schemas.microsoft.com/office/drawing/2014/main" id="{CED1B6F8-C381-0AEF-00AD-BCB2E685A0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5" name="矩形 614">
                  <a:extLst>
                    <a:ext uri="{FF2B5EF4-FFF2-40B4-BE49-F238E27FC236}">
                      <a16:creationId xmlns:a16="http://schemas.microsoft.com/office/drawing/2014/main" id="{DB228F56-3502-9D9D-0480-459CDCB91E4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6" name="矩形 615">
                  <a:extLst>
                    <a:ext uri="{FF2B5EF4-FFF2-40B4-BE49-F238E27FC236}">
                      <a16:creationId xmlns:a16="http://schemas.microsoft.com/office/drawing/2014/main" id="{88C0DBFB-B78D-D265-E0BE-BFB1BE753DF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7" name="矩形 616">
                  <a:extLst>
                    <a:ext uri="{FF2B5EF4-FFF2-40B4-BE49-F238E27FC236}">
                      <a16:creationId xmlns:a16="http://schemas.microsoft.com/office/drawing/2014/main" id="{B194915B-6199-F10D-19DB-1F61D9CC871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4" name="组合 443">
                <a:extLst>
                  <a:ext uri="{FF2B5EF4-FFF2-40B4-BE49-F238E27FC236}">
                    <a16:creationId xmlns:a16="http://schemas.microsoft.com/office/drawing/2014/main" id="{E4B6E5EA-B3B7-6D6A-6954-F9671840F368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610" name="矩形 609">
                  <a:extLst>
                    <a:ext uri="{FF2B5EF4-FFF2-40B4-BE49-F238E27FC236}">
                      <a16:creationId xmlns:a16="http://schemas.microsoft.com/office/drawing/2014/main" id="{60046243-4392-6029-7E2C-F8E39EDD59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1" name="矩形 610">
                  <a:extLst>
                    <a:ext uri="{FF2B5EF4-FFF2-40B4-BE49-F238E27FC236}">
                      <a16:creationId xmlns:a16="http://schemas.microsoft.com/office/drawing/2014/main" id="{2D67A263-3D83-31CC-BCF8-1B4286635E8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2" name="矩形 611">
                  <a:extLst>
                    <a:ext uri="{FF2B5EF4-FFF2-40B4-BE49-F238E27FC236}">
                      <a16:creationId xmlns:a16="http://schemas.microsoft.com/office/drawing/2014/main" id="{EB499BAD-C739-F2EB-2070-09B4DDF2DD3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13" name="矩形 612">
                  <a:extLst>
                    <a:ext uri="{FF2B5EF4-FFF2-40B4-BE49-F238E27FC236}">
                      <a16:creationId xmlns:a16="http://schemas.microsoft.com/office/drawing/2014/main" id="{D4052F52-581A-B7B8-19BE-D1447293740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5" name="组合 444">
                <a:extLst>
                  <a:ext uri="{FF2B5EF4-FFF2-40B4-BE49-F238E27FC236}">
                    <a16:creationId xmlns:a16="http://schemas.microsoft.com/office/drawing/2014/main" id="{0DB259A5-E0A5-32B4-C69F-347B3E114DBC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606" name="矩形 605">
                  <a:extLst>
                    <a:ext uri="{FF2B5EF4-FFF2-40B4-BE49-F238E27FC236}">
                      <a16:creationId xmlns:a16="http://schemas.microsoft.com/office/drawing/2014/main" id="{746251F8-79EA-EFA2-B87D-C049950955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7" name="矩形 606">
                  <a:extLst>
                    <a:ext uri="{FF2B5EF4-FFF2-40B4-BE49-F238E27FC236}">
                      <a16:creationId xmlns:a16="http://schemas.microsoft.com/office/drawing/2014/main" id="{FD75D3F9-852F-58F1-A0AF-7E1C6782C97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8" name="矩形 607">
                  <a:extLst>
                    <a:ext uri="{FF2B5EF4-FFF2-40B4-BE49-F238E27FC236}">
                      <a16:creationId xmlns:a16="http://schemas.microsoft.com/office/drawing/2014/main" id="{19A2E7E0-17A9-36F3-A84A-028E510C17E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609" name="矩形 608">
                  <a:extLst>
                    <a:ext uri="{FF2B5EF4-FFF2-40B4-BE49-F238E27FC236}">
                      <a16:creationId xmlns:a16="http://schemas.microsoft.com/office/drawing/2014/main" id="{B8C0BA8C-EFCC-B7A0-D03C-FF3FABB4ED5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6" name="组合 445">
                <a:extLst>
                  <a:ext uri="{FF2B5EF4-FFF2-40B4-BE49-F238E27FC236}">
                    <a16:creationId xmlns:a16="http://schemas.microsoft.com/office/drawing/2014/main" id="{EF31E580-2D22-50D1-51D6-E9F70CDA0C1A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602" name="矩形 601">
                  <a:extLst>
                    <a:ext uri="{FF2B5EF4-FFF2-40B4-BE49-F238E27FC236}">
                      <a16:creationId xmlns:a16="http://schemas.microsoft.com/office/drawing/2014/main" id="{8B27D8E8-215E-AD92-8BE9-D684089FCD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3" name="矩形 602">
                  <a:extLst>
                    <a:ext uri="{FF2B5EF4-FFF2-40B4-BE49-F238E27FC236}">
                      <a16:creationId xmlns:a16="http://schemas.microsoft.com/office/drawing/2014/main" id="{D08719A5-E22A-E6B6-DABB-CC7847C34A1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4" name="矩形 603">
                  <a:extLst>
                    <a:ext uri="{FF2B5EF4-FFF2-40B4-BE49-F238E27FC236}">
                      <a16:creationId xmlns:a16="http://schemas.microsoft.com/office/drawing/2014/main" id="{86031DFD-9FA3-FC76-CEBA-DBFE78F8CE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5" name="矩形 604">
                  <a:extLst>
                    <a:ext uri="{FF2B5EF4-FFF2-40B4-BE49-F238E27FC236}">
                      <a16:creationId xmlns:a16="http://schemas.microsoft.com/office/drawing/2014/main" id="{7B990F49-3AF9-2869-A936-BF9C397D8AA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7" name="组合 446">
                <a:extLst>
                  <a:ext uri="{FF2B5EF4-FFF2-40B4-BE49-F238E27FC236}">
                    <a16:creationId xmlns:a16="http://schemas.microsoft.com/office/drawing/2014/main" id="{230EF5FE-9994-71F5-CDA7-08E6E525E53C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598" name="矩形 597">
                  <a:extLst>
                    <a:ext uri="{FF2B5EF4-FFF2-40B4-BE49-F238E27FC236}">
                      <a16:creationId xmlns:a16="http://schemas.microsoft.com/office/drawing/2014/main" id="{3C27FBDA-E505-9557-C2D7-9481F1A0124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9" name="矩形 598">
                  <a:extLst>
                    <a:ext uri="{FF2B5EF4-FFF2-40B4-BE49-F238E27FC236}">
                      <a16:creationId xmlns:a16="http://schemas.microsoft.com/office/drawing/2014/main" id="{71C27367-65E5-588C-94E2-BAC470611E3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0" name="矩形 599">
                  <a:extLst>
                    <a:ext uri="{FF2B5EF4-FFF2-40B4-BE49-F238E27FC236}">
                      <a16:creationId xmlns:a16="http://schemas.microsoft.com/office/drawing/2014/main" id="{F5CF6F27-8603-6C3A-D972-3DF92D99EDD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1" name="矩形 600">
                  <a:extLst>
                    <a:ext uri="{FF2B5EF4-FFF2-40B4-BE49-F238E27FC236}">
                      <a16:creationId xmlns:a16="http://schemas.microsoft.com/office/drawing/2014/main" id="{1737953D-2031-F106-B40E-3155178C1DA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8" name="组合 447">
                <a:extLst>
                  <a:ext uri="{FF2B5EF4-FFF2-40B4-BE49-F238E27FC236}">
                    <a16:creationId xmlns:a16="http://schemas.microsoft.com/office/drawing/2014/main" id="{48917E7E-25CB-7B9C-5F09-6CB8759E2D74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594" name="矩形 593">
                  <a:extLst>
                    <a:ext uri="{FF2B5EF4-FFF2-40B4-BE49-F238E27FC236}">
                      <a16:creationId xmlns:a16="http://schemas.microsoft.com/office/drawing/2014/main" id="{540DBB5B-701B-4D0B-745A-8C75C223944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5" name="矩形 594">
                  <a:extLst>
                    <a:ext uri="{FF2B5EF4-FFF2-40B4-BE49-F238E27FC236}">
                      <a16:creationId xmlns:a16="http://schemas.microsoft.com/office/drawing/2014/main" id="{4F33F21F-EA7D-C5C9-467E-3D0C4B8555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6" name="矩形 595">
                  <a:extLst>
                    <a:ext uri="{FF2B5EF4-FFF2-40B4-BE49-F238E27FC236}">
                      <a16:creationId xmlns:a16="http://schemas.microsoft.com/office/drawing/2014/main" id="{E47B7C7F-4541-E21F-2667-609EDAE1CAB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97" name="矩形 596">
                  <a:extLst>
                    <a:ext uri="{FF2B5EF4-FFF2-40B4-BE49-F238E27FC236}">
                      <a16:creationId xmlns:a16="http://schemas.microsoft.com/office/drawing/2014/main" id="{68564A9D-77FA-5A2C-C661-4036790967E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9" name="组合 448">
                <a:extLst>
                  <a:ext uri="{FF2B5EF4-FFF2-40B4-BE49-F238E27FC236}">
                    <a16:creationId xmlns:a16="http://schemas.microsoft.com/office/drawing/2014/main" id="{7DFF3B69-B4B0-B7B9-4919-98C15CC07636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590" name="矩形 589">
                  <a:extLst>
                    <a:ext uri="{FF2B5EF4-FFF2-40B4-BE49-F238E27FC236}">
                      <a16:creationId xmlns:a16="http://schemas.microsoft.com/office/drawing/2014/main" id="{C8352F10-E819-C720-5F90-5AFDBB7FB2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1" name="矩形 590">
                  <a:extLst>
                    <a:ext uri="{FF2B5EF4-FFF2-40B4-BE49-F238E27FC236}">
                      <a16:creationId xmlns:a16="http://schemas.microsoft.com/office/drawing/2014/main" id="{ED6699C4-4A4D-3D73-3A47-44DDFDC194D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2" name="矩形 591">
                  <a:extLst>
                    <a:ext uri="{FF2B5EF4-FFF2-40B4-BE49-F238E27FC236}">
                      <a16:creationId xmlns:a16="http://schemas.microsoft.com/office/drawing/2014/main" id="{7A26310A-2F6E-FC17-44DC-5C55CF49A60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3" name="矩形 592">
                  <a:extLst>
                    <a:ext uri="{FF2B5EF4-FFF2-40B4-BE49-F238E27FC236}">
                      <a16:creationId xmlns:a16="http://schemas.microsoft.com/office/drawing/2014/main" id="{2A1D118E-70C1-4432-50F8-496D5EC2E97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0" name="组合 449">
                <a:extLst>
                  <a:ext uri="{FF2B5EF4-FFF2-40B4-BE49-F238E27FC236}">
                    <a16:creationId xmlns:a16="http://schemas.microsoft.com/office/drawing/2014/main" id="{C950F0B1-08CF-012B-F8A5-5C7788BD560C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586" name="矩形 585">
                  <a:extLst>
                    <a:ext uri="{FF2B5EF4-FFF2-40B4-BE49-F238E27FC236}">
                      <a16:creationId xmlns:a16="http://schemas.microsoft.com/office/drawing/2014/main" id="{76AE4A98-6F6B-5472-5EF0-7A0E01B847C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7" name="矩形 586">
                  <a:extLst>
                    <a:ext uri="{FF2B5EF4-FFF2-40B4-BE49-F238E27FC236}">
                      <a16:creationId xmlns:a16="http://schemas.microsoft.com/office/drawing/2014/main" id="{1B081867-E119-E7AD-CA71-0B4DD7ADEA9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8" name="矩形 587">
                  <a:extLst>
                    <a:ext uri="{FF2B5EF4-FFF2-40B4-BE49-F238E27FC236}">
                      <a16:creationId xmlns:a16="http://schemas.microsoft.com/office/drawing/2014/main" id="{2FB3CE78-987F-60F8-429A-988267BD41F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9" name="矩形 588">
                  <a:extLst>
                    <a:ext uri="{FF2B5EF4-FFF2-40B4-BE49-F238E27FC236}">
                      <a16:creationId xmlns:a16="http://schemas.microsoft.com/office/drawing/2014/main" id="{A72D14D4-CB06-554D-1672-02297C2AD7B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1" name="组合 450">
                <a:extLst>
                  <a:ext uri="{FF2B5EF4-FFF2-40B4-BE49-F238E27FC236}">
                    <a16:creationId xmlns:a16="http://schemas.microsoft.com/office/drawing/2014/main" id="{7874901B-F49A-FF5F-8E40-E4C4697CD6A0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582" name="矩形 581">
                  <a:extLst>
                    <a:ext uri="{FF2B5EF4-FFF2-40B4-BE49-F238E27FC236}">
                      <a16:creationId xmlns:a16="http://schemas.microsoft.com/office/drawing/2014/main" id="{7BE3D5F2-87E9-ACDC-1640-6C712C0359E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3" name="矩形 582">
                  <a:extLst>
                    <a:ext uri="{FF2B5EF4-FFF2-40B4-BE49-F238E27FC236}">
                      <a16:creationId xmlns:a16="http://schemas.microsoft.com/office/drawing/2014/main" id="{13704C2B-5D06-4369-9813-09F30438CA4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4" name="矩形 583">
                  <a:extLst>
                    <a:ext uri="{FF2B5EF4-FFF2-40B4-BE49-F238E27FC236}">
                      <a16:creationId xmlns:a16="http://schemas.microsoft.com/office/drawing/2014/main" id="{7EFB90AB-5300-D635-8996-D0DEE6B714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5" name="矩形 584">
                  <a:extLst>
                    <a:ext uri="{FF2B5EF4-FFF2-40B4-BE49-F238E27FC236}">
                      <a16:creationId xmlns:a16="http://schemas.microsoft.com/office/drawing/2014/main" id="{9A950B63-5E6F-D984-4801-E80B0F134F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2" name="组合 451">
                <a:extLst>
                  <a:ext uri="{FF2B5EF4-FFF2-40B4-BE49-F238E27FC236}">
                    <a16:creationId xmlns:a16="http://schemas.microsoft.com/office/drawing/2014/main" id="{CDC7E588-5992-2CA5-29D0-886C806EA5AD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578" name="矩形 577">
                  <a:extLst>
                    <a:ext uri="{FF2B5EF4-FFF2-40B4-BE49-F238E27FC236}">
                      <a16:creationId xmlns:a16="http://schemas.microsoft.com/office/drawing/2014/main" id="{DB6B9809-4968-9466-3C78-863D67A5340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79" name="矩形 578">
                  <a:extLst>
                    <a:ext uri="{FF2B5EF4-FFF2-40B4-BE49-F238E27FC236}">
                      <a16:creationId xmlns:a16="http://schemas.microsoft.com/office/drawing/2014/main" id="{118470D5-7BEB-2C3D-8785-870A40CB3A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0" name="矩形 579">
                  <a:extLst>
                    <a:ext uri="{FF2B5EF4-FFF2-40B4-BE49-F238E27FC236}">
                      <a16:creationId xmlns:a16="http://schemas.microsoft.com/office/drawing/2014/main" id="{6763457B-B638-941B-D986-EBBB5FEA3A2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81" name="矩形 580">
                  <a:extLst>
                    <a:ext uri="{FF2B5EF4-FFF2-40B4-BE49-F238E27FC236}">
                      <a16:creationId xmlns:a16="http://schemas.microsoft.com/office/drawing/2014/main" id="{D953C9C0-33DA-FA92-6352-C6D3A3DA079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3" name="组合 452">
                <a:extLst>
                  <a:ext uri="{FF2B5EF4-FFF2-40B4-BE49-F238E27FC236}">
                    <a16:creationId xmlns:a16="http://schemas.microsoft.com/office/drawing/2014/main" id="{C6AFAA11-4467-46BD-8C20-8A02A6D79156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74" name="矩形 573">
                  <a:extLst>
                    <a:ext uri="{FF2B5EF4-FFF2-40B4-BE49-F238E27FC236}">
                      <a16:creationId xmlns:a16="http://schemas.microsoft.com/office/drawing/2014/main" id="{A3FABFD7-3696-B8B4-8ADE-3103F2A9E6F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5" name="矩形 574">
                  <a:extLst>
                    <a:ext uri="{FF2B5EF4-FFF2-40B4-BE49-F238E27FC236}">
                      <a16:creationId xmlns:a16="http://schemas.microsoft.com/office/drawing/2014/main" id="{C89DBC3D-9C50-2990-142C-8BD7FA7BBA4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6" name="矩形 575">
                  <a:extLst>
                    <a:ext uri="{FF2B5EF4-FFF2-40B4-BE49-F238E27FC236}">
                      <a16:creationId xmlns:a16="http://schemas.microsoft.com/office/drawing/2014/main" id="{EA924A87-BBD2-D264-34B0-DB60EA029A8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7" name="矩形 576">
                  <a:extLst>
                    <a:ext uri="{FF2B5EF4-FFF2-40B4-BE49-F238E27FC236}">
                      <a16:creationId xmlns:a16="http://schemas.microsoft.com/office/drawing/2014/main" id="{59A953FF-9D83-7624-FBE7-FC939C9CF7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4" name="组合 453">
                <a:extLst>
                  <a:ext uri="{FF2B5EF4-FFF2-40B4-BE49-F238E27FC236}">
                    <a16:creationId xmlns:a16="http://schemas.microsoft.com/office/drawing/2014/main" id="{2ADBE896-16FD-E70C-2D7F-56809418BDAF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70" name="矩形 569">
                  <a:extLst>
                    <a:ext uri="{FF2B5EF4-FFF2-40B4-BE49-F238E27FC236}">
                      <a16:creationId xmlns:a16="http://schemas.microsoft.com/office/drawing/2014/main" id="{03E8E8AD-6182-91D8-7252-78DF1EA15BE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1" name="矩形 570">
                  <a:extLst>
                    <a:ext uri="{FF2B5EF4-FFF2-40B4-BE49-F238E27FC236}">
                      <a16:creationId xmlns:a16="http://schemas.microsoft.com/office/drawing/2014/main" id="{E8FD2A4F-FAE2-607E-5A8B-F76451CD5DC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2" name="矩形 571">
                  <a:extLst>
                    <a:ext uri="{FF2B5EF4-FFF2-40B4-BE49-F238E27FC236}">
                      <a16:creationId xmlns:a16="http://schemas.microsoft.com/office/drawing/2014/main" id="{A3055B6A-AEC9-49A8-B45F-BA87A80903F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3" name="矩形 572">
                  <a:extLst>
                    <a:ext uri="{FF2B5EF4-FFF2-40B4-BE49-F238E27FC236}">
                      <a16:creationId xmlns:a16="http://schemas.microsoft.com/office/drawing/2014/main" id="{213AFF51-6C38-EB2D-0AD0-1C5BF16BD49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5" name="组合 454">
                <a:extLst>
                  <a:ext uri="{FF2B5EF4-FFF2-40B4-BE49-F238E27FC236}">
                    <a16:creationId xmlns:a16="http://schemas.microsoft.com/office/drawing/2014/main" id="{682266C5-8DDC-FA0A-9CFF-0F24EEB566B6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6" name="矩形 565">
                  <a:extLst>
                    <a:ext uri="{FF2B5EF4-FFF2-40B4-BE49-F238E27FC236}">
                      <a16:creationId xmlns:a16="http://schemas.microsoft.com/office/drawing/2014/main" id="{E945D97E-2FC9-E961-6BA4-98D2585F45B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7" name="矩形 566">
                  <a:extLst>
                    <a:ext uri="{FF2B5EF4-FFF2-40B4-BE49-F238E27FC236}">
                      <a16:creationId xmlns:a16="http://schemas.microsoft.com/office/drawing/2014/main" id="{A1A6CC66-9B5A-1AC1-99CF-AC3FCF42911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8" name="矩形 567">
                  <a:extLst>
                    <a:ext uri="{FF2B5EF4-FFF2-40B4-BE49-F238E27FC236}">
                      <a16:creationId xmlns:a16="http://schemas.microsoft.com/office/drawing/2014/main" id="{320D91FA-D2EF-37D5-02D1-76DDA9F0FFD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9" name="矩形 568">
                  <a:extLst>
                    <a:ext uri="{FF2B5EF4-FFF2-40B4-BE49-F238E27FC236}">
                      <a16:creationId xmlns:a16="http://schemas.microsoft.com/office/drawing/2014/main" id="{69325209-1A42-28D9-B873-CDAE77E6197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6" name="组合 455">
                <a:extLst>
                  <a:ext uri="{FF2B5EF4-FFF2-40B4-BE49-F238E27FC236}">
                    <a16:creationId xmlns:a16="http://schemas.microsoft.com/office/drawing/2014/main" id="{3C606BA1-B883-E07F-9A92-ABD05CECE756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2" name="矩形 561">
                  <a:extLst>
                    <a:ext uri="{FF2B5EF4-FFF2-40B4-BE49-F238E27FC236}">
                      <a16:creationId xmlns:a16="http://schemas.microsoft.com/office/drawing/2014/main" id="{5EE4C516-AC6A-6544-35F0-EBF6332847B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3" name="矩形 562">
                  <a:extLst>
                    <a:ext uri="{FF2B5EF4-FFF2-40B4-BE49-F238E27FC236}">
                      <a16:creationId xmlns:a16="http://schemas.microsoft.com/office/drawing/2014/main" id="{B9A1CFEA-CD16-C632-BB37-A44B8B8618E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4" name="矩形 563">
                  <a:extLst>
                    <a:ext uri="{FF2B5EF4-FFF2-40B4-BE49-F238E27FC236}">
                      <a16:creationId xmlns:a16="http://schemas.microsoft.com/office/drawing/2014/main" id="{1A26683B-5903-4FA3-B012-05D411A3B25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5" name="矩形 564">
                  <a:extLst>
                    <a:ext uri="{FF2B5EF4-FFF2-40B4-BE49-F238E27FC236}">
                      <a16:creationId xmlns:a16="http://schemas.microsoft.com/office/drawing/2014/main" id="{CD96B13D-B793-A560-8A9A-EC7B852CECE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7" name="组合 456">
                <a:extLst>
                  <a:ext uri="{FF2B5EF4-FFF2-40B4-BE49-F238E27FC236}">
                    <a16:creationId xmlns:a16="http://schemas.microsoft.com/office/drawing/2014/main" id="{4D5D88FB-12B6-CA40-0CB5-ACC419B1E7A1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58" name="矩形 557">
                  <a:extLst>
                    <a:ext uri="{FF2B5EF4-FFF2-40B4-BE49-F238E27FC236}">
                      <a16:creationId xmlns:a16="http://schemas.microsoft.com/office/drawing/2014/main" id="{CA38468A-30BE-D0FC-36F8-E7AE7909B8A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9" name="矩形 558">
                  <a:extLst>
                    <a:ext uri="{FF2B5EF4-FFF2-40B4-BE49-F238E27FC236}">
                      <a16:creationId xmlns:a16="http://schemas.microsoft.com/office/drawing/2014/main" id="{70FD0349-8BC1-E786-FAF4-B0B22FDF102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0" name="矩形 559">
                  <a:extLst>
                    <a:ext uri="{FF2B5EF4-FFF2-40B4-BE49-F238E27FC236}">
                      <a16:creationId xmlns:a16="http://schemas.microsoft.com/office/drawing/2014/main" id="{607A92DD-F2AB-6A92-C132-7CD10AEFEE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1" name="矩形 560">
                  <a:extLst>
                    <a:ext uri="{FF2B5EF4-FFF2-40B4-BE49-F238E27FC236}">
                      <a16:creationId xmlns:a16="http://schemas.microsoft.com/office/drawing/2014/main" id="{29A2FC14-36CD-8132-39A7-5C5100331E5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8" name="组合 457">
                <a:extLst>
                  <a:ext uri="{FF2B5EF4-FFF2-40B4-BE49-F238E27FC236}">
                    <a16:creationId xmlns:a16="http://schemas.microsoft.com/office/drawing/2014/main" id="{D1DE7D6F-3FD0-A43C-B300-0AD7655C63E5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54" name="矩形 553">
                  <a:extLst>
                    <a:ext uri="{FF2B5EF4-FFF2-40B4-BE49-F238E27FC236}">
                      <a16:creationId xmlns:a16="http://schemas.microsoft.com/office/drawing/2014/main" id="{7F10D1FD-FF3E-22F3-EF80-B0C0BCAC453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5" name="矩形 554">
                  <a:extLst>
                    <a:ext uri="{FF2B5EF4-FFF2-40B4-BE49-F238E27FC236}">
                      <a16:creationId xmlns:a16="http://schemas.microsoft.com/office/drawing/2014/main" id="{47B1E451-507F-71C5-3ED5-85821351AD3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6" name="矩形 555">
                  <a:extLst>
                    <a:ext uri="{FF2B5EF4-FFF2-40B4-BE49-F238E27FC236}">
                      <a16:creationId xmlns:a16="http://schemas.microsoft.com/office/drawing/2014/main" id="{052572BA-23C2-F1A2-E7DA-81D9128CFCB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7" name="矩形 556">
                  <a:extLst>
                    <a:ext uri="{FF2B5EF4-FFF2-40B4-BE49-F238E27FC236}">
                      <a16:creationId xmlns:a16="http://schemas.microsoft.com/office/drawing/2014/main" id="{127CD578-8B79-793A-5EFB-7680A45C8E2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59" name="组合 458">
                <a:extLst>
                  <a:ext uri="{FF2B5EF4-FFF2-40B4-BE49-F238E27FC236}">
                    <a16:creationId xmlns:a16="http://schemas.microsoft.com/office/drawing/2014/main" id="{C886D92F-4345-5B93-D963-11E99A83D02C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50" name="矩形 549">
                  <a:extLst>
                    <a:ext uri="{FF2B5EF4-FFF2-40B4-BE49-F238E27FC236}">
                      <a16:creationId xmlns:a16="http://schemas.microsoft.com/office/drawing/2014/main" id="{1B788BB4-3329-579F-2449-D53E08F4E50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51" name="矩形 550">
                  <a:extLst>
                    <a:ext uri="{FF2B5EF4-FFF2-40B4-BE49-F238E27FC236}">
                      <a16:creationId xmlns:a16="http://schemas.microsoft.com/office/drawing/2014/main" id="{B79114A6-4295-720D-304C-9F0AA7E70FC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52" name="矩形 551">
                  <a:extLst>
                    <a:ext uri="{FF2B5EF4-FFF2-40B4-BE49-F238E27FC236}">
                      <a16:creationId xmlns:a16="http://schemas.microsoft.com/office/drawing/2014/main" id="{891963FD-B232-A24E-24D2-327BF2C6277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53" name="矩形 552">
                  <a:extLst>
                    <a:ext uri="{FF2B5EF4-FFF2-40B4-BE49-F238E27FC236}">
                      <a16:creationId xmlns:a16="http://schemas.microsoft.com/office/drawing/2014/main" id="{B9F4F8F0-551E-9AAA-5D9E-8AC8FB6DDA0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0" name="组合 459">
                <a:extLst>
                  <a:ext uri="{FF2B5EF4-FFF2-40B4-BE49-F238E27FC236}">
                    <a16:creationId xmlns:a16="http://schemas.microsoft.com/office/drawing/2014/main" id="{9A083C78-D7D1-6D6E-9AFA-A198C413EFA2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46" name="矩形 545">
                  <a:extLst>
                    <a:ext uri="{FF2B5EF4-FFF2-40B4-BE49-F238E27FC236}">
                      <a16:creationId xmlns:a16="http://schemas.microsoft.com/office/drawing/2014/main" id="{4DF2F1CB-6835-8277-FEFA-7F7B56D274E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7" name="矩形 546">
                  <a:extLst>
                    <a:ext uri="{FF2B5EF4-FFF2-40B4-BE49-F238E27FC236}">
                      <a16:creationId xmlns:a16="http://schemas.microsoft.com/office/drawing/2014/main" id="{DFE822B3-2996-FAA0-08B9-E08FA48AC03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8" name="矩形 547">
                  <a:extLst>
                    <a:ext uri="{FF2B5EF4-FFF2-40B4-BE49-F238E27FC236}">
                      <a16:creationId xmlns:a16="http://schemas.microsoft.com/office/drawing/2014/main" id="{BF33D9B2-9D21-C568-8A59-D06D9CF1482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9" name="矩形 548">
                  <a:extLst>
                    <a:ext uri="{FF2B5EF4-FFF2-40B4-BE49-F238E27FC236}">
                      <a16:creationId xmlns:a16="http://schemas.microsoft.com/office/drawing/2014/main" id="{C75EA674-6F97-BF50-3E4D-A9AFFD07468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1" name="组合 460">
                <a:extLst>
                  <a:ext uri="{FF2B5EF4-FFF2-40B4-BE49-F238E27FC236}">
                    <a16:creationId xmlns:a16="http://schemas.microsoft.com/office/drawing/2014/main" id="{EEB0A2A2-7EE2-9DFB-57EF-5AB108ED27EE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42" name="矩形 541">
                  <a:extLst>
                    <a:ext uri="{FF2B5EF4-FFF2-40B4-BE49-F238E27FC236}">
                      <a16:creationId xmlns:a16="http://schemas.microsoft.com/office/drawing/2014/main" id="{A2C65D17-6186-5893-3A2C-7738523A3B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3" name="矩形 542">
                  <a:extLst>
                    <a:ext uri="{FF2B5EF4-FFF2-40B4-BE49-F238E27FC236}">
                      <a16:creationId xmlns:a16="http://schemas.microsoft.com/office/drawing/2014/main" id="{8F4896B3-CB15-4530-8761-CE9D637BDA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4" name="矩形 543">
                  <a:extLst>
                    <a:ext uri="{FF2B5EF4-FFF2-40B4-BE49-F238E27FC236}">
                      <a16:creationId xmlns:a16="http://schemas.microsoft.com/office/drawing/2014/main" id="{9D1B1CAE-D6D0-803A-9CB6-507F991548C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5" name="矩形 544">
                  <a:extLst>
                    <a:ext uri="{FF2B5EF4-FFF2-40B4-BE49-F238E27FC236}">
                      <a16:creationId xmlns:a16="http://schemas.microsoft.com/office/drawing/2014/main" id="{7F769786-4BD8-56F5-4E72-CFED7152110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2" name="组合 461">
                <a:extLst>
                  <a:ext uri="{FF2B5EF4-FFF2-40B4-BE49-F238E27FC236}">
                    <a16:creationId xmlns:a16="http://schemas.microsoft.com/office/drawing/2014/main" id="{2D5D8363-223F-B6BC-FA7D-40E870ABBD65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38" name="矩形 537">
                  <a:extLst>
                    <a:ext uri="{FF2B5EF4-FFF2-40B4-BE49-F238E27FC236}">
                      <a16:creationId xmlns:a16="http://schemas.microsoft.com/office/drawing/2014/main" id="{4D282F2D-10FB-B7A5-3B11-929778F953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9" name="矩形 538">
                  <a:extLst>
                    <a:ext uri="{FF2B5EF4-FFF2-40B4-BE49-F238E27FC236}">
                      <a16:creationId xmlns:a16="http://schemas.microsoft.com/office/drawing/2014/main" id="{C3A8E399-46D8-083F-A557-4A70ADB89F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0" name="矩形 539">
                  <a:extLst>
                    <a:ext uri="{FF2B5EF4-FFF2-40B4-BE49-F238E27FC236}">
                      <a16:creationId xmlns:a16="http://schemas.microsoft.com/office/drawing/2014/main" id="{315E89EA-B8DD-1B09-ED84-83E5DC2989A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41" name="矩形 540">
                  <a:extLst>
                    <a:ext uri="{FF2B5EF4-FFF2-40B4-BE49-F238E27FC236}">
                      <a16:creationId xmlns:a16="http://schemas.microsoft.com/office/drawing/2014/main" id="{CED2CA2E-F3A2-1119-2157-5626EFF8CB9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3" name="组合 462">
                <a:extLst>
                  <a:ext uri="{FF2B5EF4-FFF2-40B4-BE49-F238E27FC236}">
                    <a16:creationId xmlns:a16="http://schemas.microsoft.com/office/drawing/2014/main" id="{A4698FBD-7E15-55E0-146F-4E43808414DA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34" name="矩形 533">
                  <a:extLst>
                    <a:ext uri="{FF2B5EF4-FFF2-40B4-BE49-F238E27FC236}">
                      <a16:creationId xmlns:a16="http://schemas.microsoft.com/office/drawing/2014/main" id="{51CE3B2E-6322-9322-45CF-3890F6B716F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5" name="矩形 534">
                  <a:extLst>
                    <a:ext uri="{FF2B5EF4-FFF2-40B4-BE49-F238E27FC236}">
                      <a16:creationId xmlns:a16="http://schemas.microsoft.com/office/drawing/2014/main" id="{80C3191A-10E5-5643-8F19-D503C79771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6" name="矩形 535">
                  <a:extLst>
                    <a:ext uri="{FF2B5EF4-FFF2-40B4-BE49-F238E27FC236}">
                      <a16:creationId xmlns:a16="http://schemas.microsoft.com/office/drawing/2014/main" id="{1BFC794A-BB22-A6B3-7A6A-F8E0085FEBD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7" name="矩形 536">
                  <a:extLst>
                    <a:ext uri="{FF2B5EF4-FFF2-40B4-BE49-F238E27FC236}">
                      <a16:creationId xmlns:a16="http://schemas.microsoft.com/office/drawing/2014/main" id="{B748A3CE-38E9-8161-69A2-1F5E89A0211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4" name="组合 463">
                <a:extLst>
                  <a:ext uri="{FF2B5EF4-FFF2-40B4-BE49-F238E27FC236}">
                    <a16:creationId xmlns:a16="http://schemas.microsoft.com/office/drawing/2014/main" id="{AA8980ED-9643-B353-377D-FDB5982817A7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30" name="矩形 529">
                  <a:extLst>
                    <a:ext uri="{FF2B5EF4-FFF2-40B4-BE49-F238E27FC236}">
                      <a16:creationId xmlns:a16="http://schemas.microsoft.com/office/drawing/2014/main" id="{AC260465-A42F-334E-3C39-43F48611560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1" name="矩形 530">
                  <a:extLst>
                    <a:ext uri="{FF2B5EF4-FFF2-40B4-BE49-F238E27FC236}">
                      <a16:creationId xmlns:a16="http://schemas.microsoft.com/office/drawing/2014/main" id="{52967B8F-69B3-CFC1-8D4B-9487073DAFA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2" name="矩形 531">
                  <a:extLst>
                    <a:ext uri="{FF2B5EF4-FFF2-40B4-BE49-F238E27FC236}">
                      <a16:creationId xmlns:a16="http://schemas.microsoft.com/office/drawing/2014/main" id="{BBE1D77A-FC55-D35F-91DF-2AB50E322B8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33" name="矩形 532">
                  <a:extLst>
                    <a:ext uri="{FF2B5EF4-FFF2-40B4-BE49-F238E27FC236}">
                      <a16:creationId xmlns:a16="http://schemas.microsoft.com/office/drawing/2014/main" id="{D85F2B11-0C50-C9BA-23B3-81761C3BBE7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5" name="组合 464">
                <a:extLst>
                  <a:ext uri="{FF2B5EF4-FFF2-40B4-BE49-F238E27FC236}">
                    <a16:creationId xmlns:a16="http://schemas.microsoft.com/office/drawing/2014/main" id="{392398AA-7A11-4E8F-4429-20E1A34A0F29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26" name="矩形 525">
                  <a:extLst>
                    <a:ext uri="{FF2B5EF4-FFF2-40B4-BE49-F238E27FC236}">
                      <a16:creationId xmlns:a16="http://schemas.microsoft.com/office/drawing/2014/main" id="{9FF47100-9FF2-D211-2036-799E452742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>
                  <a:extLst>
                    <a:ext uri="{FF2B5EF4-FFF2-40B4-BE49-F238E27FC236}">
                      <a16:creationId xmlns:a16="http://schemas.microsoft.com/office/drawing/2014/main" id="{C0387D1C-46A2-89D9-AA40-78E477B51DE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8" name="矩形 527">
                  <a:extLst>
                    <a:ext uri="{FF2B5EF4-FFF2-40B4-BE49-F238E27FC236}">
                      <a16:creationId xmlns:a16="http://schemas.microsoft.com/office/drawing/2014/main" id="{CD2F367F-FCCA-C75A-6D2A-BD04A57FADE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9" name="矩形 528">
                  <a:extLst>
                    <a:ext uri="{FF2B5EF4-FFF2-40B4-BE49-F238E27FC236}">
                      <a16:creationId xmlns:a16="http://schemas.microsoft.com/office/drawing/2014/main" id="{B50B86B1-A903-0257-30BD-DC600478EF1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6" name="组合 465">
                <a:extLst>
                  <a:ext uri="{FF2B5EF4-FFF2-40B4-BE49-F238E27FC236}">
                    <a16:creationId xmlns:a16="http://schemas.microsoft.com/office/drawing/2014/main" id="{0FFAB052-A885-EDA3-A7FB-B073E3D55D19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22" name="矩形 521">
                  <a:extLst>
                    <a:ext uri="{FF2B5EF4-FFF2-40B4-BE49-F238E27FC236}">
                      <a16:creationId xmlns:a16="http://schemas.microsoft.com/office/drawing/2014/main" id="{32DC49B6-02B2-001B-F4B3-6B7DDE1B704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>
                  <a:extLst>
                    <a:ext uri="{FF2B5EF4-FFF2-40B4-BE49-F238E27FC236}">
                      <a16:creationId xmlns:a16="http://schemas.microsoft.com/office/drawing/2014/main" id="{82709967-BE76-A697-DBC1-8ED39AC8EB0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4" name="矩形 523">
                  <a:extLst>
                    <a:ext uri="{FF2B5EF4-FFF2-40B4-BE49-F238E27FC236}">
                      <a16:creationId xmlns:a16="http://schemas.microsoft.com/office/drawing/2014/main" id="{AC8C07AB-B8C1-2D85-7732-A87B31E6276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>
                  <a:extLst>
                    <a:ext uri="{FF2B5EF4-FFF2-40B4-BE49-F238E27FC236}">
                      <a16:creationId xmlns:a16="http://schemas.microsoft.com/office/drawing/2014/main" id="{5CC74EB3-EFD2-4307-6A8D-CC1A5722BCF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7" name="组合 466">
                <a:extLst>
                  <a:ext uri="{FF2B5EF4-FFF2-40B4-BE49-F238E27FC236}">
                    <a16:creationId xmlns:a16="http://schemas.microsoft.com/office/drawing/2014/main" id="{F1C4FDE0-80B3-1D3A-4D1F-1103B51748F5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18" name="矩形 517">
                  <a:extLst>
                    <a:ext uri="{FF2B5EF4-FFF2-40B4-BE49-F238E27FC236}">
                      <a16:creationId xmlns:a16="http://schemas.microsoft.com/office/drawing/2014/main" id="{6BFE580A-EF80-7B17-A25F-67B4C58EEBB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>
                  <a:extLst>
                    <a:ext uri="{FF2B5EF4-FFF2-40B4-BE49-F238E27FC236}">
                      <a16:creationId xmlns:a16="http://schemas.microsoft.com/office/drawing/2014/main" id="{D93214C7-D397-F57D-4A7F-8AAF69E5731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0" name="矩形 519">
                  <a:extLst>
                    <a:ext uri="{FF2B5EF4-FFF2-40B4-BE49-F238E27FC236}">
                      <a16:creationId xmlns:a16="http://schemas.microsoft.com/office/drawing/2014/main" id="{7925FD29-BA6C-B54E-3E58-FBB6A2A6CC8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>
                  <a:extLst>
                    <a:ext uri="{FF2B5EF4-FFF2-40B4-BE49-F238E27FC236}">
                      <a16:creationId xmlns:a16="http://schemas.microsoft.com/office/drawing/2014/main" id="{92EDC44D-45BA-AC59-4239-8494D6F3EF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8" name="组合 467">
                <a:extLst>
                  <a:ext uri="{FF2B5EF4-FFF2-40B4-BE49-F238E27FC236}">
                    <a16:creationId xmlns:a16="http://schemas.microsoft.com/office/drawing/2014/main" id="{38E7084D-B512-B49F-FDD3-C69ADC6DB5C5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14" name="矩形 513">
                  <a:extLst>
                    <a:ext uri="{FF2B5EF4-FFF2-40B4-BE49-F238E27FC236}">
                      <a16:creationId xmlns:a16="http://schemas.microsoft.com/office/drawing/2014/main" id="{1482F27F-1915-75C1-09CE-F4122B55B5C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>
                  <a:extLst>
                    <a:ext uri="{FF2B5EF4-FFF2-40B4-BE49-F238E27FC236}">
                      <a16:creationId xmlns:a16="http://schemas.microsoft.com/office/drawing/2014/main" id="{8563ADF2-07B2-E8EC-7F19-B3F36057053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6" name="矩形 515">
                  <a:extLst>
                    <a:ext uri="{FF2B5EF4-FFF2-40B4-BE49-F238E27FC236}">
                      <a16:creationId xmlns:a16="http://schemas.microsoft.com/office/drawing/2014/main" id="{548EAC0A-3BF0-A084-D8F0-3A784FB0B32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>
                  <a:extLst>
                    <a:ext uri="{FF2B5EF4-FFF2-40B4-BE49-F238E27FC236}">
                      <a16:creationId xmlns:a16="http://schemas.microsoft.com/office/drawing/2014/main" id="{FBA758BA-47D1-1BBE-B1FE-934AF8AB26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9" name="组合 468">
                <a:extLst>
                  <a:ext uri="{FF2B5EF4-FFF2-40B4-BE49-F238E27FC236}">
                    <a16:creationId xmlns:a16="http://schemas.microsoft.com/office/drawing/2014/main" id="{1BFFC661-E1AD-8FBD-9691-720E3B4288E4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10" name="矩形 509">
                  <a:extLst>
                    <a:ext uri="{FF2B5EF4-FFF2-40B4-BE49-F238E27FC236}">
                      <a16:creationId xmlns:a16="http://schemas.microsoft.com/office/drawing/2014/main" id="{5E806FEF-2403-67E6-B4D6-565966E86E0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>
                  <a:extLst>
                    <a:ext uri="{FF2B5EF4-FFF2-40B4-BE49-F238E27FC236}">
                      <a16:creationId xmlns:a16="http://schemas.microsoft.com/office/drawing/2014/main" id="{4D4AF6A4-418F-9A2F-CB53-E448058526F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2" name="矩形 511">
                  <a:extLst>
                    <a:ext uri="{FF2B5EF4-FFF2-40B4-BE49-F238E27FC236}">
                      <a16:creationId xmlns:a16="http://schemas.microsoft.com/office/drawing/2014/main" id="{A890B55A-51C4-A92F-4F86-EF4EAE3FC59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>
                  <a:extLst>
                    <a:ext uri="{FF2B5EF4-FFF2-40B4-BE49-F238E27FC236}">
                      <a16:creationId xmlns:a16="http://schemas.microsoft.com/office/drawing/2014/main" id="{C567DA6F-6384-2080-B4CF-1E8D75C7DB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0" name="组合 469">
                <a:extLst>
                  <a:ext uri="{FF2B5EF4-FFF2-40B4-BE49-F238E27FC236}">
                    <a16:creationId xmlns:a16="http://schemas.microsoft.com/office/drawing/2014/main" id="{75CC83FD-5FB4-B3F4-47F7-DDE3E014209A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06" name="矩形 505">
                  <a:extLst>
                    <a:ext uri="{FF2B5EF4-FFF2-40B4-BE49-F238E27FC236}">
                      <a16:creationId xmlns:a16="http://schemas.microsoft.com/office/drawing/2014/main" id="{C9E0274D-78EE-428A-C105-707D0EFFD04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7" name="矩形 506">
                  <a:extLst>
                    <a:ext uri="{FF2B5EF4-FFF2-40B4-BE49-F238E27FC236}">
                      <a16:creationId xmlns:a16="http://schemas.microsoft.com/office/drawing/2014/main" id="{2B5E7094-6F92-570C-90AE-29352C2846E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8" name="矩形 507">
                  <a:extLst>
                    <a:ext uri="{FF2B5EF4-FFF2-40B4-BE49-F238E27FC236}">
                      <a16:creationId xmlns:a16="http://schemas.microsoft.com/office/drawing/2014/main" id="{07140208-295C-538E-7065-FAE3029EAB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>
                  <a:extLst>
                    <a:ext uri="{FF2B5EF4-FFF2-40B4-BE49-F238E27FC236}">
                      <a16:creationId xmlns:a16="http://schemas.microsoft.com/office/drawing/2014/main" id="{47141E3F-7DE5-F23A-72B0-31B413C8442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1" name="组合 470">
                <a:extLst>
                  <a:ext uri="{FF2B5EF4-FFF2-40B4-BE49-F238E27FC236}">
                    <a16:creationId xmlns:a16="http://schemas.microsoft.com/office/drawing/2014/main" id="{20AF865D-1D79-3B92-EFCA-1C05CA1C5544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02" name="矩形 501">
                  <a:extLst>
                    <a:ext uri="{FF2B5EF4-FFF2-40B4-BE49-F238E27FC236}">
                      <a16:creationId xmlns:a16="http://schemas.microsoft.com/office/drawing/2014/main" id="{0B0F865B-C921-FE24-58CD-F089495634B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3" name="矩形 502">
                  <a:extLst>
                    <a:ext uri="{FF2B5EF4-FFF2-40B4-BE49-F238E27FC236}">
                      <a16:creationId xmlns:a16="http://schemas.microsoft.com/office/drawing/2014/main" id="{CAA22A3A-89E7-D32D-D54A-892144A6FB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4" name="矩形 503">
                  <a:extLst>
                    <a:ext uri="{FF2B5EF4-FFF2-40B4-BE49-F238E27FC236}">
                      <a16:creationId xmlns:a16="http://schemas.microsoft.com/office/drawing/2014/main" id="{6F4FD8D6-E5D8-5CEA-0DB6-C76A2AC727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5" name="矩形 504">
                  <a:extLst>
                    <a:ext uri="{FF2B5EF4-FFF2-40B4-BE49-F238E27FC236}">
                      <a16:creationId xmlns:a16="http://schemas.microsoft.com/office/drawing/2014/main" id="{3EACBAD0-5A0B-2D41-FCAE-BC36298B6B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2" name="组合 471">
                <a:extLst>
                  <a:ext uri="{FF2B5EF4-FFF2-40B4-BE49-F238E27FC236}">
                    <a16:creationId xmlns:a16="http://schemas.microsoft.com/office/drawing/2014/main" id="{984B59A9-028B-0349-91E9-04A4E715D805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98" name="矩形 497">
                  <a:extLst>
                    <a:ext uri="{FF2B5EF4-FFF2-40B4-BE49-F238E27FC236}">
                      <a16:creationId xmlns:a16="http://schemas.microsoft.com/office/drawing/2014/main" id="{9278ECB9-D96A-11F2-E516-9E7095EE898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9" name="矩形 498">
                  <a:extLst>
                    <a:ext uri="{FF2B5EF4-FFF2-40B4-BE49-F238E27FC236}">
                      <a16:creationId xmlns:a16="http://schemas.microsoft.com/office/drawing/2014/main" id="{3C8409E3-1707-5DBF-0FD7-48A573BB6CD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0" name="矩形 499">
                  <a:extLst>
                    <a:ext uri="{FF2B5EF4-FFF2-40B4-BE49-F238E27FC236}">
                      <a16:creationId xmlns:a16="http://schemas.microsoft.com/office/drawing/2014/main" id="{10BACFEF-5631-3E4B-E541-0A199712B7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1" name="矩形 500">
                  <a:extLst>
                    <a:ext uri="{FF2B5EF4-FFF2-40B4-BE49-F238E27FC236}">
                      <a16:creationId xmlns:a16="http://schemas.microsoft.com/office/drawing/2014/main" id="{4964C9B8-22CF-C329-56E9-889762036C8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3" name="组合 472">
                <a:extLst>
                  <a:ext uri="{FF2B5EF4-FFF2-40B4-BE49-F238E27FC236}">
                    <a16:creationId xmlns:a16="http://schemas.microsoft.com/office/drawing/2014/main" id="{16FBDDD3-381F-6189-62EC-87CC58C90D6C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94" name="矩形 493">
                  <a:extLst>
                    <a:ext uri="{FF2B5EF4-FFF2-40B4-BE49-F238E27FC236}">
                      <a16:creationId xmlns:a16="http://schemas.microsoft.com/office/drawing/2014/main" id="{5EAC6507-CE14-1A59-58E9-7DB984CF3E0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5" name="矩形 494">
                  <a:extLst>
                    <a:ext uri="{FF2B5EF4-FFF2-40B4-BE49-F238E27FC236}">
                      <a16:creationId xmlns:a16="http://schemas.microsoft.com/office/drawing/2014/main" id="{25058E33-A251-02F6-B538-0CA69FB8CD9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6" name="矩形 495">
                  <a:extLst>
                    <a:ext uri="{FF2B5EF4-FFF2-40B4-BE49-F238E27FC236}">
                      <a16:creationId xmlns:a16="http://schemas.microsoft.com/office/drawing/2014/main" id="{E2B3F5D6-4EF8-CC77-7E04-8228441BC9C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7" name="矩形 496">
                  <a:extLst>
                    <a:ext uri="{FF2B5EF4-FFF2-40B4-BE49-F238E27FC236}">
                      <a16:creationId xmlns:a16="http://schemas.microsoft.com/office/drawing/2014/main" id="{A5F388CD-C531-4815-A386-1B5E974D3C8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4" name="组合 473">
                <a:extLst>
                  <a:ext uri="{FF2B5EF4-FFF2-40B4-BE49-F238E27FC236}">
                    <a16:creationId xmlns:a16="http://schemas.microsoft.com/office/drawing/2014/main" id="{6BCC4A51-16FD-7A18-96BE-FA3A354F39D1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90" name="矩形 489">
                  <a:extLst>
                    <a:ext uri="{FF2B5EF4-FFF2-40B4-BE49-F238E27FC236}">
                      <a16:creationId xmlns:a16="http://schemas.microsoft.com/office/drawing/2014/main" id="{EF627A28-0F08-F312-7E66-1BE1EABA90F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1" name="矩形 490">
                  <a:extLst>
                    <a:ext uri="{FF2B5EF4-FFF2-40B4-BE49-F238E27FC236}">
                      <a16:creationId xmlns:a16="http://schemas.microsoft.com/office/drawing/2014/main" id="{BA3FADC6-19AB-49B6-0ECD-4762B48F9EC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2" name="矩形 491">
                  <a:extLst>
                    <a:ext uri="{FF2B5EF4-FFF2-40B4-BE49-F238E27FC236}">
                      <a16:creationId xmlns:a16="http://schemas.microsoft.com/office/drawing/2014/main" id="{D919C7E6-E9E0-6BA6-992D-4CEFC281471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3" name="矩形 492">
                  <a:extLst>
                    <a:ext uri="{FF2B5EF4-FFF2-40B4-BE49-F238E27FC236}">
                      <a16:creationId xmlns:a16="http://schemas.microsoft.com/office/drawing/2014/main" id="{6BF2BEB2-E3F2-48EB-1B57-C1D8A9AE4FB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5" name="组合 474">
                <a:extLst>
                  <a:ext uri="{FF2B5EF4-FFF2-40B4-BE49-F238E27FC236}">
                    <a16:creationId xmlns:a16="http://schemas.microsoft.com/office/drawing/2014/main" id="{9160B6B6-1BBC-00F2-1589-0A96841F6AC0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86" name="矩形 485">
                  <a:extLst>
                    <a:ext uri="{FF2B5EF4-FFF2-40B4-BE49-F238E27FC236}">
                      <a16:creationId xmlns:a16="http://schemas.microsoft.com/office/drawing/2014/main" id="{7E5F924C-3527-A27B-D37B-C6FC63CE8F5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7" name="矩形 486">
                  <a:extLst>
                    <a:ext uri="{FF2B5EF4-FFF2-40B4-BE49-F238E27FC236}">
                      <a16:creationId xmlns:a16="http://schemas.microsoft.com/office/drawing/2014/main" id="{C375D54B-B552-60D6-5AE2-C9FB6EC736F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8" name="矩形 487">
                  <a:extLst>
                    <a:ext uri="{FF2B5EF4-FFF2-40B4-BE49-F238E27FC236}">
                      <a16:creationId xmlns:a16="http://schemas.microsoft.com/office/drawing/2014/main" id="{4B91E03B-13B5-00E4-D863-D2966BE9DAB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9" name="矩形 488">
                  <a:extLst>
                    <a:ext uri="{FF2B5EF4-FFF2-40B4-BE49-F238E27FC236}">
                      <a16:creationId xmlns:a16="http://schemas.microsoft.com/office/drawing/2014/main" id="{B1F865EB-3FD9-93CF-B655-9FD888DC90E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6" name="组合 475">
                <a:extLst>
                  <a:ext uri="{FF2B5EF4-FFF2-40B4-BE49-F238E27FC236}">
                    <a16:creationId xmlns:a16="http://schemas.microsoft.com/office/drawing/2014/main" id="{C42ECFF2-102A-B3D1-0B0A-4C43A11EBE67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82" name="矩形 481">
                  <a:extLst>
                    <a:ext uri="{FF2B5EF4-FFF2-40B4-BE49-F238E27FC236}">
                      <a16:creationId xmlns:a16="http://schemas.microsoft.com/office/drawing/2014/main" id="{307833C7-D4F8-B580-76BA-B54C14C8404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3" name="矩形 482">
                  <a:extLst>
                    <a:ext uri="{FF2B5EF4-FFF2-40B4-BE49-F238E27FC236}">
                      <a16:creationId xmlns:a16="http://schemas.microsoft.com/office/drawing/2014/main" id="{8C5AC46B-7957-6405-1231-944FB660DFF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4" name="矩形 483">
                  <a:extLst>
                    <a:ext uri="{FF2B5EF4-FFF2-40B4-BE49-F238E27FC236}">
                      <a16:creationId xmlns:a16="http://schemas.microsoft.com/office/drawing/2014/main" id="{87FB829D-5680-83DC-816F-8C506B01A0A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5" name="矩形 484">
                  <a:extLst>
                    <a:ext uri="{FF2B5EF4-FFF2-40B4-BE49-F238E27FC236}">
                      <a16:creationId xmlns:a16="http://schemas.microsoft.com/office/drawing/2014/main" id="{4576ECD7-789A-DC8A-9B32-5E49A3462B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77" name="组合 476">
                <a:extLst>
                  <a:ext uri="{FF2B5EF4-FFF2-40B4-BE49-F238E27FC236}">
                    <a16:creationId xmlns:a16="http://schemas.microsoft.com/office/drawing/2014/main" id="{1A322FCF-1299-649D-DA9B-2A73C842A048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78" name="矩形 477">
                  <a:extLst>
                    <a:ext uri="{FF2B5EF4-FFF2-40B4-BE49-F238E27FC236}">
                      <a16:creationId xmlns:a16="http://schemas.microsoft.com/office/drawing/2014/main" id="{0807CDA8-B3B7-7BBE-B10F-34DF36C2721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9" name="矩形 478">
                  <a:extLst>
                    <a:ext uri="{FF2B5EF4-FFF2-40B4-BE49-F238E27FC236}">
                      <a16:creationId xmlns:a16="http://schemas.microsoft.com/office/drawing/2014/main" id="{EB8A1CF6-4ED5-00AE-CC22-6049AE7A9F6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0" name="矩形 479">
                  <a:extLst>
                    <a:ext uri="{FF2B5EF4-FFF2-40B4-BE49-F238E27FC236}">
                      <a16:creationId xmlns:a16="http://schemas.microsoft.com/office/drawing/2014/main" id="{A503DC79-EF6A-06FE-3D58-53A271051B2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1" name="矩形 480">
                  <a:extLst>
                    <a:ext uri="{FF2B5EF4-FFF2-40B4-BE49-F238E27FC236}">
                      <a16:creationId xmlns:a16="http://schemas.microsoft.com/office/drawing/2014/main" id="{EB32CA65-3580-E105-056A-4B3DA92FFBF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688" name="组合 687">
              <a:extLst>
                <a:ext uri="{FF2B5EF4-FFF2-40B4-BE49-F238E27FC236}">
                  <a16:creationId xmlns:a16="http://schemas.microsoft.com/office/drawing/2014/main" id="{87857D64-CF2D-158D-3333-CF7B566D2E7C}"/>
                </a:ext>
              </a:extLst>
            </p:cNvPr>
            <p:cNvGrpSpPr/>
            <p:nvPr/>
          </p:nvGrpSpPr>
          <p:grpSpPr>
            <a:xfrm flipV="1">
              <a:off x="6240936" y="2387088"/>
              <a:ext cx="862929" cy="1643860"/>
              <a:chOff x="-1720042" y="1812401"/>
              <a:chExt cx="2107423" cy="4014589"/>
            </a:xfrm>
          </p:grpSpPr>
          <p:grpSp>
            <p:nvGrpSpPr>
              <p:cNvPr id="689" name="组合 688">
                <a:extLst>
                  <a:ext uri="{FF2B5EF4-FFF2-40B4-BE49-F238E27FC236}">
                    <a16:creationId xmlns:a16="http://schemas.microsoft.com/office/drawing/2014/main" id="{CFBDFE9B-3545-568D-A8FA-0980FC762E0F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810" name="矩形 809">
                  <a:extLst>
                    <a:ext uri="{FF2B5EF4-FFF2-40B4-BE49-F238E27FC236}">
                      <a16:creationId xmlns:a16="http://schemas.microsoft.com/office/drawing/2014/main" id="{8C9BBF94-6205-A468-6EDB-91DFA16573F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1" name="矩形 810">
                  <a:extLst>
                    <a:ext uri="{FF2B5EF4-FFF2-40B4-BE49-F238E27FC236}">
                      <a16:creationId xmlns:a16="http://schemas.microsoft.com/office/drawing/2014/main" id="{98B718A5-92EF-7A94-26F9-1C99F61C3EC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2" name="矩形 811">
                  <a:extLst>
                    <a:ext uri="{FF2B5EF4-FFF2-40B4-BE49-F238E27FC236}">
                      <a16:creationId xmlns:a16="http://schemas.microsoft.com/office/drawing/2014/main" id="{32FC0074-E50B-557A-14DC-F42A0C2A5EA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3" name="矩形 812">
                  <a:extLst>
                    <a:ext uri="{FF2B5EF4-FFF2-40B4-BE49-F238E27FC236}">
                      <a16:creationId xmlns:a16="http://schemas.microsoft.com/office/drawing/2014/main" id="{9B9A03C4-48E5-4CF3-A963-832CE03FA4A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0" name="组合 689">
                <a:extLst>
                  <a:ext uri="{FF2B5EF4-FFF2-40B4-BE49-F238E27FC236}">
                    <a16:creationId xmlns:a16="http://schemas.microsoft.com/office/drawing/2014/main" id="{43A9C298-2EFA-EC09-FF5B-BA1C3D805972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806" name="矩形 805">
                  <a:extLst>
                    <a:ext uri="{FF2B5EF4-FFF2-40B4-BE49-F238E27FC236}">
                      <a16:creationId xmlns:a16="http://schemas.microsoft.com/office/drawing/2014/main" id="{BA96A7E0-F84F-C9FC-4268-2BB3441E4F4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7" name="矩形 806">
                  <a:extLst>
                    <a:ext uri="{FF2B5EF4-FFF2-40B4-BE49-F238E27FC236}">
                      <a16:creationId xmlns:a16="http://schemas.microsoft.com/office/drawing/2014/main" id="{56D4F141-4F11-FC54-1FB0-2695DED77E7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8" name="矩形 807">
                  <a:extLst>
                    <a:ext uri="{FF2B5EF4-FFF2-40B4-BE49-F238E27FC236}">
                      <a16:creationId xmlns:a16="http://schemas.microsoft.com/office/drawing/2014/main" id="{53811EE1-8D2F-7846-3364-180683C1163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9" name="矩形 808">
                  <a:extLst>
                    <a:ext uri="{FF2B5EF4-FFF2-40B4-BE49-F238E27FC236}">
                      <a16:creationId xmlns:a16="http://schemas.microsoft.com/office/drawing/2014/main" id="{E6E7659D-052A-DA7F-5039-C31BAFE0A4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1" name="组合 690">
                <a:extLst>
                  <a:ext uri="{FF2B5EF4-FFF2-40B4-BE49-F238E27FC236}">
                    <a16:creationId xmlns:a16="http://schemas.microsoft.com/office/drawing/2014/main" id="{C4A16EFB-95C3-5F63-DEA4-3AF094BFE16D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802" name="矩形 801">
                  <a:extLst>
                    <a:ext uri="{FF2B5EF4-FFF2-40B4-BE49-F238E27FC236}">
                      <a16:creationId xmlns:a16="http://schemas.microsoft.com/office/drawing/2014/main" id="{F72BA4DE-E1AB-06D9-DF49-7BC9A934DA0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03" name="矩形 802">
                  <a:extLst>
                    <a:ext uri="{FF2B5EF4-FFF2-40B4-BE49-F238E27FC236}">
                      <a16:creationId xmlns:a16="http://schemas.microsoft.com/office/drawing/2014/main" id="{E31D9316-B2B6-0C9E-59C1-8D776D49051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04" name="矩形 803">
                  <a:extLst>
                    <a:ext uri="{FF2B5EF4-FFF2-40B4-BE49-F238E27FC236}">
                      <a16:creationId xmlns:a16="http://schemas.microsoft.com/office/drawing/2014/main" id="{E1A5B721-690D-5A67-7FA4-89D54A929B7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05" name="矩形 804">
                  <a:extLst>
                    <a:ext uri="{FF2B5EF4-FFF2-40B4-BE49-F238E27FC236}">
                      <a16:creationId xmlns:a16="http://schemas.microsoft.com/office/drawing/2014/main" id="{7ED7E92D-1CCF-5AF6-091C-4EA47382E73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2" name="组合 691">
                <a:extLst>
                  <a:ext uri="{FF2B5EF4-FFF2-40B4-BE49-F238E27FC236}">
                    <a16:creationId xmlns:a16="http://schemas.microsoft.com/office/drawing/2014/main" id="{DE1B4B36-0EF1-803F-C17F-C6668DDAB2F8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798" name="矩形 797">
                  <a:extLst>
                    <a:ext uri="{FF2B5EF4-FFF2-40B4-BE49-F238E27FC236}">
                      <a16:creationId xmlns:a16="http://schemas.microsoft.com/office/drawing/2014/main" id="{B3FD37E8-C540-514D-92F7-465385C88F1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9" name="矩形 798">
                  <a:extLst>
                    <a:ext uri="{FF2B5EF4-FFF2-40B4-BE49-F238E27FC236}">
                      <a16:creationId xmlns:a16="http://schemas.microsoft.com/office/drawing/2014/main" id="{6948920C-BBAC-627B-6F6F-949A1C6CF30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0" name="矩形 799">
                  <a:extLst>
                    <a:ext uri="{FF2B5EF4-FFF2-40B4-BE49-F238E27FC236}">
                      <a16:creationId xmlns:a16="http://schemas.microsoft.com/office/drawing/2014/main" id="{7C1FFC83-14A4-7B3D-8936-094BE2BFAEC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1" name="矩形 800">
                  <a:extLst>
                    <a:ext uri="{FF2B5EF4-FFF2-40B4-BE49-F238E27FC236}">
                      <a16:creationId xmlns:a16="http://schemas.microsoft.com/office/drawing/2014/main" id="{65F3AC86-7394-C9EE-9078-63A4DFB9B19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3" name="组合 692">
                <a:extLst>
                  <a:ext uri="{FF2B5EF4-FFF2-40B4-BE49-F238E27FC236}">
                    <a16:creationId xmlns:a16="http://schemas.microsoft.com/office/drawing/2014/main" id="{096AD282-6484-C01D-000B-B6647B9C5EE2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794" name="矩形 793">
                  <a:extLst>
                    <a:ext uri="{FF2B5EF4-FFF2-40B4-BE49-F238E27FC236}">
                      <a16:creationId xmlns:a16="http://schemas.microsoft.com/office/drawing/2014/main" id="{66EB2FB4-62B0-7DC4-F266-05B3D35D0F4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5" name="矩形 794">
                  <a:extLst>
                    <a:ext uri="{FF2B5EF4-FFF2-40B4-BE49-F238E27FC236}">
                      <a16:creationId xmlns:a16="http://schemas.microsoft.com/office/drawing/2014/main" id="{6A7E239B-FFDC-1B54-3668-46774B36698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6" name="矩形 795">
                  <a:extLst>
                    <a:ext uri="{FF2B5EF4-FFF2-40B4-BE49-F238E27FC236}">
                      <a16:creationId xmlns:a16="http://schemas.microsoft.com/office/drawing/2014/main" id="{97A7048F-774B-E1AC-63EB-8C9FB534E98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7" name="矩形 796">
                  <a:extLst>
                    <a:ext uri="{FF2B5EF4-FFF2-40B4-BE49-F238E27FC236}">
                      <a16:creationId xmlns:a16="http://schemas.microsoft.com/office/drawing/2014/main" id="{CBC36002-9271-6FB8-61DE-275CF07771C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4" name="组合 693">
                <a:extLst>
                  <a:ext uri="{FF2B5EF4-FFF2-40B4-BE49-F238E27FC236}">
                    <a16:creationId xmlns:a16="http://schemas.microsoft.com/office/drawing/2014/main" id="{4E44B66C-626A-6E64-142F-A4F4A4241720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790" name="矩形 789">
                  <a:extLst>
                    <a:ext uri="{FF2B5EF4-FFF2-40B4-BE49-F238E27FC236}">
                      <a16:creationId xmlns:a16="http://schemas.microsoft.com/office/drawing/2014/main" id="{9E266E7A-143C-E4DD-A5C0-C2AF581FDC4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1" name="矩形 790">
                  <a:extLst>
                    <a:ext uri="{FF2B5EF4-FFF2-40B4-BE49-F238E27FC236}">
                      <a16:creationId xmlns:a16="http://schemas.microsoft.com/office/drawing/2014/main" id="{2533EF67-2B0E-F7D0-1F6C-920C39B238B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2" name="矩形 791">
                  <a:extLst>
                    <a:ext uri="{FF2B5EF4-FFF2-40B4-BE49-F238E27FC236}">
                      <a16:creationId xmlns:a16="http://schemas.microsoft.com/office/drawing/2014/main" id="{CF0624A3-6B87-CD03-02A9-EDCC46C293E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93" name="矩形 792">
                  <a:extLst>
                    <a:ext uri="{FF2B5EF4-FFF2-40B4-BE49-F238E27FC236}">
                      <a16:creationId xmlns:a16="http://schemas.microsoft.com/office/drawing/2014/main" id="{68F2CC48-52FB-CA7F-E199-E73A3E5A4FB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5" name="组合 694">
                <a:extLst>
                  <a:ext uri="{FF2B5EF4-FFF2-40B4-BE49-F238E27FC236}">
                    <a16:creationId xmlns:a16="http://schemas.microsoft.com/office/drawing/2014/main" id="{00D448A3-B9F4-F869-8CC0-DD51AE92F46D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786" name="矩形 785">
                  <a:extLst>
                    <a:ext uri="{FF2B5EF4-FFF2-40B4-BE49-F238E27FC236}">
                      <a16:creationId xmlns:a16="http://schemas.microsoft.com/office/drawing/2014/main" id="{319C72BA-B525-4D14-6D69-FB8450F63C9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7" name="矩形 786">
                  <a:extLst>
                    <a:ext uri="{FF2B5EF4-FFF2-40B4-BE49-F238E27FC236}">
                      <a16:creationId xmlns:a16="http://schemas.microsoft.com/office/drawing/2014/main" id="{C915D5D4-DFDA-9CD5-2ABF-C3C1715E09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8" name="矩形 787">
                  <a:extLst>
                    <a:ext uri="{FF2B5EF4-FFF2-40B4-BE49-F238E27FC236}">
                      <a16:creationId xmlns:a16="http://schemas.microsoft.com/office/drawing/2014/main" id="{D4061C9F-2A34-D766-7D8C-9C4EC71DEF8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9" name="矩形 788">
                  <a:extLst>
                    <a:ext uri="{FF2B5EF4-FFF2-40B4-BE49-F238E27FC236}">
                      <a16:creationId xmlns:a16="http://schemas.microsoft.com/office/drawing/2014/main" id="{F242C57A-9118-0F84-5822-A6049526675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6" name="组合 695">
                <a:extLst>
                  <a:ext uri="{FF2B5EF4-FFF2-40B4-BE49-F238E27FC236}">
                    <a16:creationId xmlns:a16="http://schemas.microsoft.com/office/drawing/2014/main" id="{83F10E39-3430-4874-FB42-A24DE563512B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782" name="矩形 781">
                  <a:extLst>
                    <a:ext uri="{FF2B5EF4-FFF2-40B4-BE49-F238E27FC236}">
                      <a16:creationId xmlns:a16="http://schemas.microsoft.com/office/drawing/2014/main" id="{93AF5F30-3137-87DD-DAC9-221C503381F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3" name="矩形 782">
                  <a:extLst>
                    <a:ext uri="{FF2B5EF4-FFF2-40B4-BE49-F238E27FC236}">
                      <a16:creationId xmlns:a16="http://schemas.microsoft.com/office/drawing/2014/main" id="{23FC7C9E-A2FF-558B-519D-56C59EF15B5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4" name="矩形 783">
                  <a:extLst>
                    <a:ext uri="{FF2B5EF4-FFF2-40B4-BE49-F238E27FC236}">
                      <a16:creationId xmlns:a16="http://schemas.microsoft.com/office/drawing/2014/main" id="{92C109E6-FDBA-4C82-7903-91BE403FF01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85" name="矩形 784">
                  <a:extLst>
                    <a:ext uri="{FF2B5EF4-FFF2-40B4-BE49-F238E27FC236}">
                      <a16:creationId xmlns:a16="http://schemas.microsoft.com/office/drawing/2014/main" id="{7A46254F-7191-6BD6-B7DA-0AAB4A1215A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7" name="组合 696">
                <a:extLst>
                  <a:ext uri="{FF2B5EF4-FFF2-40B4-BE49-F238E27FC236}">
                    <a16:creationId xmlns:a16="http://schemas.microsoft.com/office/drawing/2014/main" id="{39988B7B-ED06-8A35-315B-C8993749211A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778" name="矩形 777">
                  <a:extLst>
                    <a:ext uri="{FF2B5EF4-FFF2-40B4-BE49-F238E27FC236}">
                      <a16:creationId xmlns:a16="http://schemas.microsoft.com/office/drawing/2014/main" id="{7112B3C1-48B6-99A9-E902-13F37A4BC1B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9" name="矩形 778">
                  <a:extLst>
                    <a:ext uri="{FF2B5EF4-FFF2-40B4-BE49-F238E27FC236}">
                      <a16:creationId xmlns:a16="http://schemas.microsoft.com/office/drawing/2014/main" id="{5265146A-A564-418C-E4D4-0B6778391C2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0" name="矩形 779">
                  <a:extLst>
                    <a:ext uri="{FF2B5EF4-FFF2-40B4-BE49-F238E27FC236}">
                      <a16:creationId xmlns:a16="http://schemas.microsoft.com/office/drawing/2014/main" id="{98063168-C0F5-0539-7AA4-1A433FE80D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1" name="矩形 780">
                  <a:extLst>
                    <a:ext uri="{FF2B5EF4-FFF2-40B4-BE49-F238E27FC236}">
                      <a16:creationId xmlns:a16="http://schemas.microsoft.com/office/drawing/2014/main" id="{B1EF3EF9-BF1E-9A14-32AA-38594D0536F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8" name="组合 697">
                <a:extLst>
                  <a:ext uri="{FF2B5EF4-FFF2-40B4-BE49-F238E27FC236}">
                    <a16:creationId xmlns:a16="http://schemas.microsoft.com/office/drawing/2014/main" id="{912A741A-E1BE-EE39-A33F-5C2DAA43B14B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774" name="矩形 773">
                  <a:extLst>
                    <a:ext uri="{FF2B5EF4-FFF2-40B4-BE49-F238E27FC236}">
                      <a16:creationId xmlns:a16="http://schemas.microsoft.com/office/drawing/2014/main" id="{9C636F31-A095-3E95-9832-860F1FD9D63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5" name="矩形 774">
                  <a:extLst>
                    <a:ext uri="{FF2B5EF4-FFF2-40B4-BE49-F238E27FC236}">
                      <a16:creationId xmlns:a16="http://schemas.microsoft.com/office/drawing/2014/main" id="{A2C4750F-6394-53AA-44B5-90A83AF0B73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6" name="矩形 775">
                  <a:extLst>
                    <a:ext uri="{FF2B5EF4-FFF2-40B4-BE49-F238E27FC236}">
                      <a16:creationId xmlns:a16="http://schemas.microsoft.com/office/drawing/2014/main" id="{5BD9B56D-0034-6F6B-7E04-43C4C2168A4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7" name="矩形 776">
                  <a:extLst>
                    <a:ext uri="{FF2B5EF4-FFF2-40B4-BE49-F238E27FC236}">
                      <a16:creationId xmlns:a16="http://schemas.microsoft.com/office/drawing/2014/main" id="{F8A6782D-D5A5-43C1-265A-E6A1A334167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99" name="组合 698">
                <a:extLst>
                  <a:ext uri="{FF2B5EF4-FFF2-40B4-BE49-F238E27FC236}">
                    <a16:creationId xmlns:a16="http://schemas.microsoft.com/office/drawing/2014/main" id="{B8E385C1-028A-23DA-331E-0ADB182F110F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770" name="矩形 769">
                  <a:extLst>
                    <a:ext uri="{FF2B5EF4-FFF2-40B4-BE49-F238E27FC236}">
                      <a16:creationId xmlns:a16="http://schemas.microsoft.com/office/drawing/2014/main" id="{5DF5DB22-9F60-42E2-3C27-DE664F51C7C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1" name="矩形 770">
                  <a:extLst>
                    <a:ext uri="{FF2B5EF4-FFF2-40B4-BE49-F238E27FC236}">
                      <a16:creationId xmlns:a16="http://schemas.microsoft.com/office/drawing/2014/main" id="{4CE781FF-C9CA-3AB7-7374-45B59010651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2" name="矩形 771">
                  <a:extLst>
                    <a:ext uri="{FF2B5EF4-FFF2-40B4-BE49-F238E27FC236}">
                      <a16:creationId xmlns:a16="http://schemas.microsoft.com/office/drawing/2014/main" id="{D03138CC-C733-B756-70EA-18F9D1DE306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3" name="矩形 772">
                  <a:extLst>
                    <a:ext uri="{FF2B5EF4-FFF2-40B4-BE49-F238E27FC236}">
                      <a16:creationId xmlns:a16="http://schemas.microsoft.com/office/drawing/2014/main" id="{66277EDC-68FA-D128-2F92-9A83B6B92F5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0" name="组合 699">
                <a:extLst>
                  <a:ext uri="{FF2B5EF4-FFF2-40B4-BE49-F238E27FC236}">
                    <a16:creationId xmlns:a16="http://schemas.microsoft.com/office/drawing/2014/main" id="{68670155-3E40-ECB7-9B7F-FBB20607366C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766" name="矩形 765">
                  <a:extLst>
                    <a:ext uri="{FF2B5EF4-FFF2-40B4-BE49-F238E27FC236}">
                      <a16:creationId xmlns:a16="http://schemas.microsoft.com/office/drawing/2014/main" id="{C192ABC1-E01A-9498-4C86-7E8521F7221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7" name="矩形 766">
                  <a:extLst>
                    <a:ext uri="{FF2B5EF4-FFF2-40B4-BE49-F238E27FC236}">
                      <a16:creationId xmlns:a16="http://schemas.microsoft.com/office/drawing/2014/main" id="{627DD7D4-6B01-ED76-E242-36EA5FC59FA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8" name="矩形 767">
                  <a:extLst>
                    <a:ext uri="{FF2B5EF4-FFF2-40B4-BE49-F238E27FC236}">
                      <a16:creationId xmlns:a16="http://schemas.microsoft.com/office/drawing/2014/main" id="{D7447020-55CD-DDEF-5B00-FB5FD295ED1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9" name="矩形 768">
                  <a:extLst>
                    <a:ext uri="{FF2B5EF4-FFF2-40B4-BE49-F238E27FC236}">
                      <a16:creationId xmlns:a16="http://schemas.microsoft.com/office/drawing/2014/main" id="{026236E4-CE4F-9599-2C1C-65C43D26417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1" name="组合 700">
                <a:extLst>
                  <a:ext uri="{FF2B5EF4-FFF2-40B4-BE49-F238E27FC236}">
                    <a16:creationId xmlns:a16="http://schemas.microsoft.com/office/drawing/2014/main" id="{39360434-E9FC-BB14-CED5-E0E28ADF8B99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762" name="矩形 761">
                  <a:extLst>
                    <a:ext uri="{FF2B5EF4-FFF2-40B4-BE49-F238E27FC236}">
                      <a16:creationId xmlns:a16="http://schemas.microsoft.com/office/drawing/2014/main" id="{B5BCFBA8-A02B-99C8-DF9F-C9EC09FE699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3" name="矩形 762">
                  <a:extLst>
                    <a:ext uri="{FF2B5EF4-FFF2-40B4-BE49-F238E27FC236}">
                      <a16:creationId xmlns:a16="http://schemas.microsoft.com/office/drawing/2014/main" id="{1802C798-78EB-364A-45A0-F1843734E18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4" name="矩形 763">
                  <a:extLst>
                    <a:ext uri="{FF2B5EF4-FFF2-40B4-BE49-F238E27FC236}">
                      <a16:creationId xmlns:a16="http://schemas.microsoft.com/office/drawing/2014/main" id="{27AA3E8A-3643-13FD-58A9-48217DC2DAB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5" name="矩形 764">
                  <a:extLst>
                    <a:ext uri="{FF2B5EF4-FFF2-40B4-BE49-F238E27FC236}">
                      <a16:creationId xmlns:a16="http://schemas.microsoft.com/office/drawing/2014/main" id="{FF7FE0B6-9AEA-5A97-F3D6-E0809F20228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2" name="组合 701">
                <a:extLst>
                  <a:ext uri="{FF2B5EF4-FFF2-40B4-BE49-F238E27FC236}">
                    <a16:creationId xmlns:a16="http://schemas.microsoft.com/office/drawing/2014/main" id="{31D7C594-E1E9-DB73-76DE-A6672A33DAD6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758" name="矩形 757">
                  <a:extLst>
                    <a:ext uri="{FF2B5EF4-FFF2-40B4-BE49-F238E27FC236}">
                      <a16:creationId xmlns:a16="http://schemas.microsoft.com/office/drawing/2014/main" id="{1860362F-5175-9328-F008-4476E7C52A4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9" name="矩形 758">
                  <a:extLst>
                    <a:ext uri="{FF2B5EF4-FFF2-40B4-BE49-F238E27FC236}">
                      <a16:creationId xmlns:a16="http://schemas.microsoft.com/office/drawing/2014/main" id="{EE18B712-39B8-FC1E-2A5D-9FD0CA6BB58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0" name="矩形 759">
                  <a:extLst>
                    <a:ext uri="{FF2B5EF4-FFF2-40B4-BE49-F238E27FC236}">
                      <a16:creationId xmlns:a16="http://schemas.microsoft.com/office/drawing/2014/main" id="{A31973E9-6927-62F7-19DE-0CE399E225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61" name="矩形 760">
                  <a:extLst>
                    <a:ext uri="{FF2B5EF4-FFF2-40B4-BE49-F238E27FC236}">
                      <a16:creationId xmlns:a16="http://schemas.microsoft.com/office/drawing/2014/main" id="{8349F4A0-96BC-2A32-92FE-030E3041394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3" name="组合 702">
                <a:extLst>
                  <a:ext uri="{FF2B5EF4-FFF2-40B4-BE49-F238E27FC236}">
                    <a16:creationId xmlns:a16="http://schemas.microsoft.com/office/drawing/2014/main" id="{C7045DBB-8799-93D5-93D4-8812E5A1838C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754" name="矩形 753">
                  <a:extLst>
                    <a:ext uri="{FF2B5EF4-FFF2-40B4-BE49-F238E27FC236}">
                      <a16:creationId xmlns:a16="http://schemas.microsoft.com/office/drawing/2014/main" id="{3F18EBD5-06D6-2D16-FC9F-7633530AC6D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5" name="矩形 754">
                  <a:extLst>
                    <a:ext uri="{FF2B5EF4-FFF2-40B4-BE49-F238E27FC236}">
                      <a16:creationId xmlns:a16="http://schemas.microsoft.com/office/drawing/2014/main" id="{31B7BC86-1EEB-608E-723B-B912B972220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6" name="矩形 755">
                  <a:extLst>
                    <a:ext uri="{FF2B5EF4-FFF2-40B4-BE49-F238E27FC236}">
                      <a16:creationId xmlns:a16="http://schemas.microsoft.com/office/drawing/2014/main" id="{87ACA81A-4603-78CB-850C-71D60656B7A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7" name="矩形 756">
                  <a:extLst>
                    <a:ext uri="{FF2B5EF4-FFF2-40B4-BE49-F238E27FC236}">
                      <a16:creationId xmlns:a16="http://schemas.microsoft.com/office/drawing/2014/main" id="{ACB3D7C3-76E8-7201-840E-03F4D4C763B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4" name="组合 703">
                <a:extLst>
                  <a:ext uri="{FF2B5EF4-FFF2-40B4-BE49-F238E27FC236}">
                    <a16:creationId xmlns:a16="http://schemas.microsoft.com/office/drawing/2014/main" id="{B60CFF99-9CF6-D96E-6D48-8BCA32380235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750" name="矩形 749">
                  <a:extLst>
                    <a:ext uri="{FF2B5EF4-FFF2-40B4-BE49-F238E27FC236}">
                      <a16:creationId xmlns:a16="http://schemas.microsoft.com/office/drawing/2014/main" id="{1928E9EC-A717-F295-1432-1B873AC4F5D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1" name="矩形 750">
                  <a:extLst>
                    <a:ext uri="{FF2B5EF4-FFF2-40B4-BE49-F238E27FC236}">
                      <a16:creationId xmlns:a16="http://schemas.microsoft.com/office/drawing/2014/main" id="{59876563-E20A-758A-B732-73E87915A5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2" name="矩形 751">
                  <a:extLst>
                    <a:ext uri="{FF2B5EF4-FFF2-40B4-BE49-F238E27FC236}">
                      <a16:creationId xmlns:a16="http://schemas.microsoft.com/office/drawing/2014/main" id="{58963051-866A-49DD-0BE9-62F96404947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53" name="矩形 752">
                  <a:extLst>
                    <a:ext uri="{FF2B5EF4-FFF2-40B4-BE49-F238E27FC236}">
                      <a16:creationId xmlns:a16="http://schemas.microsoft.com/office/drawing/2014/main" id="{237CFC82-6252-C867-1163-793658CF2C0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5" name="组合 704">
                <a:extLst>
                  <a:ext uri="{FF2B5EF4-FFF2-40B4-BE49-F238E27FC236}">
                    <a16:creationId xmlns:a16="http://schemas.microsoft.com/office/drawing/2014/main" id="{247971D5-4C6C-BD11-864D-C4F4761C1D97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746" name="矩形 745">
                  <a:extLst>
                    <a:ext uri="{FF2B5EF4-FFF2-40B4-BE49-F238E27FC236}">
                      <a16:creationId xmlns:a16="http://schemas.microsoft.com/office/drawing/2014/main" id="{ACA1625D-B427-1AF9-54D4-C7DA9AED0D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7" name="矩形 746">
                  <a:extLst>
                    <a:ext uri="{FF2B5EF4-FFF2-40B4-BE49-F238E27FC236}">
                      <a16:creationId xmlns:a16="http://schemas.microsoft.com/office/drawing/2014/main" id="{DE5C73E1-F795-F5F1-5489-805E3E0473F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8" name="矩形 747">
                  <a:extLst>
                    <a:ext uri="{FF2B5EF4-FFF2-40B4-BE49-F238E27FC236}">
                      <a16:creationId xmlns:a16="http://schemas.microsoft.com/office/drawing/2014/main" id="{9618A1C1-8959-C3B7-9FE8-229C10C241A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9" name="矩形 748">
                  <a:extLst>
                    <a:ext uri="{FF2B5EF4-FFF2-40B4-BE49-F238E27FC236}">
                      <a16:creationId xmlns:a16="http://schemas.microsoft.com/office/drawing/2014/main" id="{900321AE-A713-D503-A3B1-9C3FB8F5389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6" name="组合 705">
                <a:extLst>
                  <a:ext uri="{FF2B5EF4-FFF2-40B4-BE49-F238E27FC236}">
                    <a16:creationId xmlns:a16="http://schemas.microsoft.com/office/drawing/2014/main" id="{BE5C0EF0-076E-81FF-07A3-8F797E2B898B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742" name="矩形 741">
                  <a:extLst>
                    <a:ext uri="{FF2B5EF4-FFF2-40B4-BE49-F238E27FC236}">
                      <a16:creationId xmlns:a16="http://schemas.microsoft.com/office/drawing/2014/main" id="{1CE326E3-E630-4962-8FD4-C0B2E0B3B47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3" name="矩形 742">
                  <a:extLst>
                    <a:ext uri="{FF2B5EF4-FFF2-40B4-BE49-F238E27FC236}">
                      <a16:creationId xmlns:a16="http://schemas.microsoft.com/office/drawing/2014/main" id="{812017E0-97F6-8870-B8EE-A020C36CE2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4" name="矩形 743">
                  <a:extLst>
                    <a:ext uri="{FF2B5EF4-FFF2-40B4-BE49-F238E27FC236}">
                      <a16:creationId xmlns:a16="http://schemas.microsoft.com/office/drawing/2014/main" id="{18823A7F-FC27-D988-E29F-EEFC0703B3C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45" name="矩形 744">
                  <a:extLst>
                    <a:ext uri="{FF2B5EF4-FFF2-40B4-BE49-F238E27FC236}">
                      <a16:creationId xmlns:a16="http://schemas.microsoft.com/office/drawing/2014/main" id="{3F1C8F08-DE0D-20C3-9CFE-0D2EB38E605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7" name="组合 706">
                <a:extLst>
                  <a:ext uri="{FF2B5EF4-FFF2-40B4-BE49-F238E27FC236}">
                    <a16:creationId xmlns:a16="http://schemas.microsoft.com/office/drawing/2014/main" id="{A864E168-C0B4-ED6A-60C3-3E15358D1901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738" name="矩形 737">
                  <a:extLst>
                    <a:ext uri="{FF2B5EF4-FFF2-40B4-BE49-F238E27FC236}">
                      <a16:creationId xmlns:a16="http://schemas.microsoft.com/office/drawing/2014/main" id="{C2FD5E0E-2B02-17C1-1AA5-B5925B1D0BE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9" name="矩形 738">
                  <a:extLst>
                    <a:ext uri="{FF2B5EF4-FFF2-40B4-BE49-F238E27FC236}">
                      <a16:creationId xmlns:a16="http://schemas.microsoft.com/office/drawing/2014/main" id="{169B5380-739C-0B44-E5E4-88A95E84B63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0" name="矩形 739">
                  <a:extLst>
                    <a:ext uri="{FF2B5EF4-FFF2-40B4-BE49-F238E27FC236}">
                      <a16:creationId xmlns:a16="http://schemas.microsoft.com/office/drawing/2014/main" id="{8C9111EB-C889-EB03-2294-156BEEE97DB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1" name="矩形 740">
                  <a:extLst>
                    <a:ext uri="{FF2B5EF4-FFF2-40B4-BE49-F238E27FC236}">
                      <a16:creationId xmlns:a16="http://schemas.microsoft.com/office/drawing/2014/main" id="{DA9F1D85-0CAB-8097-709B-A3B7DF356F7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8" name="组合 707">
                <a:extLst>
                  <a:ext uri="{FF2B5EF4-FFF2-40B4-BE49-F238E27FC236}">
                    <a16:creationId xmlns:a16="http://schemas.microsoft.com/office/drawing/2014/main" id="{7549CDA7-FC71-DA11-CC11-C524113393E8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734" name="矩形 733">
                  <a:extLst>
                    <a:ext uri="{FF2B5EF4-FFF2-40B4-BE49-F238E27FC236}">
                      <a16:creationId xmlns:a16="http://schemas.microsoft.com/office/drawing/2014/main" id="{FD51D087-1FF3-37E3-A416-D6D4E65FCE2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5" name="矩形 734">
                  <a:extLst>
                    <a:ext uri="{FF2B5EF4-FFF2-40B4-BE49-F238E27FC236}">
                      <a16:creationId xmlns:a16="http://schemas.microsoft.com/office/drawing/2014/main" id="{6EA575AC-93DF-BAC1-CFD8-AC07D2E7567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6" name="矩形 735">
                  <a:extLst>
                    <a:ext uri="{FF2B5EF4-FFF2-40B4-BE49-F238E27FC236}">
                      <a16:creationId xmlns:a16="http://schemas.microsoft.com/office/drawing/2014/main" id="{23CF226D-91C8-852A-D7A2-5DDF9BA6AC4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7" name="矩形 736">
                  <a:extLst>
                    <a:ext uri="{FF2B5EF4-FFF2-40B4-BE49-F238E27FC236}">
                      <a16:creationId xmlns:a16="http://schemas.microsoft.com/office/drawing/2014/main" id="{1831C21E-29EC-21F9-58F6-C1A6FDF10BE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09" name="组合 708">
                <a:extLst>
                  <a:ext uri="{FF2B5EF4-FFF2-40B4-BE49-F238E27FC236}">
                    <a16:creationId xmlns:a16="http://schemas.microsoft.com/office/drawing/2014/main" id="{735CB49D-057A-5818-899F-C12624C21B83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730" name="矩形 729">
                  <a:extLst>
                    <a:ext uri="{FF2B5EF4-FFF2-40B4-BE49-F238E27FC236}">
                      <a16:creationId xmlns:a16="http://schemas.microsoft.com/office/drawing/2014/main" id="{37D43482-9889-C92F-7AFD-F557BED34AC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1" name="矩形 730">
                  <a:extLst>
                    <a:ext uri="{FF2B5EF4-FFF2-40B4-BE49-F238E27FC236}">
                      <a16:creationId xmlns:a16="http://schemas.microsoft.com/office/drawing/2014/main" id="{1BD7C40B-BC06-3644-00D5-9C1DD31980E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2" name="矩形 731">
                  <a:extLst>
                    <a:ext uri="{FF2B5EF4-FFF2-40B4-BE49-F238E27FC236}">
                      <a16:creationId xmlns:a16="http://schemas.microsoft.com/office/drawing/2014/main" id="{8F6FB962-EA2D-CBF0-AB23-7868EB2A126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33" name="矩形 732">
                  <a:extLst>
                    <a:ext uri="{FF2B5EF4-FFF2-40B4-BE49-F238E27FC236}">
                      <a16:creationId xmlns:a16="http://schemas.microsoft.com/office/drawing/2014/main" id="{021AE835-84B3-C88C-DBE5-952201C2601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0" name="组合 709">
                <a:extLst>
                  <a:ext uri="{FF2B5EF4-FFF2-40B4-BE49-F238E27FC236}">
                    <a16:creationId xmlns:a16="http://schemas.microsoft.com/office/drawing/2014/main" id="{299932FF-DC22-14CF-FEB2-6336749B2A10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726" name="矩形 725">
                  <a:extLst>
                    <a:ext uri="{FF2B5EF4-FFF2-40B4-BE49-F238E27FC236}">
                      <a16:creationId xmlns:a16="http://schemas.microsoft.com/office/drawing/2014/main" id="{2F55F2E0-3ED7-B2F6-6AB7-0EA4FABB33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7" name="矩形 726">
                  <a:extLst>
                    <a:ext uri="{FF2B5EF4-FFF2-40B4-BE49-F238E27FC236}">
                      <a16:creationId xmlns:a16="http://schemas.microsoft.com/office/drawing/2014/main" id="{70661F28-23BF-80C5-F9C0-4597498C31D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8" name="矩形 727">
                  <a:extLst>
                    <a:ext uri="{FF2B5EF4-FFF2-40B4-BE49-F238E27FC236}">
                      <a16:creationId xmlns:a16="http://schemas.microsoft.com/office/drawing/2014/main" id="{026BB419-94ED-00FD-6D83-B6EC27CE77A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9" name="矩形 728">
                  <a:extLst>
                    <a:ext uri="{FF2B5EF4-FFF2-40B4-BE49-F238E27FC236}">
                      <a16:creationId xmlns:a16="http://schemas.microsoft.com/office/drawing/2014/main" id="{4716FC77-2720-CD4F-84B3-C4AEF3B1F3F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1" name="组合 710">
                <a:extLst>
                  <a:ext uri="{FF2B5EF4-FFF2-40B4-BE49-F238E27FC236}">
                    <a16:creationId xmlns:a16="http://schemas.microsoft.com/office/drawing/2014/main" id="{32FCC27D-5593-DC74-4C87-2DD6317E5546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722" name="矩形 721">
                  <a:extLst>
                    <a:ext uri="{FF2B5EF4-FFF2-40B4-BE49-F238E27FC236}">
                      <a16:creationId xmlns:a16="http://schemas.microsoft.com/office/drawing/2014/main" id="{709921D3-919F-0C0E-9F0D-8B4DA586CE3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3" name="矩形 722">
                  <a:extLst>
                    <a:ext uri="{FF2B5EF4-FFF2-40B4-BE49-F238E27FC236}">
                      <a16:creationId xmlns:a16="http://schemas.microsoft.com/office/drawing/2014/main" id="{0CC1462E-92B5-64AC-AA5E-4445F10B1C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4" name="矩形 723">
                  <a:extLst>
                    <a:ext uri="{FF2B5EF4-FFF2-40B4-BE49-F238E27FC236}">
                      <a16:creationId xmlns:a16="http://schemas.microsoft.com/office/drawing/2014/main" id="{4E400DBC-3C21-391A-DF36-9C7CCC2CBCC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5" name="矩形 724">
                  <a:extLst>
                    <a:ext uri="{FF2B5EF4-FFF2-40B4-BE49-F238E27FC236}">
                      <a16:creationId xmlns:a16="http://schemas.microsoft.com/office/drawing/2014/main" id="{DA55BEB6-033F-D742-0A76-DA9736592F7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2" name="组合 711">
                <a:extLst>
                  <a:ext uri="{FF2B5EF4-FFF2-40B4-BE49-F238E27FC236}">
                    <a16:creationId xmlns:a16="http://schemas.microsoft.com/office/drawing/2014/main" id="{5108E8EC-36AB-E630-AA41-F9B183248424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718" name="矩形 717">
                  <a:extLst>
                    <a:ext uri="{FF2B5EF4-FFF2-40B4-BE49-F238E27FC236}">
                      <a16:creationId xmlns:a16="http://schemas.microsoft.com/office/drawing/2014/main" id="{B80847BA-E9DB-21F5-2C9A-AC057EE38B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9" name="矩形 718">
                  <a:extLst>
                    <a:ext uri="{FF2B5EF4-FFF2-40B4-BE49-F238E27FC236}">
                      <a16:creationId xmlns:a16="http://schemas.microsoft.com/office/drawing/2014/main" id="{DD697385-E9CD-C0B9-AB0A-6AEADCDCC92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0" name="矩形 719">
                  <a:extLst>
                    <a:ext uri="{FF2B5EF4-FFF2-40B4-BE49-F238E27FC236}">
                      <a16:creationId xmlns:a16="http://schemas.microsoft.com/office/drawing/2014/main" id="{CBCBE4A5-747B-E8A1-9499-38AD52A47E1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21" name="矩形 720">
                  <a:extLst>
                    <a:ext uri="{FF2B5EF4-FFF2-40B4-BE49-F238E27FC236}">
                      <a16:creationId xmlns:a16="http://schemas.microsoft.com/office/drawing/2014/main" id="{41330F1B-685E-F652-BB6F-7DE65116CCF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13" name="组合 712">
                <a:extLst>
                  <a:ext uri="{FF2B5EF4-FFF2-40B4-BE49-F238E27FC236}">
                    <a16:creationId xmlns:a16="http://schemas.microsoft.com/office/drawing/2014/main" id="{1BD74603-E892-1208-6CEE-0C8F6B564ADD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714" name="矩形 713">
                  <a:extLst>
                    <a:ext uri="{FF2B5EF4-FFF2-40B4-BE49-F238E27FC236}">
                      <a16:creationId xmlns:a16="http://schemas.microsoft.com/office/drawing/2014/main" id="{09A6F6AA-36DF-DB98-18AB-56251686797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5" name="矩形 714">
                  <a:extLst>
                    <a:ext uri="{FF2B5EF4-FFF2-40B4-BE49-F238E27FC236}">
                      <a16:creationId xmlns:a16="http://schemas.microsoft.com/office/drawing/2014/main" id="{9DC325D7-EB33-DA87-2C61-A932C4057C7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6" name="矩形 715">
                  <a:extLst>
                    <a:ext uri="{FF2B5EF4-FFF2-40B4-BE49-F238E27FC236}">
                      <a16:creationId xmlns:a16="http://schemas.microsoft.com/office/drawing/2014/main" id="{8F77ABD2-B869-08BB-B1EC-6EB72EB499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717" name="矩形 716">
                  <a:extLst>
                    <a:ext uri="{FF2B5EF4-FFF2-40B4-BE49-F238E27FC236}">
                      <a16:creationId xmlns:a16="http://schemas.microsoft.com/office/drawing/2014/main" id="{A8326949-87FF-8040-776A-352F83267A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21" name="组合 1220">
              <a:extLst>
                <a:ext uri="{FF2B5EF4-FFF2-40B4-BE49-F238E27FC236}">
                  <a16:creationId xmlns:a16="http://schemas.microsoft.com/office/drawing/2014/main" id="{7E2DA7B6-EE3B-B272-8BB6-0E8EE255B6A4}"/>
                </a:ext>
              </a:extLst>
            </p:cNvPr>
            <p:cNvGrpSpPr/>
            <p:nvPr/>
          </p:nvGrpSpPr>
          <p:grpSpPr>
            <a:xfrm>
              <a:off x="7230608" y="5998216"/>
              <a:ext cx="843165" cy="50570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222" name="矩形 1221">
                <a:extLst>
                  <a:ext uri="{FF2B5EF4-FFF2-40B4-BE49-F238E27FC236}">
                    <a16:creationId xmlns:a16="http://schemas.microsoft.com/office/drawing/2014/main" id="{9A4F1F81-D313-BFE8-457E-8A29F6D989B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3" name="矩形 1222">
                <a:extLst>
                  <a:ext uri="{FF2B5EF4-FFF2-40B4-BE49-F238E27FC236}">
                    <a16:creationId xmlns:a16="http://schemas.microsoft.com/office/drawing/2014/main" id="{9CCB5B7F-E766-475C-5B91-CE72A06639F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4" name="矩形 1223">
                <a:extLst>
                  <a:ext uri="{FF2B5EF4-FFF2-40B4-BE49-F238E27FC236}">
                    <a16:creationId xmlns:a16="http://schemas.microsoft.com/office/drawing/2014/main" id="{752B6424-41A4-7661-9A4C-85C51A9D046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5" name="矩形 1224">
                <a:extLst>
                  <a:ext uri="{FF2B5EF4-FFF2-40B4-BE49-F238E27FC236}">
                    <a16:creationId xmlns:a16="http://schemas.microsoft.com/office/drawing/2014/main" id="{17EB7091-A636-4DC9-7780-85C818CA1BE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26" name="组合 1225">
              <a:extLst>
                <a:ext uri="{FF2B5EF4-FFF2-40B4-BE49-F238E27FC236}">
                  <a16:creationId xmlns:a16="http://schemas.microsoft.com/office/drawing/2014/main" id="{F23503E3-2D14-5EF1-18A5-482CD777F4BC}"/>
                </a:ext>
              </a:extLst>
            </p:cNvPr>
            <p:cNvGrpSpPr/>
            <p:nvPr/>
          </p:nvGrpSpPr>
          <p:grpSpPr>
            <a:xfrm>
              <a:off x="6216535" y="5996764"/>
              <a:ext cx="843161" cy="50569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227" name="矩形 1226">
                <a:extLst>
                  <a:ext uri="{FF2B5EF4-FFF2-40B4-BE49-F238E27FC236}">
                    <a16:creationId xmlns:a16="http://schemas.microsoft.com/office/drawing/2014/main" id="{028270D9-A681-9DDC-5C90-54816CE83DA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8" name="矩形 1227">
                <a:extLst>
                  <a:ext uri="{FF2B5EF4-FFF2-40B4-BE49-F238E27FC236}">
                    <a16:creationId xmlns:a16="http://schemas.microsoft.com/office/drawing/2014/main" id="{60A394B0-B3D8-C300-19B1-138E37FA57B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9" name="矩形 1228">
                <a:extLst>
                  <a:ext uri="{FF2B5EF4-FFF2-40B4-BE49-F238E27FC236}">
                    <a16:creationId xmlns:a16="http://schemas.microsoft.com/office/drawing/2014/main" id="{5BBF37A5-93AC-0E91-45EE-20B39029A0C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0" name="矩形 1229">
                <a:extLst>
                  <a:ext uri="{FF2B5EF4-FFF2-40B4-BE49-F238E27FC236}">
                    <a16:creationId xmlns:a16="http://schemas.microsoft.com/office/drawing/2014/main" id="{A4987E66-97B7-A135-C29A-B696D15B591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31" name="组合 1230">
              <a:extLst>
                <a:ext uri="{FF2B5EF4-FFF2-40B4-BE49-F238E27FC236}">
                  <a16:creationId xmlns:a16="http://schemas.microsoft.com/office/drawing/2014/main" id="{82CD3E0D-001A-C254-9CE7-C9A325AF6EC5}"/>
                </a:ext>
              </a:extLst>
            </p:cNvPr>
            <p:cNvGrpSpPr/>
            <p:nvPr/>
          </p:nvGrpSpPr>
          <p:grpSpPr>
            <a:xfrm>
              <a:off x="7230383" y="6114239"/>
              <a:ext cx="843167" cy="51941"/>
              <a:chOff x="2369816" y="3417872"/>
              <a:chExt cx="1843121" cy="81887"/>
            </a:xfrm>
            <a:solidFill>
              <a:srgbClr val="A50021"/>
            </a:solidFill>
          </p:grpSpPr>
          <p:sp>
            <p:nvSpPr>
              <p:cNvPr id="1232" name="矩形 1231">
                <a:extLst>
                  <a:ext uri="{FF2B5EF4-FFF2-40B4-BE49-F238E27FC236}">
                    <a16:creationId xmlns:a16="http://schemas.microsoft.com/office/drawing/2014/main" id="{42011C1F-0943-3684-6868-8EE12F8EE83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3" name="矩形 1232">
                <a:extLst>
                  <a:ext uri="{FF2B5EF4-FFF2-40B4-BE49-F238E27FC236}">
                    <a16:creationId xmlns:a16="http://schemas.microsoft.com/office/drawing/2014/main" id="{FDCA4D37-2599-2845-D1BA-9D933E12CE9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4" name="矩形 1233">
                <a:extLst>
                  <a:ext uri="{FF2B5EF4-FFF2-40B4-BE49-F238E27FC236}">
                    <a16:creationId xmlns:a16="http://schemas.microsoft.com/office/drawing/2014/main" id="{6A819484-9210-4C53-CC86-AA5DB615F6DB}"/>
                  </a:ext>
                </a:extLst>
              </p:cNvPr>
              <p:cNvSpPr/>
              <p:nvPr/>
            </p:nvSpPr>
            <p:spPr>
              <a:xfrm flipH="1">
                <a:off x="3290887" y="3417873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35" name="矩形 1234">
                <a:extLst>
                  <a:ext uri="{FF2B5EF4-FFF2-40B4-BE49-F238E27FC236}">
                    <a16:creationId xmlns:a16="http://schemas.microsoft.com/office/drawing/2014/main" id="{A41907D2-954B-518E-9DC7-BB1268114ED5}"/>
                  </a:ext>
                </a:extLst>
              </p:cNvPr>
              <p:cNvSpPr/>
              <p:nvPr/>
            </p:nvSpPr>
            <p:spPr>
              <a:xfrm flipH="1">
                <a:off x="4060537" y="3417872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36" name="组合 1235">
              <a:extLst>
                <a:ext uri="{FF2B5EF4-FFF2-40B4-BE49-F238E27FC236}">
                  <a16:creationId xmlns:a16="http://schemas.microsoft.com/office/drawing/2014/main" id="{15B73C26-A071-6942-2CB0-663F927CBA06}"/>
                </a:ext>
              </a:extLst>
            </p:cNvPr>
            <p:cNvGrpSpPr/>
            <p:nvPr/>
          </p:nvGrpSpPr>
          <p:grpSpPr>
            <a:xfrm>
              <a:off x="6227212" y="6114239"/>
              <a:ext cx="843161" cy="50569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237" name="矩形 1236">
                <a:extLst>
                  <a:ext uri="{FF2B5EF4-FFF2-40B4-BE49-F238E27FC236}">
                    <a16:creationId xmlns:a16="http://schemas.microsoft.com/office/drawing/2014/main" id="{8EEA4345-D6BD-35AC-A892-44B2C7FA925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38" name="矩形 1237">
                <a:extLst>
                  <a:ext uri="{FF2B5EF4-FFF2-40B4-BE49-F238E27FC236}">
                    <a16:creationId xmlns:a16="http://schemas.microsoft.com/office/drawing/2014/main" id="{69C84B5F-D612-1A57-CBBE-F5E6E517C7D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9" name="矩形 1238">
                <a:extLst>
                  <a:ext uri="{FF2B5EF4-FFF2-40B4-BE49-F238E27FC236}">
                    <a16:creationId xmlns:a16="http://schemas.microsoft.com/office/drawing/2014/main" id="{402699F5-160B-4A98-53BA-899D2087E68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0" name="矩形 1239">
                <a:extLst>
                  <a:ext uri="{FF2B5EF4-FFF2-40B4-BE49-F238E27FC236}">
                    <a16:creationId xmlns:a16="http://schemas.microsoft.com/office/drawing/2014/main" id="{F894001F-30E4-6477-191C-8296A52A5464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40" name="组合 1639">
            <a:extLst>
              <a:ext uri="{FF2B5EF4-FFF2-40B4-BE49-F238E27FC236}">
                <a16:creationId xmlns:a16="http://schemas.microsoft.com/office/drawing/2014/main" id="{82ACE90B-2D2A-D04D-0674-E4B58948C915}"/>
              </a:ext>
            </a:extLst>
          </p:cNvPr>
          <p:cNvGrpSpPr/>
          <p:nvPr/>
        </p:nvGrpSpPr>
        <p:grpSpPr>
          <a:xfrm>
            <a:off x="6758977" y="4361683"/>
            <a:ext cx="1620890" cy="2349480"/>
            <a:chOff x="9704335" y="2692025"/>
            <a:chExt cx="2177742" cy="3036778"/>
          </a:xfrm>
        </p:grpSpPr>
        <p:grpSp>
          <p:nvGrpSpPr>
            <p:cNvPr id="824" name="组合 823">
              <a:extLst>
                <a:ext uri="{FF2B5EF4-FFF2-40B4-BE49-F238E27FC236}">
                  <a16:creationId xmlns:a16="http://schemas.microsoft.com/office/drawing/2014/main" id="{A2278630-7F07-4D33-25C8-BC43A4B379F6}"/>
                </a:ext>
              </a:extLst>
            </p:cNvPr>
            <p:cNvGrpSpPr/>
            <p:nvPr/>
          </p:nvGrpSpPr>
          <p:grpSpPr>
            <a:xfrm>
              <a:off x="10844911" y="2692025"/>
              <a:ext cx="1037166" cy="1976914"/>
              <a:chOff x="2969947" y="1666245"/>
              <a:chExt cx="2107423" cy="4016903"/>
            </a:xfrm>
          </p:grpSpPr>
          <p:grpSp>
            <p:nvGrpSpPr>
              <p:cNvPr id="825" name="组合 824">
                <a:extLst>
                  <a:ext uri="{FF2B5EF4-FFF2-40B4-BE49-F238E27FC236}">
                    <a16:creationId xmlns:a16="http://schemas.microsoft.com/office/drawing/2014/main" id="{26C71931-82A9-07DB-CD92-F7FB0EC5FDA7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071" name="矩形 1070">
                  <a:extLst>
                    <a:ext uri="{FF2B5EF4-FFF2-40B4-BE49-F238E27FC236}">
                      <a16:creationId xmlns:a16="http://schemas.microsoft.com/office/drawing/2014/main" id="{74DEAB7E-E6DC-BFC0-4DCB-9ED53A2D765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2" name="矩形 1071">
                  <a:extLst>
                    <a:ext uri="{FF2B5EF4-FFF2-40B4-BE49-F238E27FC236}">
                      <a16:creationId xmlns:a16="http://schemas.microsoft.com/office/drawing/2014/main" id="{839CC75E-33A9-F219-30A2-9A3D02894D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3" name="矩形 1072">
                  <a:extLst>
                    <a:ext uri="{FF2B5EF4-FFF2-40B4-BE49-F238E27FC236}">
                      <a16:creationId xmlns:a16="http://schemas.microsoft.com/office/drawing/2014/main" id="{4126E79E-6101-7941-391E-198C2498B29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4" name="矩形 1073">
                  <a:extLst>
                    <a:ext uri="{FF2B5EF4-FFF2-40B4-BE49-F238E27FC236}">
                      <a16:creationId xmlns:a16="http://schemas.microsoft.com/office/drawing/2014/main" id="{DFDD5D2C-CFD6-0EC2-42E8-FFB99731D59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6" name="组合 825">
                <a:extLst>
                  <a:ext uri="{FF2B5EF4-FFF2-40B4-BE49-F238E27FC236}">
                    <a16:creationId xmlns:a16="http://schemas.microsoft.com/office/drawing/2014/main" id="{0058957B-1332-F0D9-E1DB-B39D9CCF1DD8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067" name="矩形 1066">
                  <a:extLst>
                    <a:ext uri="{FF2B5EF4-FFF2-40B4-BE49-F238E27FC236}">
                      <a16:creationId xmlns:a16="http://schemas.microsoft.com/office/drawing/2014/main" id="{17135584-D452-789D-11B6-D08A0FF3513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8" name="矩形 1067">
                  <a:extLst>
                    <a:ext uri="{FF2B5EF4-FFF2-40B4-BE49-F238E27FC236}">
                      <a16:creationId xmlns:a16="http://schemas.microsoft.com/office/drawing/2014/main" id="{0D952B35-4073-67D1-E632-9A651C0DB5E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9" name="矩形 1068">
                  <a:extLst>
                    <a:ext uri="{FF2B5EF4-FFF2-40B4-BE49-F238E27FC236}">
                      <a16:creationId xmlns:a16="http://schemas.microsoft.com/office/drawing/2014/main" id="{9166DF7F-DCAC-1F65-4848-AC88F073428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0" name="矩形 1069">
                  <a:extLst>
                    <a:ext uri="{FF2B5EF4-FFF2-40B4-BE49-F238E27FC236}">
                      <a16:creationId xmlns:a16="http://schemas.microsoft.com/office/drawing/2014/main" id="{E5BEC79B-00B5-6ED2-BD23-F26C8648A03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7" name="组合 826">
                <a:extLst>
                  <a:ext uri="{FF2B5EF4-FFF2-40B4-BE49-F238E27FC236}">
                    <a16:creationId xmlns:a16="http://schemas.microsoft.com/office/drawing/2014/main" id="{028E875C-C91F-00C0-3174-FF06D5AA8D3B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063" name="矩形 1062">
                  <a:extLst>
                    <a:ext uri="{FF2B5EF4-FFF2-40B4-BE49-F238E27FC236}">
                      <a16:creationId xmlns:a16="http://schemas.microsoft.com/office/drawing/2014/main" id="{0F22F8B3-4740-739E-B118-59BFBD34ECFA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4" name="矩形 1063">
                  <a:extLst>
                    <a:ext uri="{FF2B5EF4-FFF2-40B4-BE49-F238E27FC236}">
                      <a16:creationId xmlns:a16="http://schemas.microsoft.com/office/drawing/2014/main" id="{B2FC9997-1186-EE65-1D0B-F87565D4060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5" name="矩形 1064">
                  <a:extLst>
                    <a:ext uri="{FF2B5EF4-FFF2-40B4-BE49-F238E27FC236}">
                      <a16:creationId xmlns:a16="http://schemas.microsoft.com/office/drawing/2014/main" id="{CEA70AE5-A71A-1F23-FFD9-0B33705A035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6" name="矩形 1065">
                  <a:extLst>
                    <a:ext uri="{FF2B5EF4-FFF2-40B4-BE49-F238E27FC236}">
                      <a16:creationId xmlns:a16="http://schemas.microsoft.com/office/drawing/2014/main" id="{36C2E3C0-0283-26A5-2384-C692EBD6DD3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8" name="组合 827">
                <a:extLst>
                  <a:ext uri="{FF2B5EF4-FFF2-40B4-BE49-F238E27FC236}">
                    <a16:creationId xmlns:a16="http://schemas.microsoft.com/office/drawing/2014/main" id="{706B6CDC-370B-7015-CAE5-D0DD9B302250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059" name="矩形 1058">
                  <a:extLst>
                    <a:ext uri="{FF2B5EF4-FFF2-40B4-BE49-F238E27FC236}">
                      <a16:creationId xmlns:a16="http://schemas.microsoft.com/office/drawing/2014/main" id="{D8A11B40-85C0-C365-1507-5AB8194AB05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0" name="矩形 1059">
                  <a:extLst>
                    <a:ext uri="{FF2B5EF4-FFF2-40B4-BE49-F238E27FC236}">
                      <a16:creationId xmlns:a16="http://schemas.microsoft.com/office/drawing/2014/main" id="{19958AF4-A5B9-B61D-243C-FDC2DDA68EC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1" name="矩形 1060">
                  <a:extLst>
                    <a:ext uri="{FF2B5EF4-FFF2-40B4-BE49-F238E27FC236}">
                      <a16:creationId xmlns:a16="http://schemas.microsoft.com/office/drawing/2014/main" id="{7C11E46C-21BA-E9D4-2F7A-01FED77EF1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2" name="矩形 1061">
                  <a:extLst>
                    <a:ext uri="{FF2B5EF4-FFF2-40B4-BE49-F238E27FC236}">
                      <a16:creationId xmlns:a16="http://schemas.microsoft.com/office/drawing/2014/main" id="{8C7FC43B-A95B-3369-8E54-91FB902C2A3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29" name="组合 828">
                <a:extLst>
                  <a:ext uri="{FF2B5EF4-FFF2-40B4-BE49-F238E27FC236}">
                    <a16:creationId xmlns:a16="http://schemas.microsoft.com/office/drawing/2014/main" id="{DDCE04CB-FFBC-51AD-EDEA-935DFFE4977E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055" name="矩形 1054">
                  <a:extLst>
                    <a:ext uri="{FF2B5EF4-FFF2-40B4-BE49-F238E27FC236}">
                      <a16:creationId xmlns:a16="http://schemas.microsoft.com/office/drawing/2014/main" id="{F7912FB0-2C02-9510-5144-C97F4FAF2A1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6" name="矩形 1055">
                  <a:extLst>
                    <a:ext uri="{FF2B5EF4-FFF2-40B4-BE49-F238E27FC236}">
                      <a16:creationId xmlns:a16="http://schemas.microsoft.com/office/drawing/2014/main" id="{36143D47-A738-D2E7-FB5F-1700FB197BD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7" name="矩形 1056">
                  <a:extLst>
                    <a:ext uri="{FF2B5EF4-FFF2-40B4-BE49-F238E27FC236}">
                      <a16:creationId xmlns:a16="http://schemas.microsoft.com/office/drawing/2014/main" id="{20BEDDAA-DCCA-99AE-66FB-1144A01B370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8" name="矩形 1057">
                  <a:extLst>
                    <a:ext uri="{FF2B5EF4-FFF2-40B4-BE49-F238E27FC236}">
                      <a16:creationId xmlns:a16="http://schemas.microsoft.com/office/drawing/2014/main" id="{CE6C19B9-9876-FA2D-172B-C770941CADB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0" name="组合 829">
                <a:extLst>
                  <a:ext uri="{FF2B5EF4-FFF2-40B4-BE49-F238E27FC236}">
                    <a16:creationId xmlns:a16="http://schemas.microsoft.com/office/drawing/2014/main" id="{C376130E-DA3D-B448-9AEC-881166911532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051" name="矩形 1050">
                  <a:extLst>
                    <a:ext uri="{FF2B5EF4-FFF2-40B4-BE49-F238E27FC236}">
                      <a16:creationId xmlns:a16="http://schemas.microsoft.com/office/drawing/2014/main" id="{410F5CC4-075D-75DF-D908-269612FD5F6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2" name="矩形 1051">
                  <a:extLst>
                    <a:ext uri="{FF2B5EF4-FFF2-40B4-BE49-F238E27FC236}">
                      <a16:creationId xmlns:a16="http://schemas.microsoft.com/office/drawing/2014/main" id="{318961E9-A5FF-9FB4-F98C-37639DD7582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3" name="矩形 1052">
                  <a:extLst>
                    <a:ext uri="{FF2B5EF4-FFF2-40B4-BE49-F238E27FC236}">
                      <a16:creationId xmlns:a16="http://schemas.microsoft.com/office/drawing/2014/main" id="{EB3FD31D-B62D-0653-7B65-881FD6E90B4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4" name="矩形 1053">
                  <a:extLst>
                    <a:ext uri="{FF2B5EF4-FFF2-40B4-BE49-F238E27FC236}">
                      <a16:creationId xmlns:a16="http://schemas.microsoft.com/office/drawing/2014/main" id="{C7B513B6-D252-D58E-487B-2188EDF74AE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1" name="组合 830">
                <a:extLst>
                  <a:ext uri="{FF2B5EF4-FFF2-40B4-BE49-F238E27FC236}">
                    <a16:creationId xmlns:a16="http://schemas.microsoft.com/office/drawing/2014/main" id="{76A899EB-BF12-E7FE-0897-2A46E333056E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047" name="矩形 1046">
                  <a:extLst>
                    <a:ext uri="{FF2B5EF4-FFF2-40B4-BE49-F238E27FC236}">
                      <a16:creationId xmlns:a16="http://schemas.microsoft.com/office/drawing/2014/main" id="{BFD39250-0506-974F-47AA-689FDCBAA62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8" name="矩形 1047">
                  <a:extLst>
                    <a:ext uri="{FF2B5EF4-FFF2-40B4-BE49-F238E27FC236}">
                      <a16:creationId xmlns:a16="http://schemas.microsoft.com/office/drawing/2014/main" id="{63A50228-3B1E-0949-4D2B-6DC3374841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9" name="矩形 1048">
                  <a:extLst>
                    <a:ext uri="{FF2B5EF4-FFF2-40B4-BE49-F238E27FC236}">
                      <a16:creationId xmlns:a16="http://schemas.microsoft.com/office/drawing/2014/main" id="{C4FC228B-2135-FEFC-15FB-949FD487AD3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0" name="矩形 1049">
                  <a:extLst>
                    <a:ext uri="{FF2B5EF4-FFF2-40B4-BE49-F238E27FC236}">
                      <a16:creationId xmlns:a16="http://schemas.microsoft.com/office/drawing/2014/main" id="{BB431455-0C0F-10BA-0E97-75601821914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2" name="组合 831">
                <a:extLst>
                  <a:ext uri="{FF2B5EF4-FFF2-40B4-BE49-F238E27FC236}">
                    <a16:creationId xmlns:a16="http://schemas.microsoft.com/office/drawing/2014/main" id="{7EB09E12-BE91-9D60-FA9C-255BE553B166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043" name="矩形 1042">
                  <a:extLst>
                    <a:ext uri="{FF2B5EF4-FFF2-40B4-BE49-F238E27FC236}">
                      <a16:creationId xmlns:a16="http://schemas.microsoft.com/office/drawing/2014/main" id="{4D043130-D875-B351-FA72-A4A11A52166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4" name="矩形 1043">
                  <a:extLst>
                    <a:ext uri="{FF2B5EF4-FFF2-40B4-BE49-F238E27FC236}">
                      <a16:creationId xmlns:a16="http://schemas.microsoft.com/office/drawing/2014/main" id="{F9EFFAF8-325E-100F-1FE0-401996FF105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5" name="矩形 1044">
                  <a:extLst>
                    <a:ext uri="{FF2B5EF4-FFF2-40B4-BE49-F238E27FC236}">
                      <a16:creationId xmlns:a16="http://schemas.microsoft.com/office/drawing/2014/main" id="{B3547386-7A0B-A8E1-51F5-504E96A6445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46" name="矩形 1045">
                  <a:extLst>
                    <a:ext uri="{FF2B5EF4-FFF2-40B4-BE49-F238E27FC236}">
                      <a16:creationId xmlns:a16="http://schemas.microsoft.com/office/drawing/2014/main" id="{6EBB2C9D-BAE8-CF22-4099-6DC5F5945F2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3" name="组合 832">
                <a:extLst>
                  <a:ext uri="{FF2B5EF4-FFF2-40B4-BE49-F238E27FC236}">
                    <a16:creationId xmlns:a16="http://schemas.microsoft.com/office/drawing/2014/main" id="{F971B876-9CDD-741A-42B7-14A7B9E62EF7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039" name="矩形 1038">
                  <a:extLst>
                    <a:ext uri="{FF2B5EF4-FFF2-40B4-BE49-F238E27FC236}">
                      <a16:creationId xmlns:a16="http://schemas.microsoft.com/office/drawing/2014/main" id="{EC97D318-A1CC-43A1-8DBA-51231EAB775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0" name="矩形 1039">
                  <a:extLst>
                    <a:ext uri="{FF2B5EF4-FFF2-40B4-BE49-F238E27FC236}">
                      <a16:creationId xmlns:a16="http://schemas.microsoft.com/office/drawing/2014/main" id="{FC0F43A7-80F9-DAD7-4D8A-E3E1B54E6C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1" name="矩形 1040">
                  <a:extLst>
                    <a:ext uri="{FF2B5EF4-FFF2-40B4-BE49-F238E27FC236}">
                      <a16:creationId xmlns:a16="http://schemas.microsoft.com/office/drawing/2014/main" id="{9D31174E-47A8-4B0B-5CB8-5DB5516D3E9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2" name="矩形 1041">
                  <a:extLst>
                    <a:ext uri="{FF2B5EF4-FFF2-40B4-BE49-F238E27FC236}">
                      <a16:creationId xmlns:a16="http://schemas.microsoft.com/office/drawing/2014/main" id="{CA5A88D1-3120-1316-0F8F-C6585FFD9C5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4" name="组合 833">
                <a:extLst>
                  <a:ext uri="{FF2B5EF4-FFF2-40B4-BE49-F238E27FC236}">
                    <a16:creationId xmlns:a16="http://schemas.microsoft.com/office/drawing/2014/main" id="{9993FBF9-7C2C-8315-7317-6EBA06F4609D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035" name="矩形 1034">
                  <a:extLst>
                    <a:ext uri="{FF2B5EF4-FFF2-40B4-BE49-F238E27FC236}">
                      <a16:creationId xmlns:a16="http://schemas.microsoft.com/office/drawing/2014/main" id="{54FE4476-B977-C24D-0352-D772D4CFA0C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6" name="矩形 1035">
                  <a:extLst>
                    <a:ext uri="{FF2B5EF4-FFF2-40B4-BE49-F238E27FC236}">
                      <a16:creationId xmlns:a16="http://schemas.microsoft.com/office/drawing/2014/main" id="{49C3CEF4-2125-6367-E7E2-3F1D8FEC5AE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7" name="矩形 1036">
                  <a:extLst>
                    <a:ext uri="{FF2B5EF4-FFF2-40B4-BE49-F238E27FC236}">
                      <a16:creationId xmlns:a16="http://schemas.microsoft.com/office/drawing/2014/main" id="{7197BDDE-F89B-41A6-206E-AE0E65E76A8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8" name="矩形 1037">
                  <a:extLst>
                    <a:ext uri="{FF2B5EF4-FFF2-40B4-BE49-F238E27FC236}">
                      <a16:creationId xmlns:a16="http://schemas.microsoft.com/office/drawing/2014/main" id="{E3E0AA3D-BC1E-2687-7818-20D488B315A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5" name="组合 834">
                <a:extLst>
                  <a:ext uri="{FF2B5EF4-FFF2-40B4-BE49-F238E27FC236}">
                    <a16:creationId xmlns:a16="http://schemas.microsoft.com/office/drawing/2014/main" id="{1BA37290-ADA7-DCD5-B1A8-1D1BA1DBDB25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031" name="矩形 1030">
                  <a:extLst>
                    <a:ext uri="{FF2B5EF4-FFF2-40B4-BE49-F238E27FC236}">
                      <a16:creationId xmlns:a16="http://schemas.microsoft.com/office/drawing/2014/main" id="{CDF15F53-BD99-6A83-DB38-BF5BEBC46E5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2" name="矩形 1031">
                  <a:extLst>
                    <a:ext uri="{FF2B5EF4-FFF2-40B4-BE49-F238E27FC236}">
                      <a16:creationId xmlns:a16="http://schemas.microsoft.com/office/drawing/2014/main" id="{2A69F3F9-D298-5C54-2261-D2C337E9200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3" name="矩形 1032">
                  <a:extLst>
                    <a:ext uri="{FF2B5EF4-FFF2-40B4-BE49-F238E27FC236}">
                      <a16:creationId xmlns:a16="http://schemas.microsoft.com/office/drawing/2014/main" id="{0C78447F-B311-AAE5-78EE-2FA17B6AC15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4" name="矩形 1033">
                  <a:extLst>
                    <a:ext uri="{FF2B5EF4-FFF2-40B4-BE49-F238E27FC236}">
                      <a16:creationId xmlns:a16="http://schemas.microsoft.com/office/drawing/2014/main" id="{47EDDC10-1908-9085-BE4C-F1EB7EAC6E7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6" name="组合 835">
                <a:extLst>
                  <a:ext uri="{FF2B5EF4-FFF2-40B4-BE49-F238E27FC236}">
                    <a16:creationId xmlns:a16="http://schemas.microsoft.com/office/drawing/2014/main" id="{390DA934-1BA0-1B04-0A0A-8C964F7BF822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027" name="矩形 1026">
                  <a:extLst>
                    <a:ext uri="{FF2B5EF4-FFF2-40B4-BE49-F238E27FC236}">
                      <a16:creationId xmlns:a16="http://schemas.microsoft.com/office/drawing/2014/main" id="{C70F2926-87FB-412B-C1E1-BF1A851CB5F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8" name="矩形 1027">
                  <a:extLst>
                    <a:ext uri="{FF2B5EF4-FFF2-40B4-BE49-F238E27FC236}">
                      <a16:creationId xmlns:a16="http://schemas.microsoft.com/office/drawing/2014/main" id="{E6F2BA25-444F-AE1C-7211-A39D6017544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9" name="矩形 1028">
                  <a:extLst>
                    <a:ext uri="{FF2B5EF4-FFF2-40B4-BE49-F238E27FC236}">
                      <a16:creationId xmlns:a16="http://schemas.microsoft.com/office/drawing/2014/main" id="{7196094C-43BF-4751-4D77-709AF246047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30" name="矩形 1029">
                  <a:extLst>
                    <a:ext uri="{FF2B5EF4-FFF2-40B4-BE49-F238E27FC236}">
                      <a16:creationId xmlns:a16="http://schemas.microsoft.com/office/drawing/2014/main" id="{755DA696-421C-3D6F-A38F-D1773BDADB6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7" name="组合 836">
                <a:extLst>
                  <a:ext uri="{FF2B5EF4-FFF2-40B4-BE49-F238E27FC236}">
                    <a16:creationId xmlns:a16="http://schemas.microsoft.com/office/drawing/2014/main" id="{C9E3309D-BECD-C14A-63EA-9B8B75780592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023" name="矩形 1022">
                  <a:extLst>
                    <a:ext uri="{FF2B5EF4-FFF2-40B4-BE49-F238E27FC236}">
                      <a16:creationId xmlns:a16="http://schemas.microsoft.com/office/drawing/2014/main" id="{8A5C9454-600E-653F-9432-E8808FD8C4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4" name="矩形 1023">
                  <a:extLst>
                    <a:ext uri="{FF2B5EF4-FFF2-40B4-BE49-F238E27FC236}">
                      <a16:creationId xmlns:a16="http://schemas.microsoft.com/office/drawing/2014/main" id="{0EBDD1F5-E50E-52E3-D007-DEC64BFE8DA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5" name="矩形 1024">
                  <a:extLst>
                    <a:ext uri="{FF2B5EF4-FFF2-40B4-BE49-F238E27FC236}">
                      <a16:creationId xmlns:a16="http://schemas.microsoft.com/office/drawing/2014/main" id="{00AC36F2-201B-1799-D396-07C9AB61F0B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6" name="矩形 1025">
                  <a:extLst>
                    <a:ext uri="{FF2B5EF4-FFF2-40B4-BE49-F238E27FC236}">
                      <a16:creationId xmlns:a16="http://schemas.microsoft.com/office/drawing/2014/main" id="{4DF5A414-0DBE-985D-243C-7A26A65EAB3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8" name="组合 837">
                <a:extLst>
                  <a:ext uri="{FF2B5EF4-FFF2-40B4-BE49-F238E27FC236}">
                    <a16:creationId xmlns:a16="http://schemas.microsoft.com/office/drawing/2014/main" id="{B4DAB77D-B0B8-63F5-654D-EDA6696C450E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019" name="矩形 1018">
                  <a:extLst>
                    <a:ext uri="{FF2B5EF4-FFF2-40B4-BE49-F238E27FC236}">
                      <a16:creationId xmlns:a16="http://schemas.microsoft.com/office/drawing/2014/main" id="{C2205D41-AE48-3DEF-323E-86ED98CF62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0" name="矩形 1019">
                  <a:extLst>
                    <a:ext uri="{FF2B5EF4-FFF2-40B4-BE49-F238E27FC236}">
                      <a16:creationId xmlns:a16="http://schemas.microsoft.com/office/drawing/2014/main" id="{171D443D-A0D1-D836-20D7-041CC66D89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1" name="矩形 1020">
                  <a:extLst>
                    <a:ext uri="{FF2B5EF4-FFF2-40B4-BE49-F238E27FC236}">
                      <a16:creationId xmlns:a16="http://schemas.microsoft.com/office/drawing/2014/main" id="{87E01E89-A037-937F-FA81-18F06FC2F21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2" name="矩形 1021">
                  <a:extLst>
                    <a:ext uri="{FF2B5EF4-FFF2-40B4-BE49-F238E27FC236}">
                      <a16:creationId xmlns:a16="http://schemas.microsoft.com/office/drawing/2014/main" id="{6A019BC1-F772-6738-13E0-509EDCEBEAC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39" name="组合 838">
                <a:extLst>
                  <a:ext uri="{FF2B5EF4-FFF2-40B4-BE49-F238E27FC236}">
                    <a16:creationId xmlns:a16="http://schemas.microsoft.com/office/drawing/2014/main" id="{3B894369-40F9-4B5A-3A0E-E9966B544A64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015" name="矩形 1014">
                  <a:extLst>
                    <a:ext uri="{FF2B5EF4-FFF2-40B4-BE49-F238E27FC236}">
                      <a16:creationId xmlns:a16="http://schemas.microsoft.com/office/drawing/2014/main" id="{13C10BC6-0E07-6ADF-09A2-6EE12AF92A4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6" name="矩形 1015">
                  <a:extLst>
                    <a:ext uri="{FF2B5EF4-FFF2-40B4-BE49-F238E27FC236}">
                      <a16:creationId xmlns:a16="http://schemas.microsoft.com/office/drawing/2014/main" id="{9FEDAE39-3B25-3B3A-69F6-00EF57F7F27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7" name="矩形 1016">
                  <a:extLst>
                    <a:ext uri="{FF2B5EF4-FFF2-40B4-BE49-F238E27FC236}">
                      <a16:creationId xmlns:a16="http://schemas.microsoft.com/office/drawing/2014/main" id="{C9C5F135-B8E2-088B-DB6B-6A39FA92BFC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8" name="矩形 1017">
                  <a:extLst>
                    <a:ext uri="{FF2B5EF4-FFF2-40B4-BE49-F238E27FC236}">
                      <a16:creationId xmlns:a16="http://schemas.microsoft.com/office/drawing/2014/main" id="{447849A1-7FF6-E745-836F-1C788F78B9B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0" name="组合 839">
                <a:extLst>
                  <a:ext uri="{FF2B5EF4-FFF2-40B4-BE49-F238E27FC236}">
                    <a16:creationId xmlns:a16="http://schemas.microsoft.com/office/drawing/2014/main" id="{EBE28793-5C36-2D3C-60D1-F7222D4E2BE4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011" name="矩形 1010">
                  <a:extLst>
                    <a:ext uri="{FF2B5EF4-FFF2-40B4-BE49-F238E27FC236}">
                      <a16:creationId xmlns:a16="http://schemas.microsoft.com/office/drawing/2014/main" id="{63387716-6369-BBC2-2D3E-C4336314B6F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2" name="矩形 1011">
                  <a:extLst>
                    <a:ext uri="{FF2B5EF4-FFF2-40B4-BE49-F238E27FC236}">
                      <a16:creationId xmlns:a16="http://schemas.microsoft.com/office/drawing/2014/main" id="{CDFD1AA7-B723-1BEE-3CE9-F0555D68C33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3" name="矩形 1012">
                  <a:extLst>
                    <a:ext uri="{FF2B5EF4-FFF2-40B4-BE49-F238E27FC236}">
                      <a16:creationId xmlns:a16="http://schemas.microsoft.com/office/drawing/2014/main" id="{3CF206EB-65CB-A0DF-96AC-6C34004A417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4" name="矩形 1013">
                  <a:extLst>
                    <a:ext uri="{FF2B5EF4-FFF2-40B4-BE49-F238E27FC236}">
                      <a16:creationId xmlns:a16="http://schemas.microsoft.com/office/drawing/2014/main" id="{F26AABD6-4DB0-3DA8-5FB2-7C15B8D0C61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1" name="组合 840">
                <a:extLst>
                  <a:ext uri="{FF2B5EF4-FFF2-40B4-BE49-F238E27FC236}">
                    <a16:creationId xmlns:a16="http://schemas.microsoft.com/office/drawing/2014/main" id="{A6EB745D-D183-4FD7-8E44-3C7A5F81B78D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007" name="矩形 1006">
                  <a:extLst>
                    <a:ext uri="{FF2B5EF4-FFF2-40B4-BE49-F238E27FC236}">
                      <a16:creationId xmlns:a16="http://schemas.microsoft.com/office/drawing/2014/main" id="{DE4BDCEC-ED1F-4CB1-00D1-135FB06B0AE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8" name="矩形 1007">
                  <a:extLst>
                    <a:ext uri="{FF2B5EF4-FFF2-40B4-BE49-F238E27FC236}">
                      <a16:creationId xmlns:a16="http://schemas.microsoft.com/office/drawing/2014/main" id="{68EA46C0-096B-09E2-65BB-B1C5CB7AECC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9" name="矩形 1008">
                  <a:extLst>
                    <a:ext uri="{FF2B5EF4-FFF2-40B4-BE49-F238E27FC236}">
                      <a16:creationId xmlns:a16="http://schemas.microsoft.com/office/drawing/2014/main" id="{0045CE08-7055-6F51-50A1-5439AA519C0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0" name="矩形 1009">
                  <a:extLst>
                    <a:ext uri="{FF2B5EF4-FFF2-40B4-BE49-F238E27FC236}">
                      <a16:creationId xmlns:a16="http://schemas.microsoft.com/office/drawing/2014/main" id="{8A3C6F41-C09E-7030-006D-CDF0A18F2A4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2" name="组合 841">
                <a:extLst>
                  <a:ext uri="{FF2B5EF4-FFF2-40B4-BE49-F238E27FC236}">
                    <a16:creationId xmlns:a16="http://schemas.microsoft.com/office/drawing/2014/main" id="{1279DD65-556B-99E7-09DB-2C8286557411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003" name="矩形 1002">
                  <a:extLst>
                    <a:ext uri="{FF2B5EF4-FFF2-40B4-BE49-F238E27FC236}">
                      <a16:creationId xmlns:a16="http://schemas.microsoft.com/office/drawing/2014/main" id="{9AE55BDC-55AE-7F35-C118-2181AB8EBE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4" name="矩形 1003">
                  <a:extLst>
                    <a:ext uri="{FF2B5EF4-FFF2-40B4-BE49-F238E27FC236}">
                      <a16:creationId xmlns:a16="http://schemas.microsoft.com/office/drawing/2014/main" id="{5B360626-D411-6851-74ED-DE1C361F9DB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5" name="矩形 1004">
                  <a:extLst>
                    <a:ext uri="{FF2B5EF4-FFF2-40B4-BE49-F238E27FC236}">
                      <a16:creationId xmlns:a16="http://schemas.microsoft.com/office/drawing/2014/main" id="{DA99E4D9-4BFC-DB3B-B582-3689305517F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6" name="矩形 1005">
                  <a:extLst>
                    <a:ext uri="{FF2B5EF4-FFF2-40B4-BE49-F238E27FC236}">
                      <a16:creationId xmlns:a16="http://schemas.microsoft.com/office/drawing/2014/main" id="{A731132A-9389-926E-D2AC-8DFB95DC4AC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3" name="组合 842">
                <a:extLst>
                  <a:ext uri="{FF2B5EF4-FFF2-40B4-BE49-F238E27FC236}">
                    <a16:creationId xmlns:a16="http://schemas.microsoft.com/office/drawing/2014/main" id="{14864CCC-3067-D6CA-CC88-44AB1543D14F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999" name="矩形 998">
                  <a:extLst>
                    <a:ext uri="{FF2B5EF4-FFF2-40B4-BE49-F238E27FC236}">
                      <a16:creationId xmlns:a16="http://schemas.microsoft.com/office/drawing/2014/main" id="{FCEC69A6-5B7F-288B-BB58-B8DBB5E766B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0" name="矩形 999">
                  <a:extLst>
                    <a:ext uri="{FF2B5EF4-FFF2-40B4-BE49-F238E27FC236}">
                      <a16:creationId xmlns:a16="http://schemas.microsoft.com/office/drawing/2014/main" id="{54A3E98B-5C52-9D7B-BE68-C0A200EF6C7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1" name="矩形 1000">
                  <a:extLst>
                    <a:ext uri="{FF2B5EF4-FFF2-40B4-BE49-F238E27FC236}">
                      <a16:creationId xmlns:a16="http://schemas.microsoft.com/office/drawing/2014/main" id="{223744F8-B4D3-341D-D070-B612D653A82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02" name="矩形 1001">
                  <a:extLst>
                    <a:ext uri="{FF2B5EF4-FFF2-40B4-BE49-F238E27FC236}">
                      <a16:creationId xmlns:a16="http://schemas.microsoft.com/office/drawing/2014/main" id="{F3DE8C33-424F-179C-A0F1-3738E76397B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4" name="组合 843">
                <a:extLst>
                  <a:ext uri="{FF2B5EF4-FFF2-40B4-BE49-F238E27FC236}">
                    <a16:creationId xmlns:a16="http://schemas.microsoft.com/office/drawing/2014/main" id="{AB245B64-33B8-18D2-F875-91025F41B3CD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995" name="矩形 994">
                  <a:extLst>
                    <a:ext uri="{FF2B5EF4-FFF2-40B4-BE49-F238E27FC236}">
                      <a16:creationId xmlns:a16="http://schemas.microsoft.com/office/drawing/2014/main" id="{2EFE56C8-EE44-0C55-08C6-2681ECDB627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6" name="矩形 995">
                  <a:extLst>
                    <a:ext uri="{FF2B5EF4-FFF2-40B4-BE49-F238E27FC236}">
                      <a16:creationId xmlns:a16="http://schemas.microsoft.com/office/drawing/2014/main" id="{1CE3507F-6EF7-4A22-9B53-7BB3A17BB04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7" name="矩形 996">
                  <a:extLst>
                    <a:ext uri="{FF2B5EF4-FFF2-40B4-BE49-F238E27FC236}">
                      <a16:creationId xmlns:a16="http://schemas.microsoft.com/office/drawing/2014/main" id="{AF47C924-82EF-D159-4755-C8168359BA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8" name="矩形 997">
                  <a:extLst>
                    <a:ext uri="{FF2B5EF4-FFF2-40B4-BE49-F238E27FC236}">
                      <a16:creationId xmlns:a16="http://schemas.microsoft.com/office/drawing/2014/main" id="{ADC6D83F-AFF5-9301-30AD-91DF63AC0BB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5" name="组合 844">
                <a:extLst>
                  <a:ext uri="{FF2B5EF4-FFF2-40B4-BE49-F238E27FC236}">
                    <a16:creationId xmlns:a16="http://schemas.microsoft.com/office/drawing/2014/main" id="{6617F310-C734-1B4F-1FAF-0E26BD2CFE0D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991" name="矩形 990">
                  <a:extLst>
                    <a:ext uri="{FF2B5EF4-FFF2-40B4-BE49-F238E27FC236}">
                      <a16:creationId xmlns:a16="http://schemas.microsoft.com/office/drawing/2014/main" id="{C23E64A0-6ACB-C294-95D4-AC04EF327EA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2" name="矩形 991">
                  <a:extLst>
                    <a:ext uri="{FF2B5EF4-FFF2-40B4-BE49-F238E27FC236}">
                      <a16:creationId xmlns:a16="http://schemas.microsoft.com/office/drawing/2014/main" id="{50D0D801-9594-6099-BEDB-B8388F6361D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3" name="矩形 992">
                  <a:extLst>
                    <a:ext uri="{FF2B5EF4-FFF2-40B4-BE49-F238E27FC236}">
                      <a16:creationId xmlns:a16="http://schemas.microsoft.com/office/drawing/2014/main" id="{9E0C7976-3A4E-3971-B8ED-CCD886884CC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4" name="矩形 993">
                  <a:extLst>
                    <a:ext uri="{FF2B5EF4-FFF2-40B4-BE49-F238E27FC236}">
                      <a16:creationId xmlns:a16="http://schemas.microsoft.com/office/drawing/2014/main" id="{5B60944F-973E-9303-8C66-40D9E8345AC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6" name="组合 845">
                <a:extLst>
                  <a:ext uri="{FF2B5EF4-FFF2-40B4-BE49-F238E27FC236}">
                    <a16:creationId xmlns:a16="http://schemas.microsoft.com/office/drawing/2014/main" id="{B9430BDF-567A-9423-1B1D-8B83DA478EED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987" name="矩形 986">
                  <a:extLst>
                    <a:ext uri="{FF2B5EF4-FFF2-40B4-BE49-F238E27FC236}">
                      <a16:creationId xmlns:a16="http://schemas.microsoft.com/office/drawing/2014/main" id="{FBD3B548-6C3C-4379-6037-B177699CE2C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8" name="矩形 987">
                  <a:extLst>
                    <a:ext uri="{FF2B5EF4-FFF2-40B4-BE49-F238E27FC236}">
                      <a16:creationId xmlns:a16="http://schemas.microsoft.com/office/drawing/2014/main" id="{8CC4A1A5-7A6A-7941-D5BA-B22807FD75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9" name="矩形 988">
                  <a:extLst>
                    <a:ext uri="{FF2B5EF4-FFF2-40B4-BE49-F238E27FC236}">
                      <a16:creationId xmlns:a16="http://schemas.microsoft.com/office/drawing/2014/main" id="{E4312BCD-D995-7975-63DC-A5A0F542801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90" name="矩形 989">
                  <a:extLst>
                    <a:ext uri="{FF2B5EF4-FFF2-40B4-BE49-F238E27FC236}">
                      <a16:creationId xmlns:a16="http://schemas.microsoft.com/office/drawing/2014/main" id="{0E986557-9A2F-6E80-24E6-504B870329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7" name="组合 846">
                <a:extLst>
                  <a:ext uri="{FF2B5EF4-FFF2-40B4-BE49-F238E27FC236}">
                    <a16:creationId xmlns:a16="http://schemas.microsoft.com/office/drawing/2014/main" id="{2DB42281-A710-0F34-D348-0CCD6461B336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983" name="矩形 982">
                  <a:extLst>
                    <a:ext uri="{FF2B5EF4-FFF2-40B4-BE49-F238E27FC236}">
                      <a16:creationId xmlns:a16="http://schemas.microsoft.com/office/drawing/2014/main" id="{4032F175-FA80-451C-DEBF-EA1B9E03C59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4" name="矩形 983">
                  <a:extLst>
                    <a:ext uri="{FF2B5EF4-FFF2-40B4-BE49-F238E27FC236}">
                      <a16:creationId xmlns:a16="http://schemas.microsoft.com/office/drawing/2014/main" id="{AC66AE3D-F3F0-F65E-ACCE-9C583B0039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5" name="矩形 984">
                  <a:extLst>
                    <a:ext uri="{FF2B5EF4-FFF2-40B4-BE49-F238E27FC236}">
                      <a16:creationId xmlns:a16="http://schemas.microsoft.com/office/drawing/2014/main" id="{AC9891EE-AF3E-0086-06EF-8499E4549CC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6" name="矩形 985">
                  <a:extLst>
                    <a:ext uri="{FF2B5EF4-FFF2-40B4-BE49-F238E27FC236}">
                      <a16:creationId xmlns:a16="http://schemas.microsoft.com/office/drawing/2014/main" id="{48EB0761-6965-27D3-B470-7757486280B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8" name="组合 847">
                <a:extLst>
                  <a:ext uri="{FF2B5EF4-FFF2-40B4-BE49-F238E27FC236}">
                    <a16:creationId xmlns:a16="http://schemas.microsoft.com/office/drawing/2014/main" id="{D16941CB-18AD-49D2-ADD4-93CDC0E0E3CF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979" name="矩形 978">
                  <a:extLst>
                    <a:ext uri="{FF2B5EF4-FFF2-40B4-BE49-F238E27FC236}">
                      <a16:creationId xmlns:a16="http://schemas.microsoft.com/office/drawing/2014/main" id="{06FD025F-E36E-7A77-E9C4-92EE49EDAF3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0" name="矩形 979">
                  <a:extLst>
                    <a:ext uri="{FF2B5EF4-FFF2-40B4-BE49-F238E27FC236}">
                      <a16:creationId xmlns:a16="http://schemas.microsoft.com/office/drawing/2014/main" id="{D427FB38-756B-8224-A9CB-CC26D5F84C6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1" name="矩形 980">
                  <a:extLst>
                    <a:ext uri="{FF2B5EF4-FFF2-40B4-BE49-F238E27FC236}">
                      <a16:creationId xmlns:a16="http://schemas.microsoft.com/office/drawing/2014/main" id="{E27DABC6-B05C-AFB3-5F42-FCBCF038275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2" name="矩形 981">
                  <a:extLst>
                    <a:ext uri="{FF2B5EF4-FFF2-40B4-BE49-F238E27FC236}">
                      <a16:creationId xmlns:a16="http://schemas.microsoft.com/office/drawing/2014/main" id="{25189577-C58C-AA27-C2B1-42A14A5716C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49" name="组合 848">
                <a:extLst>
                  <a:ext uri="{FF2B5EF4-FFF2-40B4-BE49-F238E27FC236}">
                    <a16:creationId xmlns:a16="http://schemas.microsoft.com/office/drawing/2014/main" id="{038338AF-D08A-F565-FC23-2B52FF88AE76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975" name="矩形 974">
                  <a:extLst>
                    <a:ext uri="{FF2B5EF4-FFF2-40B4-BE49-F238E27FC236}">
                      <a16:creationId xmlns:a16="http://schemas.microsoft.com/office/drawing/2014/main" id="{7B64D1EB-5713-C8C9-A1DA-A4412C64878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6" name="矩形 975">
                  <a:extLst>
                    <a:ext uri="{FF2B5EF4-FFF2-40B4-BE49-F238E27FC236}">
                      <a16:creationId xmlns:a16="http://schemas.microsoft.com/office/drawing/2014/main" id="{800183D5-8565-7FC3-BA8E-1002ECEB4B0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7" name="矩形 976">
                  <a:extLst>
                    <a:ext uri="{FF2B5EF4-FFF2-40B4-BE49-F238E27FC236}">
                      <a16:creationId xmlns:a16="http://schemas.microsoft.com/office/drawing/2014/main" id="{9E583E39-9BEE-F338-633D-B90BBBD6FA3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8" name="矩形 977">
                  <a:extLst>
                    <a:ext uri="{FF2B5EF4-FFF2-40B4-BE49-F238E27FC236}">
                      <a16:creationId xmlns:a16="http://schemas.microsoft.com/office/drawing/2014/main" id="{E9AB2B4E-0CA4-61A1-EAF9-E83DF90A54B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0" name="组合 849">
                <a:extLst>
                  <a:ext uri="{FF2B5EF4-FFF2-40B4-BE49-F238E27FC236}">
                    <a16:creationId xmlns:a16="http://schemas.microsoft.com/office/drawing/2014/main" id="{4E276E01-2B92-49BA-8120-FC3763726C70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71" name="矩形 970">
                  <a:extLst>
                    <a:ext uri="{FF2B5EF4-FFF2-40B4-BE49-F238E27FC236}">
                      <a16:creationId xmlns:a16="http://schemas.microsoft.com/office/drawing/2014/main" id="{3E58038B-A85E-9113-8496-22D26C8C35E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2" name="矩形 971">
                  <a:extLst>
                    <a:ext uri="{FF2B5EF4-FFF2-40B4-BE49-F238E27FC236}">
                      <a16:creationId xmlns:a16="http://schemas.microsoft.com/office/drawing/2014/main" id="{799483B1-E04A-FC62-8F62-86AB23510A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3" name="矩形 972">
                  <a:extLst>
                    <a:ext uri="{FF2B5EF4-FFF2-40B4-BE49-F238E27FC236}">
                      <a16:creationId xmlns:a16="http://schemas.microsoft.com/office/drawing/2014/main" id="{3A88C53A-B462-5F62-B231-412E89D2536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4" name="矩形 973">
                  <a:extLst>
                    <a:ext uri="{FF2B5EF4-FFF2-40B4-BE49-F238E27FC236}">
                      <a16:creationId xmlns:a16="http://schemas.microsoft.com/office/drawing/2014/main" id="{141E1686-125C-72CE-8C15-FC61B88B801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1" name="组合 850">
                <a:extLst>
                  <a:ext uri="{FF2B5EF4-FFF2-40B4-BE49-F238E27FC236}">
                    <a16:creationId xmlns:a16="http://schemas.microsoft.com/office/drawing/2014/main" id="{6018FA69-CC6E-B85B-9DED-2C19569D3A6E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67" name="矩形 966">
                  <a:extLst>
                    <a:ext uri="{FF2B5EF4-FFF2-40B4-BE49-F238E27FC236}">
                      <a16:creationId xmlns:a16="http://schemas.microsoft.com/office/drawing/2014/main" id="{2FE2CE68-7494-B299-8471-BC9F7BB4E1C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8" name="矩形 967">
                  <a:extLst>
                    <a:ext uri="{FF2B5EF4-FFF2-40B4-BE49-F238E27FC236}">
                      <a16:creationId xmlns:a16="http://schemas.microsoft.com/office/drawing/2014/main" id="{B3ED1283-A595-2C8E-5F4D-FFE7CD8C3F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9" name="矩形 968">
                  <a:extLst>
                    <a:ext uri="{FF2B5EF4-FFF2-40B4-BE49-F238E27FC236}">
                      <a16:creationId xmlns:a16="http://schemas.microsoft.com/office/drawing/2014/main" id="{1B2246F9-2B48-9D38-4DCB-B75CFBDD026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70" name="矩形 969">
                  <a:extLst>
                    <a:ext uri="{FF2B5EF4-FFF2-40B4-BE49-F238E27FC236}">
                      <a16:creationId xmlns:a16="http://schemas.microsoft.com/office/drawing/2014/main" id="{5E311157-1A8C-8B21-4D4A-C08A74EE4CD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2" name="组合 851">
                <a:extLst>
                  <a:ext uri="{FF2B5EF4-FFF2-40B4-BE49-F238E27FC236}">
                    <a16:creationId xmlns:a16="http://schemas.microsoft.com/office/drawing/2014/main" id="{D3A3F618-0245-2AE1-5B11-415EACADDB91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63" name="矩形 962">
                  <a:extLst>
                    <a:ext uri="{FF2B5EF4-FFF2-40B4-BE49-F238E27FC236}">
                      <a16:creationId xmlns:a16="http://schemas.microsoft.com/office/drawing/2014/main" id="{E20FB465-55E2-2940-9F3E-14978795A5E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4" name="矩形 963">
                  <a:extLst>
                    <a:ext uri="{FF2B5EF4-FFF2-40B4-BE49-F238E27FC236}">
                      <a16:creationId xmlns:a16="http://schemas.microsoft.com/office/drawing/2014/main" id="{01E55459-C8CF-864E-FB3C-CC2DB873A05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5" name="矩形 964">
                  <a:extLst>
                    <a:ext uri="{FF2B5EF4-FFF2-40B4-BE49-F238E27FC236}">
                      <a16:creationId xmlns:a16="http://schemas.microsoft.com/office/drawing/2014/main" id="{6BFAA8B7-9DA4-A6A9-5716-FEA5EA42C85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6" name="矩形 965">
                  <a:extLst>
                    <a:ext uri="{FF2B5EF4-FFF2-40B4-BE49-F238E27FC236}">
                      <a16:creationId xmlns:a16="http://schemas.microsoft.com/office/drawing/2014/main" id="{CFC85CA3-07E0-2AED-A2C2-4730B08652C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3" name="组合 852">
                <a:extLst>
                  <a:ext uri="{FF2B5EF4-FFF2-40B4-BE49-F238E27FC236}">
                    <a16:creationId xmlns:a16="http://schemas.microsoft.com/office/drawing/2014/main" id="{9385FF59-F810-8E3A-78BF-93908E9E8908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59" name="矩形 958">
                  <a:extLst>
                    <a:ext uri="{FF2B5EF4-FFF2-40B4-BE49-F238E27FC236}">
                      <a16:creationId xmlns:a16="http://schemas.microsoft.com/office/drawing/2014/main" id="{FBCC28E6-FDFB-6992-0B67-5ED9B197C82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0" name="矩形 959">
                  <a:extLst>
                    <a:ext uri="{FF2B5EF4-FFF2-40B4-BE49-F238E27FC236}">
                      <a16:creationId xmlns:a16="http://schemas.microsoft.com/office/drawing/2014/main" id="{69ECC776-EA53-BA12-7139-EF8F59D3915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1" name="矩形 960">
                  <a:extLst>
                    <a:ext uri="{FF2B5EF4-FFF2-40B4-BE49-F238E27FC236}">
                      <a16:creationId xmlns:a16="http://schemas.microsoft.com/office/drawing/2014/main" id="{8F2B83CD-0892-FEDD-FB62-6B5A3AABDC0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2" name="矩形 961">
                  <a:extLst>
                    <a:ext uri="{FF2B5EF4-FFF2-40B4-BE49-F238E27FC236}">
                      <a16:creationId xmlns:a16="http://schemas.microsoft.com/office/drawing/2014/main" id="{10696F6E-FBA5-DB55-31AB-FD665CAE0D5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4" name="组合 853">
                <a:extLst>
                  <a:ext uri="{FF2B5EF4-FFF2-40B4-BE49-F238E27FC236}">
                    <a16:creationId xmlns:a16="http://schemas.microsoft.com/office/drawing/2014/main" id="{90016E9C-4FF2-3D26-BE4D-9F4F337CB597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55" name="矩形 954">
                  <a:extLst>
                    <a:ext uri="{FF2B5EF4-FFF2-40B4-BE49-F238E27FC236}">
                      <a16:creationId xmlns:a16="http://schemas.microsoft.com/office/drawing/2014/main" id="{56872D4C-7468-E626-B6A4-991F7FD4613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6" name="矩形 955">
                  <a:extLst>
                    <a:ext uri="{FF2B5EF4-FFF2-40B4-BE49-F238E27FC236}">
                      <a16:creationId xmlns:a16="http://schemas.microsoft.com/office/drawing/2014/main" id="{46EEC585-AA3A-C2C9-D1BF-F6C9F108572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7" name="矩形 956">
                  <a:extLst>
                    <a:ext uri="{FF2B5EF4-FFF2-40B4-BE49-F238E27FC236}">
                      <a16:creationId xmlns:a16="http://schemas.microsoft.com/office/drawing/2014/main" id="{0B6A6910-C685-4299-984F-72D2A43BCE2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8" name="矩形 957">
                  <a:extLst>
                    <a:ext uri="{FF2B5EF4-FFF2-40B4-BE49-F238E27FC236}">
                      <a16:creationId xmlns:a16="http://schemas.microsoft.com/office/drawing/2014/main" id="{2CC44693-6C5F-DF49-34BA-7F6D3B22CDE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5" name="组合 854">
                <a:extLst>
                  <a:ext uri="{FF2B5EF4-FFF2-40B4-BE49-F238E27FC236}">
                    <a16:creationId xmlns:a16="http://schemas.microsoft.com/office/drawing/2014/main" id="{A52F130F-AA8F-F3E5-36E6-C6D669090CAD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51" name="矩形 950">
                  <a:extLst>
                    <a:ext uri="{FF2B5EF4-FFF2-40B4-BE49-F238E27FC236}">
                      <a16:creationId xmlns:a16="http://schemas.microsoft.com/office/drawing/2014/main" id="{4EFB1C5D-71D9-42F6-6EC2-6367244B669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2" name="矩形 951">
                  <a:extLst>
                    <a:ext uri="{FF2B5EF4-FFF2-40B4-BE49-F238E27FC236}">
                      <a16:creationId xmlns:a16="http://schemas.microsoft.com/office/drawing/2014/main" id="{AC61013A-B021-61D4-B248-65303AC444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3" name="矩形 952">
                  <a:extLst>
                    <a:ext uri="{FF2B5EF4-FFF2-40B4-BE49-F238E27FC236}">
                      <a16:creationId xmlns:a16="http://schemas.microsoft.com/office/drawing/2014/main" id="{805378A5-81D6-6103-0477-539E29816DE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54" name="矩形 953">
                  <a:extLst>
                    <a:ext uri="{FF2B5EF4-FFF2-40B4-BE49-F238E27FC236}">
                      <a16:creationId xmlns:a16="http://schemas.microsoft.com/office/drawing/2014/main" id="{4929544F-FA4D-D2F7-032C-0E660026BEB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6" name="组合 855">
                <a:extLst>
                  <a:ext uri="{FF2B5EF4-FFF2-40B4-BE49-F238E27FC236}">
                    <a16:creationId xmlns:a16="http://schemas.microsoft.com/office/drawing/2014/main" id="{C70F7E99-5BEC-216B-84F0-9769A3C746DA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47" name="矩形 946">
                  <a:extLst>
                    <a:ext uri="{FF2B5EF4-FFF2-40B4-BE49-F238E27FC236}">
                      <a16:creationId xmlns:a16="http://schemas.microsoft.com/office/drawing/2014/main" id="{4BC66AF9-9CD5-A3B2-2BAA-6D4C70E416A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8" name="矩形 947">
                  <a:extLst>
                    <a:ext uri="{FF2B5EF4-FFF2-40B4-BE49-F238E27FC236}">
                      <a16:creationId xmlns:a16="http://schemas.microsoft.com/office/drawing/2014/main" id="{311A97BE-70B4-40B5-ECBB-55A857A55A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9" name="矩形 948">
                  <a:extLst>
                    <a:ext uri="{FF2B5EF4-FFF2-40B4-BE49-F238E27FC236}">
                      <a16:creationId xmlns:a16="http://schemas.microsoft.com/office/drawing/2014/main" id="{004DC0D6-80D7-740F-E4FF-D36DE630C49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50" name="矩形 949">
                  <a:extLst>
                    <a:ext uri="{FF2B5EF4-FFF2-40B4-BE49-F238E27FC236}">
                      <a16:creationId xmlns:a16="http://schemas.microsoft.com/office/drawing/2014/main" id="{D74C8CA4-9ABB-67F9-BCA3-14B5722911B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7" name="组合 856">
                <a:extLst>
                  <a:ext uri="{FF2B5EF4-FFF2-40B4-BE49-F238E27FC236}">
                    <a16:creationId xmlns:a16="http://schemas.microsoft.com/office/drawing/2014/main" id="{7A2BA7E5-938B-9D56-DEBA-15669524B8B0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43" name="矩形 942">
                  <a:extLst>
                    <a:ext uri="{FF2B5EF4-FFF2-40B4-BE49-F238E27FC236}">
                      <a16:creationId xmlns:a16="http://schemas.microsoft.com/office/drawing/2014/main" id="{BF2BF28B-0526-319D-F198-2DAAEBD72C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4" name="矩形 943">
                  <a:extLst>
                    <a:ext uri="{FF2B5EF4-FFF2-40B4-BE49-F238E27FC236}">
                      <a16:creationId xmlns:a16="http://schemas.microsoft.com/office/drawing/2014/main" id="{FDFCB766-3CDD-CC72-8CB6-157A4A8D70A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5" name="矩形 944">
                  <a:extLst>
                    <a:ext uri="{FF2B5EF4-FFF2-40B4-BE49-F238E27FC236}">
                      <a16:creationId xmlns:a16="http://schemas.microsoft.com/office/drawing/2014/main" id="{F190EF9A-7815-E003-323B-706825047E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6" name="矩形 945">
                  <a:extLst>
                    <a:ext uri="{FF2B5EF4-FFF2-40B4-BE49-F238E27FC236}">
                      <a16:creationId xmlns:a16="http://schemas.microsoft.com/office/drawing/2014/main" id="{06CA8EF5-0256-F90D-74E5-BFDFE854534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8" name="组合 857">
                <a:extLst>
                  <a:ext uri="{FF2B5EF4-FFF2-40B4-BE49-F238E27FC236}">
                    <a16:creationId xmlns:a16="http://schemas.microsoft.com/office/drawing/2014/main" id="{EF6EC931-4226-25E7-2F19-692385843654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39" name="矩形 938">
                  <a:extLst>
                    <a:ext uri="{FF2B5EF4-FFF2-40B4-BE49-F238E27FC236}">
                      <a16:creationId xmlns:a16="http://schemas.microsoft.com/office/drawing/2014/main" id="{5510498A-9A57-43E4-3973-37C1882CAC9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0" name="矩形 939">
                  <a:extLst>
                    <a:ext uri="{FF2B5EF4-FFF2-40B4-BE49-F238E27FC236}">
                      <a16:creationId xmlns:a16="http://schemas.microsoft.com/office/drawing/2014/main" id="{D71EBC3D-5156-6EBF-0C14-3016EDF8F2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1" name="矩形 940">
                  <a:extLst>
                    <a:ext uri="{FF2B5EF4-FFF2-40B4-BE49-F238E27FC236}">
                      <a16:creationId xmlns:a16="http://schemas.microsoft.com/office/drawing/2014/main" id="{6D616F98-681A-930C-C387-94AAD088E9B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42" name="矩形 941">
                  <a:extLst>
                    <a:ext uri="{FF2B5EF4-FFF2-40B4-BE49-F238E27FC236}">
                      <a16:creationId xmlns:a16="http://schemas.microsoft.com/office/drawing/2014/main" id="{4036EDC3-2690-09F7-F132-B83CB702530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9" name="组合 858">
                <a:extLst>
                  <a:ext uri="{FF2B5EF4-FFF2-40B4-BE49-F238E27FC236}">
                    <a16:creationId xmlns:a16="http://schemas.microsoft.com/office/drawing/2014/main" id="{C57C01F1-7819-0A45-A1A9-A8A9066862D3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35" name="矩形 934">
                  <a:extLst>
                    <a:ext uri="{FF2B5EF4-FFF2-40B4-BE49-F238E27FC236}">
                      <a16:creationId xmlns:a16="http://schemas.microsoft.com/office/drawing/2014/main" id="{0A21E4E3-05F2-EDEB-AC0B-79256871B97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6" name="矩形 935">
                  <a:extLst>
                    <a:ext uri="{FF2B5EF4-FFF2-40B4-BE49-F238E27FC236}">
                      <a16:creationId xmlns:a16="http://schemas.microsoft.com/office/drawing/2014/main" id="{472BFBF2-6853-F48A-9A39-ED83383F038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7" name="矩形 936">
                  <a:extLst>
                    <a:ext uri="{FF2B5EF4-FFF2-40B4-BE49-F238E27FC236}">
                      <a16:creationId xmlns:a16="http://schemas.microsoft.com/office/drawing/2014/main" id="{1438FE5E-BBFD-6E4B-C4FC-EE44610FE44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8" name="矩形 937">
                  <a:extLst>
                    <a:ext uri="{FF2B5EF4-FFF2-40B4-BE49-F238E27FC236}">
                      <a16:creationId xmlns:a16="http://schemas.microsoft.com/office/drawing/2014/main" id="{AE38BB9C-D48D-6712-1117-EC51C4318DC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0" name="组合 859">
                <a:extLst>
                  <a:ext uri="{FF2B5EF4-FFF2-40B4-BE49-F238E27FC236}">
                    <a16:creationId xmlns:a16="http://schemas.microsoft.com/office/drawing/2014/main" id="{3E2791A1-61A2-9C70-44C0-2911728392D4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31" name="矩形 930">
                  <a:extLst>
                    <a:ext uri="{FF2B5EF4-FFF2-40B4-BE49-F238E27FC236}">
                      <a16:creationId xmlns:a16="http://schemas.microsoft.com/office/drawing/2014/main" id="{1303ABA8-4200-E2F6-F59F-6FF16FD6828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2" name="矩形 931">
                  <a:extLst>
                    <a:ext uri="{FF2B5EF4-FFF2-40B4-BE49-F238E27FC236}">
                      <a16:creationId xmlns:a16="http://schemas.microsoft.com/office/drawing/2014/main" id="{11596335-76F3-131E-89BD-C9D45F16747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3" name="矩形 932">
                  <a:extLst>
                    <a:ext uri="{FF2B5EF4-FFF2-40B4-BE49-F238E27FC236}">
                      <a16:creationId xmlns:a16="http://schemas.microsoft.com/office/drawing/2014/main" id="{56DD7875-FA70-2F68-07B1-4BB2AC8A3B1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4" name="矩形 933">
                  <a:extLst>
                    <a:ext uri="{FF2B5EF4-FFF2-40B4-BE49-F238E27FC236}">
                      <a16:creationId xmlns:a16="http://schemas.microsoft.com/office/drawing/2014/main" id="{F6CE1643-03F4-2BBA-AFB6-68974B86AFA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1" name="组合 860">
                <a:extLst>
                  <a:ext uri="{FF2B5EF4-FFF2-40B4-BE49-F238E27FC236}">
                    <a16:creationId xmlns:a16="http://schemas.microsoft.com/office/drawing/2014/main" id="{1E14444A-03F7-E570-7A86-771952FA2D8D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27" name="矩形 926">
                  <a:extLst>
                    <a:ext uri="{FF2B5EF4-FFF2-40B4-BE49-F238E27FC236}">
                      <a16:creationId xmlns:a16="http://schemas.microsoft.com/office/drawing/2014/main" id="{70F1120C-2181-5EFC-E8B7-54DC59D46DD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8" name="矩形 927">
                  <a:extLst>
                    <a:ext uri="{FF2B5EF4-FFF2-40B4-BE49-F238E27FC236}">
                      <a16:creationId xmlns:a16="http://schemas.microsoft.com/office/drawing/2014/main" id="{CB018E3F-2C32-D104-DEA9-A39E44E2447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9" name="矩形 928">
                  <a:extLst>
                    <a:ext uri="{FF2B5EF4-FFF2-40B4-BE49-F238E27FC236}">
                      <a16:creationId xmlns:a16="http://schemas.microsoft.com/office/drawing/2014/main" id="{5BADCF0E-9874-65D5-DF36-FE6D99B1C4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30" name="矩形 929">
                  <a:extLst>
                    <a:ext uri="{FF2B5EF4-FFF2-40B4-BE49-F238E27FC236}">
                      <a16:creationId xmlns:a16="http://schemas.microsoft.com/office/drawing/2014/main" id="{60BC5907-6629-121F-5B0C-84D7D807805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2" name="组合 861">
                <a:extLst>
                  <a:ext uri="{FF2B5EF4-FFF2-40B4-BE49-F238E27FC236}">
                    <a16:creationId xmlns:a16="http://schemas.microsoft.com/office/drawing/2014/main" id="{59B9AF9F-0BE6-F94B-6093-6797CD850A08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23" name="矩形 922">
                  <a:extLst>
                    <a:ext uri="{FF2B5EF4-FFF2-40B4-BE49-F238E27FC236}">
                      <a16:creationId xmlns:a16="http://schemas.microsoft.com/office/drawing/2014/main" id="{B4DCACB0-CAB2-C276-ECDC-86140B1DCAC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4" name="矩形 923">
                  <a:extLst>
                    <a:ext uri="{FF2B5EF4-FFF2-40B4-BE49-F238E27FC236}">
                      <a16:creationId xmlns:a16="http://schemas.microsoft.com/office/drawing/2014/main" id="{BBF1D8C6-838A-825F-4DEA-78C9125B9E0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5" name="矩形 924">
                  <a:extLst>
                    <a:ext uri="{FF2B5EF4-FFF2-40B4-BE49-F238E27FC236}">
                      <a16:creationId xmlns:a16="http://schemas.microsoft.com/office/drawing/2014/main" id="{109D13F5-D0BA-449D-D514-D18F2C553BC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6" name="矩形 925">
                  <a:extLst>
                    <a:ext uri="{FF2B5EF4-FFF2-40B4-BE49-F238E27FC236}">
                      <a16:creationId xmlns:a16="http://schemas.microsoft.com/office/drawing/2014/main" id="{DDECB915-880F-3F08-353C-533419217C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3" name="组合 862">
                <a:extLst>
                  <a:ext uri="{FF2B5EF4-FFF2-40B4-BE49-F238E27FC236}">
                    <a16:creationId xmlns:a16="http://schemas.microsoft.com/office/drawing/2014/main" id="{C6C002A7-B615-1F6D-2D9B-D4D94D663B38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19" name="矩形 918">
                  <a:extLst>
                    <a:ext uri="{FF2B5EF4-FFF2-40B4-BE49-F238E27FC236}">
                      <a16:creationId xmlns:a16="http://schemas.microsoft.com/office/drawing/2014/main" id="{AD81F4F0-D682-68D4-172E-1D7AEC34A8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0" name="矩形 919">
                  <a:extLst>
                    <a:ext uri="{FF2B5EF4-FFF2-40B4-BE49-F238E27FC236}">
                      <a16:creationId xmlns:a16="http://schemas.microsoft.com/office/drawing/2014/main" id="{F689EDDE-8168-FA78-F89E-FB0654CD964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1" name="矩形 920">
                  <a:extLst>
                    <a:ext uri="{FF2B5EF4-FFF2-40B4-BE49-F238E27FC236}">
                      <a16:creationId xmlns:a16="http://schemas.microsoft.com/office/drawing/2014/main" id="{3910FCEF-DB81-4032-C798-DD28EB5D917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22" name="矩形 921">
                  <a:extLst>
                    <a:ext uri="{FF2B5EF4-FFF2-40B4-BE49-F238E27FC236}">
                      <a16:creationId xmlns:a16="http://schemas.microsoft.com/office/drawing/2014/main" id="{9036A94C-382B-DD00-3835-5563D0E9A9E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4" name="组合 863">
                <a:extLst>
                  <a:ext uri="{FF2B5EF4-FFF2-40B4-BE49-F238E27FC236}">
                    <a16:creationId xmlns:a16="http://schemas.microsoft.com/office/drawing/2014/main" id="{A00D6022-F846-F3EB-2BAF-B3C47654C9FD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15" name="矩形 914">
                  <a:extLst>
                    <a:ext uri="{FF2B5EF4-FFF2-40B4-BE49-F238E27FC236}">
                      <a16:creationId xmlns:a16="http://schemas.microsoft.com/office/drawing/2014/main" id="{485B3859-04A9-4074-FEC7-F570D675F92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6" name="矩形 915">
                  <a:extLst>
                    <a:ext uri="{FF2B5EF4-FFF2-40B4-BE49-F238E27FC236}">
                      <a16:creationId xmlns:a16="http://schemas.microsoft.com/office/drawing/2014/main" id="{C58A5D30-B120-F9E9-1E52-5BAB271087E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7" name="矩形 916">
                  <a:extLst>
                    <a:ext uri="{FF2B5EF4-FFF2-40B4-BE49-F238E27FC236}">
                      <a16:creationId xmlns:a16="http://schemas.microsoft.com/office/drawing/2014/main" id="{AE6CAFBE-5210-4BBC-2C68-221E14602E3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8" name="矩形 917">
                  <a:extLst>
                    <a:ext uri="{FF2B5EF4-FFF2-40B4-BE49-F238E27FC236}">
                      <a16:creationId xmlns:a16="http://schemas.microsoft.com/office/drawing/2014/main" id="{3BD79C3C-F9F6-C958-8BE5-BCBED8B41D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5" name="组合 864">
                <a:extLst>
                  <a:ext uri="{FF2B5EF4-FFF2-40B4-BE49-F238E27FC236}">
                    <a16:creationId xmlns:a16="http://schemas.microsoft.com/office/drawing/2014/main" id="{B290AA6F-B56A-B839-4C79-6CC420DFCBBF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11" name="矩形 910">
                  <a:extLst>
                    <a:ext uri="{FF2B5EF4-FFF2-40B4-BE49-F238E27FC236}">
                      <a16:creationId xmlns:a16="http://schemas.microsoft.com/office/drawing/2014/main" id="{C7A54034-BB40-B279-88C7-7D73AEBDB3C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2" name="矩形 911">
                  <a:extLst>
                    <a:ext uri="{FF2B5EF4-FFF2-40B4-BE49-F238E27FC236}">
                      <a16:creationId xmlns:a16="http://schemas.microsoft.com/office/drawing/2014/main" id="{4049DDC4-2542-4536-1F0B-87DDB04F5E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3" name="矩形 912">
                  <a:extLst>
                    <a:ext uri="{FF2B5EF4-FFF2-40B4-BE49-F238E27FC236}">
                      <a16:creationId xmlns:a16="http://schemas.microsoft.com/office/drawing/2014/main" id="{76D82A32-4E14-2570-4F4E-48CCB7C5897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4" name="矩形 913">
                  <a:extLst>
                    <a:ext uri="{FF2B5EF4-FFF2-40B4-BE49-F238E27FC236}">
                      <a16:creationId xmlns:a16="http://schemas.microsoft.com/office/drawing/2014/main" id="{50B11D6A-5141-360A-E440-C1379BDF3BB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6" name="组合 865">
                <a:extLst>
                  <a:ext uri="{FF2B5EF4-FFF2-40B4-BE49-F238E27FC236}">
                    <a16:creationId xmlns:a16="http://schemas.microsoft.com/office/drawing/2014/main" id="{1A286954-A0B5-C4D4-EF8A-001F7CEE804C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07" name="矩形 906">
                  <a:extLst>
                    <a:ext uri="{FF2B5EF4-FFF2-40B4-BE49-F238E27FC236}">
                      <a16:creationId xmlns:a16="http://schemas.microsoft.com/office/drawing/2014/main" id="{2196BC7A-1485-0721-1253-51BEEA6A71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8" name="矩形 907">
                  <a:extLst>
                    <a:ext uri="{FF2B5EF4-FFF2-40B4-BE49-F238E27FC236}">
                      <a16:creationId xmlns:a16="http://schemas.microsoft.com/office/drawing/2014/main" id="{5B739C7A-AD3C-D175-1B1A-1A6F72FE361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9" name="矩形 908">
                  <a:extLst>
                    <a:ext uri="{FF2B5EF4-FFF2-40B4-BE49-F238E27FC236}">
                      <a16:creationId xmlns:a16="http://schemas.microsoft.com/office/drawing/2014/main" id="{08BC4903-CFB4-26A0-160C-A8C34A63E7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10" name="矩形 909">
                  <a:extLst>
                    <a:ext uri="{FF2B5EF4-FFF2-40B4-BE49-F238E27FC236}">
                      <a16:creationId xmlns:a16="http://schemas.microsoft.com/office/drawing/2014/main" id="{1A80B7DF-CF7F-AF35-886F-A709B6308BB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7" name="组合 866">
                <a:extLst>
                  <a:ext uri="{FF2B5EF4-FFF2-40B4-BE49-F238E27FC236}">
                    <a16:creationId xmlns:a16="http://schemas.microsoft.com/office/drawing/2014/main" id="{042030FB-29D7-018F-8680-8B5FA5111EB4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03" name="矩形 902">
                  <a:extLst>
                    <a:ext uri="{FF2B5EF4-FFF2-40B4-BE49-F238E27FC236}">
                      <a16:creationId xmlns:a16="http://schemas.microsoft.com/office/drawing/2014/main" id="{25AA899A-AE44-A66F-A691-FC3B2CF98EC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4" name="矩形 903">
                  <a:extLst>
                    <a:ext uri="{FF2B5EF4-FFF2-40B4-BE49-F238E27FC236}">
                      <a16:creationId xmlns:a16="http://schemas.microsoft.com/office/drawing/2014/main" id="{7021BC4A-9F2F-CEF7-321E-A7ACF52AA70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5" name="矩形 904">
                  <a:extLst>
                    <a:ext uri="{FF2B5EF4-FFF2-40B4-BE49-F238E27FC236}">
                      <a16:creationId xmlns:a16="http://schemas.microsoft.com/office/drawing/2014/main" id="{A2715E42-FF0B-C866-DC79-F24D98DA8FF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6" name="矩形 905">
                  <a:extLst>
                    <a:ext uri="{FF2B5EF4-FFF2-40B4-BE49-F238E27FC236}">
                      <a16:creationId xmlns:a16="http://schemas.microsoft.com/office/drawing/2014/main" id="{F2D41345-1705-9571-E969-AB0489AEF7F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8" name="组合 867">
                <a:extLst>
                  <a:ext uri="{FF2B5EF4-FFF2-40B4-BE49-F238E27FC236}">
                    <a16:creationId xmlns:a16="http://schemas.microsoft.com/office/drawing/2014/main" id="{8BAB24C0-D8F7-CE4D-5717-CD9150A076BF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99" name="矩形 898">
                  <a:extLst>
                    <a:ext uri="{FF2B5EF4-FFF2-40B4-BE49-F238E27FC236}">
                      <a16:creationId xmlns:a16="http://schemas.microsoft.com/office/drawing/2014/main" id="{A9A863B4-5448-A601-FC6C-5EC753FD8BE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0" name="矩形 899">
                  <a:extLst>
                    <a:ext uri="{FF2B5EF4-FFF2-40B4-BE49-F238E27FC236}">
                      <a16:creationId xmlns:a16="http://schemas.microsoft.com/office/drawing/2014/main" id="{276242D4-83A9-85C0-FEC3-BAB9B0DCA25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1" name="矩形 900">
                  <a:extLst>
                    <a:ext uri="{FF2B5EF4-FFF2-40B4-BE49-F238E27FC236}">
                      <a16:creationId xmlns:a16="http://schemas.microsoft.com/office/drawing/2014/main" id="{C30DE963-E04D-86BE-4004-84D5E4E9151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02" name="矩形 901">
                  <a:extLst>
                    <a:ext uri="{FF2B5EF4-FFF2-40B4-BE49-F238E27FC236}">
                      <a16:creationId xmlns:a16="http://schemas.microsoft.com/office/drawing/2014/main" id="{66173387-9E55-273A-FE8F-2A77BEA91CC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69" name="组合 868">
                <a:extLst>
                  <a:ext uri="{FF2B5EF4-FFF2-40B4-BE49-F238E27FC236}">
                    <a16:creationId xmlns:a16="http://schemas.microsoft.com/office/drawing/2014/main" id="{28B6BA99-F983-B6B7-5C60-345DD68AD5D5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95" name="矩形 894">
                  <a:extLst>
                    <a:ext uri="{FF2B5EF4-FFF2-40B4-BE49-F238E27FC236}">
                      <a16:creationId xmlns:a16="http://schemas.microsoft.com/office/drawing/2014/main" id="{BBD7BEB0-5CDF-61E3-EDD0-2F17FCEE65E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6" name="矩形 895">
                  <a:extLst>
                    <a:ext uri="{FF2B5EF4-FFF2-40B4-BE49-F238E27FC236}">
                      <a16:creationId xmlns:a16="http://schemas.microsoft.com/office/drawing/2014/main" id="{924100D3-BD9C-6937-9DE1-628E24BFE06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7" name="矩形 896">
                  <a:extLst>
                    <a:ext uri="{FF2B5EF4-FFF2-40B4-BE49-F238E27FC236}">
                      <a16:creationId xmlns:a16="http://schemas.microsoft.com/office/drawing/2014/main" id="{6CDB316A-B637-7250-57EF-A0E85CBE3EE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8" name="矩形 897">
                  <a:extLst>
                    <a:ext uri="{FF2B5EF4-FFF2-40B4-BE49-F238E27FC236}">
                      <a16:creationId xmlns:a16="http://schemas.microsoft.com/office/drawing/2014/main" id="{A8A451D6-E109-ED4C-260C-E068DD5E308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0" name="组合 869">
                <a:extLst>
                  <a:ext uri="{FF2B5EF4-FFF2-40B4-BE49-F238E27FC236}">
                    <a16:creationId xmlns:a16="http://schemas.microsoft.com/office/drawing/2014/main" id="{EE526FAB-D7D8-1387-6D41-5935CAB5E983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91" name="矩形 890">
                  <a:extLst>
                    <a:ext uri="{FF2B5EF4-FFF2-40B4-BE49-F238E27FC236}">
                      <a16:creationId xmlns:a16="http://schemas.microsoft.com/office/drawing/2014/main" id="{0EC0937D-9379-244C-C01C-EAA15135877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2" name="矩形 891">
                  <a:extLst>
                    <a:ext uri="{FF2B5EF4-FFF2-40B4-BE49-F238E27FC236}">
                      <a16:creationId xmlns:a16="http://schemas.microsoft.com/office/drawing/2014/main" id="{8AC25A02-1293-5C8E-78F1-5696A8C8D12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3" name="矩形 892">
                  <a:extLst>
                    <a:ext uri="{FF2B5EF4-FFF2-40B4-BE49-F238E27FC236}">
                      <a16:creationId xmlns:a16="http://schemas.microsoft.com/office/drawing/2014/main" id="{14A0FAC7-C22E-B693-E89B-D16E241BB1F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4" name="矩形 893">
                  <a:extLst>
                    <a:ext uri="{FF2B5EF4-FFF2-40B4-BE49-F238E27FC236}">
                      <a16:creationId xmlns:a16="http://schemas.microsoft.com/office/drawing/2014/main" id="{1B91B9E6-67F0-941B-AF91-3AFCBFD9F0F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1" name="组合 870">
                <a:extLst>
                  <a:ext uri="{FF2B5EF4-FFF2-40B4-BE49-F238E27FC236}">
                    <a16:creationId xmlns:a16="http://schemas.microsoft.com/office/drawing/2014/main" id="{9467CD75-08B7-FE6D-F324-58BA00CED8EE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87" name="矩形 886">
                  <a:extLst>
                    <a:ext uri="{FF2B5EF4-FFF2-40B4-BE49-F238E27FC236}">
                      <a16:creationId xmlns:a16="http://schemas.microsoft.com/office/drawing/2014/main" id="{ECCD56CA-031B-24F2-E38B-D2BBC736F4E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8" name="矩形 887">
                  <a:extLst>
                    <a:ext uri="{FF2B5EF4-FFF2-40B4-BE49-F238E27FC236}">
                      <a16:creationId xmlns:a16="http://schemas.microsoft.com/office/drawing/2014/main" id="{4E19E59A-F3A2-47EF-F09D-4856180D154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9" name="矩形 888">
                  <a:extLst>
                    <a:ext uri="{FF2B5EF4-FFF2-40B4-BE49-F238E27FC236}">
                      <a16:creationId xmlns:a16="http://schemas.microsoft.com/office/drawing/2014/main" id="{03BBC705-B233-0891-5AC2-82AF7F706BB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90" name="矩形 889">
                  <a:extLst>
                    <a:ext uri="{FF2B5EF4-FFF2-40B4-BE49-F238E27FC236}">
                      <a16:creationId xmlns:a16="http://schemas.microsoft.com/office/drawing/2014/main" id="{A2EDE2D7-D6FC-4A66-19C5-C75FF72C57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2" name="组合 871">
                <a:extLst>
                  <a:ext uri="{FF2B5EF4-FFF2-40B4-BE49-F238E27FC236}">
                    <a16:creationId xmlns:a16="http://schemas.microsoft.com/office/drawing/2014/main" id="{FA45CCBF-1914-C7C1-3586-6E0C743AFE19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83" name="矩形 882">
                  <a:extLst>
                    <a:ext uri="{FF2B5EF4-FFF2-40B4-BE49-F238E27FC236}">
                      <a16:creationId xmlns:a16="http://schemas.microsoft.com/office/drawing/2014/main" id="{CDA7E66B-7643-DAC0-ADE9-384A5700104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4" name="矩形 883">
                  <a:extLst>
                    <a:ext uri="{FF2B5EF4-FFF2-40B4-BE49-F238E27FC236}">
                      <a16:creationId xmlns:a16="http://schemas.microsoft.com/office/drawing/2014/main" id="{10952AF4-01EF-E9AE-00A8-B84A1A12D37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5" name="矩形 884">
                  <a:extLst>
                    <a:ext uri="{FF2B5EF4-FFF2-40B4-BE49-F238E27FC236}">
                      <a16:creationId xmlns:a16="http://schemas.microsoft.com/office/drawing/2014/main" id="{24495898-E8CD-BFBD-6053-250FBF839C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6" name="矩形 885">
                  <a:extLst>
                    <a:ext uri="{FF2B5EF4-FFF2-40B4-BE49-F238E27FC236}">
                      <a16:creationId xmlns:a16="http://schemas.microsoft.com/office/drawing/2014/main" id="{59FE7804-8A6E-ABB9-5249-B658E2C7CB5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3" name="组合 872">
                <a:extLst>
                  <a:ext uri="{FF2B5EF4-FFF2-40B4-BE49-F238E27FC236}">
                    <a16:creationId xmlns:a16="http://schemas.microsoft.com/office/drawing/2014/main" id="{6B37D554-764C-47E8-FB80-68E2A90084C0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79" name="矩形 878">
                  <a:extLst>
                    <a:ext uri="{FF2B5EF4-FFF2-40B4-BE49-F238E27FC236}">
                      <a16:creationId xmlns:a16="http://schemas.microsoft.com/office/drawing/2014/main" id="{46E313C8-3F69-F052-35D0-C73E6EBA4CC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0" name="矩形 879">
                  <a:extLst>
                    <a:ext uri="{FF2B5EF4-FFF2-40B4-BE49-F238E27FC236}">
                      <a16:creationId xmlns:a16="http://schemas.microsoft.com/office/drawing/2014/main" id="{89BAB59B-09C1-6B43-3D92-9A105E5D6BF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1" name="矩形 880">
                  <a:extLst>
                    <a:ext uri="{FF2B5EF4-FFF2-40B4-BE49-F238E27FC236}">
                      <a16:creationId xmlns:a16="http://schemas.microsoft.com/office/drawing/2014/main" id="{53F1B14A-B6C8-38FF-1765-3CAF7FBA016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82" name="矩形 881">
                  <a:extLst>
                    <a:ext uri="{FF2B5EF4-FFF2-40B4-BE49-F238E27FC236}">
                      <a16:creationId xmlns:a16="http://schemas.microsoft.com/office/drawing/2014/main" id="{312FB627-A386-A30D-131A-80B88F21384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74" name="组合 873">
                <a:extLst>
                  <a:ext uri="{FF2B5EF4-FFF2-40B4-BE49-F238E27FC236}">
                    <a16:creationId xmlns:a16="http://schemas.microsoft.com/office/drawing/2014/main" id="{18F2AA51-B934-5040-FEA0-2FADDCB82F6F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875" name="矩形 874">
                  <a:extLst>
                    <a:ext uri="{FF2B5EF4-FFF2-40B4-BE49-F238E27FC236}">
                      <a16:creationId xmlns:a16="http://schemas.microsoft.com/office/drawing/2014/main" id="{56BB13F8-9797-20C3-A301-A8E7F16E2AF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76" name="矩形 875">
                  <a:extLst>
                    <a:ext uri="{FF2B5EF4-FFF2-40B4-BE49-F238E27FC236}">
                      <a16:creationId xmlns:a16="http://schemas.microsoft.com/office/drawing/2014/main" id="{CFCAA712-86A6-6F65-2DF6-3ECB34CB61B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77" name="矩形 876">
                  <a:extLst>
                    <a:ext uri="{FF2B5EF4-FFF2-40B4-BE49-F238E27FC236}">
                      <a16:creationId xmlns:a16="http://schemas.microsoft.com/office/drawing/2014/main" id="{EBBF57FD-60BD-19BC-D454-8A3860BF4C6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878" name="矩形 877">
                  <a:extLst>
                    <a:ext uri="{FF2B5EF4-FFF2-40B4-BE49-F238E27FC236}">
                      <a16:creationId xmlns:a16="http://schemas.microsoft.com/office/drawing/2014/main" id="{A2786A04-01C9-B43E-935E-106EB3A282E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75" name="组合 1074">
              <a:extLst>
                <a:ext uri="{FF2B5EF4-FFF2-40B4-BE49-F238E27FC236}">
                  <a16:creationId xmlns:a16="http://schemas.microsoft.com/office/drawing/2014/main" id="{D2160EC1-AB34-79DA-D575-703F924169FB}"/>
                </a:ext>
              </a:extLst>
            </p:cNvPr>
            <p:cNvGrpSpPr/>
            <p:nvPr/>
          </p:nvGrpSpPr>
          <p:grpSpPr>
            <a:xfrm flipV="1">
              <a:off x="10825417" y="4763621"/>
              <a:ext cx="1013413" cy="60781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076" name="矩形 1075">
                <a:extLst>
                  <a:ext uri="{FF2B5EF4-FFF2-40B4-BE49-F238E27FC236}">
                    <a16:creationId xmlns:a16="http://schemas.microsoft.com/office/drawing/2014/main" id="{A7095713-7BF9-CB69-8E13-FA963AE6F05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7" name="矩形 1076">
                <a:extLst>
                  <a:ext uri="{FF2B5EF4-FFF2-40B4-BE49-F238E27FC236}">
                    <a16:creationId xmlns:a16="http://schemas.microsoft.com/office/drawing/2014/main" id="{12688A8C-FB4E-3656-7790-368FBD86E66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8" name="矩形 1077">
                <a:extLst>
                  <a:ext uri="{FF2B5EF4-FFF2-40B4-BE49-F238E27FC236}">
                    <a16:creationId xmlns:a16="http://schemas.microsoft.com/office/drawing/2014/main" id="{02B16593-2600-10A3-027E-1CE3DBFD7BE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9" name="矩形 1078">
                <a:extLst>
                  <a:ext uri="{FF2B5EF4-FFF2-40B4-BE49-F238E27FC236}">
                    <a16:creationId xmlns:a16="http://schemas.microsoft.com/office/drawing/2014/main" id="{12B6EE24-7346-BA14-20E1-6FBD50A9D56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80" name="组合 1079">
              <a:extLst>
                <a:ext uri="{FF2B5EF4-FFF2-40B4-BE49-F238E27FC236}">
                  <a16:creationId xmlns:a16="http://schemas.microsoft.com/office/drawing/2014/main" id="{6F73B2D5-812B-BFBD-F93C-CF1544664F61}"/>
                </a:ext>
              </a:extLst>
            </p:cNvPr>
            <p:cNvGrpSpPr/>
            <p:nvPr/>
          </p:nvGrpSpPr>
          <p:grpSpPr>
            <a:xfrm flipV="1">
              <a:off x="9718338" y="4733231"/>
              <a:ext cx="1013413" cy="60780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081" name="矩形 1080">
                <a:extLst>
                  <a:ext uri="{FF2B5EF4-FFF2-40B4-BE49-F238E27FC236}">
                    <a16:creationId xmlns:a16="http://schemas.microsoft.com/office/drawing/2014/main" id="{033C0910-43F7-812A-0DC9-F99D54D92C3C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2" name="矩形 1081">
                <a:extLst>
                  <a:ext uri="{FF2B5EF4-FFF2-40B4-BE49-F238E27FC236}">
                    <a16:creationId xmlns:a16="http://schemas.microsoft.com/office/drawing/2014/main" id="{D537D695-DA1B-5C7D-D10B-A1CBBE64397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3" name="矩形 1082">
                <a:extLst>
                  <a:ext uri="{FF2B5EF4-FFF2-40B4-BE49-F238E27FC236}">
                    <a16:creationId xmlns:a16="http://schemas.microsoft.com/office/drawing/2014/main" id="{E2B3C974-8FF4-48CC-08A9-41485C350F1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4" name="矩形 1083">
                <a:extLst>
                  <a:ext uri="{FF2B5EF4-FFF2-40B4-BE49-F238E27FC236}">
                    <a16:creationId xmlns:a16="http://schemas.microsoft.com/office/drawing/2014/main" id="{B56954BD-B422-3B6E-4B83-E07A90C9F6D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85" name="组合 1084">
              <a:extLst>
                <a:ext uri="{FF2B5EF4-FFF2-40B4-BE49-F238E27FC236}">
                  <a16:creationId xmlns:a16="http://schemas.microsoft.com/office/drawing/2014/main" id="{F1EAEBB1-1748-6DD5-A2A9-64C1F73B8F31}"/>
                </a:ext>
              </a:extLst>
            </p:cNvPr>
            <p:cNvGrpSpPr/>
            <p:nvPr/>
          </p:nvGrpSpPr>
          <p:grpSpPr>
            <a:xfrm>
              <a:off x="9704335" y="2693136"/>
              <a:ext cx="1037165" cy="1975775"/>
              <a:chOff x="-1720042" y="1812401"/>
              <a:chExt cx="2107423" cy="4014589"/>
            </a:xfrm>
          </p:grpSpPr>
          <p:grpSp>
            <p:nvGrpSpPr>
              <p:cNvPr id="1086" name="组合 1085">
                <a:extLst>
                  <a:ext uri="{FF2B5EF4-FFF2-40B4-BE49-F238E27FC236}">
                    <a16:creationId xmlns:a16="http://schemas.microsoft.com/office/drawing/2014/main" id="{98A2430F-8E42-C1EA-ACC3-80B349FE0783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207" name="矩形 1206">
                  <a:extLst>
                    <a:ext uri="{FF2B5EF4-FFF2-40B4-BE49-F238E27FC236}">
                      <a16:creationId xmlns:a16="http://schemas.microsoft.com/office/drawing/2014/main" id="{96E5D462-D80E-AD69-4AC3-DE36BA71303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8" name="矩形 1207">
                  <a:extLst>
                    <a:ext uri="{FF2B5EF4-FFF2-40B4-BE49-F238E27FC236}">
                      <a16:creationId xmlns:a16="http://schemas.microsoft.com/office/drawing/2014/main" id="{7EDCD59B-8365-ACFC-7340-49AECED7F7F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9" name="矩形 1208">
                  <a:extLst>
                    <a:ext uri="{FF2B5EF4-FFF2-40B4-BE49-F238E27FC236}">
                      <a16:creationId xmlns:a16="http://schemas.microsoft.com/office/drawing/2014/main" id="{4E623ADD-9A26-2069-D614-6082DB9FEB8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10" name="矩形 1209">
                  <a:extLst>
                    <a:ext uri="{FF2B5EF4-FFF2-40B4-BE49-F238E27FC236}">
                      <a16:creationId xmlns:a16="http://schemas.microsoft.com/office/drawing/2014/main" id="{69EDFA2A-7FE8-E3A0-776E-01680695A70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7" name="组合 1086">
                <a:extLst>
                  <a:ext uri="{FF2B5EF4-FFF2-40B4-BE49-F238E27FC236}">
                    <a16:creationId xmlns:a16="http://schemas.microsoft.com/office/drawing/2014/main" id="{A5AC515F-B39E-204E-12FC-51CCC8A448B4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203" name="矩形 1202">
                  <a:extLst>
                    <a:ext uri="{FF2B5EF4-FFF2-40B4-BE49-F238E27FC236}">
                      <a16:creationId xmlns:a16="http://schemas.microsoft.com/office/drawing/2014/main" id="{CD9BAE0A-F01E-2ADC-C8D4-3F6EA5B738D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4" name="矩形 1203">
                  <a:extLst>
                    <a:ext uri="{FF2B5EF4-FFF2-40B4-BE49-F238E27FC236}">
                      <a16:creationId xmlns:a16="http://schemas.microsoft.com/office/drawing/2014/main" id="{79BE6583-6051-5A97-68E2-E5754AF61B7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5" name="矩形 1204">
                  <a:extLst>
                    <a:ext uri="{FF2B5EF4-FFF2-40B4-BE49-F238E27FC236}">
                      <a16:creationId xmlns:a16="http://schemas.microsoft.com/office/drawing/2014/main" id="{FD2C8C2C-2024-2F7E-F755-E2AB48F040C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6" name="矩形 1205">
                  <a:extLst>
                    <a:ext uri="{FF2B5EF4-FFF2-40B4-BE49-F238E27FC236}">
                      <a16:creationId xmlns:a16="http://schemas.microsoft.com/office/drawing/2014/main" id="{A4C49637-52AA-0D5F-5A96-A1AF734C4CD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8" name="组合 1087">
                <a:extLst>
                  <a:ext uri="{FF2B5EF4-FFF2-40B4-BE49-F238E27FC236}">
                    <a16:creationId xmlns:a16="http://schemas.microsoft.com/office/drawing/2014/main" id="{BCDD8103-718D-D461-0DFD-985EB006E68C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199" name="矩形 1198">
                  <a:extLst>
                    <a:ext uri="{FF2B5EF4-FFF2-40B4-BE49-F238E27FC236}">
                      <a16:creationId xmlns:a16="http://schemas.microsoft.com/office/drawing/2014/main" id="{78C3B9FA-86AA-9421-0350-AF2EAF0CBDA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0" name="矩形 1199">
                  <a:extLst>
                    <a:ext uri="{FF2B5EF4-FFF2-40B4-BE49-F238E27FC236}">
                      <a16:creationId xmlns:a16="http://schemas.microsoft.com/office/drawing/2014/main" id="{416E52C2-716A-6EC6-079E-75D17CA4554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1" name="矩形 1200">
                  <a:extLst>
                    <a:ext uri="{FF2B5EF4-FFF2-40B4-BE49-F238E27FC236}">
                      <a16:creationId xmlns:a16="http://schemas.microsoft.com/office/drawing/2014/main" id="{4E36C19F-71B0-B969-70E4-FC73416A91E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02" name="矩形 1201">
                  <a:extLst>
                    <a:ext uri="{FF2B5EF4-FFF2-40B4-BE49-F238E27FC236}">
                      <a16:creationId xmlns:a16="http://schemas.microsoft.com/office/drawing/2014/main" id="{EDED1D4E-9FB5-B5CD-FF11-781A0D1B762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89" name="组合 1088">
                <a:extLst>
                  <a:ext uri="{FF2B5EF4-FFF2-40B4-BE49-F238E27FC236}">
                    <a16:creationId xmlns:a16="http://schemas.microsoft.com/office/drawing/2014/main" id="{6EBD248C-99BF-C4E0-0949-5C6E79AC9C5F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195" name="矩形 1194">
                  <a:extLst>
                    <a:ext uri="{FF2B5EF4-FFF2-40B4-BE49-F238E27FC236}">
                      <a16:creationId xmlns:a16="http://schemas.microsoft.com/office/drawing/2014/main" id="{15B20AC2-BFAB-A8EC-D68D-C364F4C321F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6" name="矩形 1195">
                  <a:extLst>
                    <a:ext uri="{FF2B5EF4-FFF2-40B4-BE49-F238E27FC236}">
                      <a16:creationId xmlns:a16="http://schemas.microsoft.com/office/drawing/2014/main" id="{DDC43343-2D97-9641-BC99-8BEA5FCB973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7" name="矩形 1196">
                  <a:extLst>
                    <a:ext uri="{FF2B5EF4-FFF2-40B4-BE49-F238E27FC236}">
                      <a16:creationId xmlns:a16="http://schemas.microsoft.com/office/drawing/2014/main" id="{DF0D6AD0-8DDF-B52E-D5B8-8D621CFD719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8" name="矩形 1197">
                  <a:extLst>
                    <a:ext uri="{FF2B5EF4-FFF2-40B4-BE49-F238E27FC236}">
                      <a16:creationId xmlns:a16="http://schemas.microsoft.com/office/drawing/2014/main" id="{632B7C57-77D1-CF84-93E9-A654251CA8C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0" name="组合 1089">
                <a:extLst>
                  <a:ext uri="{FF2B5EF4-FFF2-40B4-BE49-F238E27FC236}">
                    <a16:creationId xmlns:a16="http://schemas.microsoft.com/office/drawing/2014/main" id="{0FF7F20F-7450-5A1C-B438-986B22BF0A65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191" name="矩形 1190">
                  <a:extLst>
                    <a:ext uri="{FF2B5EF4-FFF2-40B4-BE49-F238E27FC236}">
                      <a16:creationId xmlns:a16="http://schemas.microsoft.com/office/drawing/2014/main" id="{DA3C34D8-477C-728D-D3EC-0300271BA85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2" name="矩形 1191">
                  <a:extLst>
                    <a:ext uri="{FF2B5EF4-FFF2-40B4-BE49-F238E27FC236}">
                      <a16:creationId xmlns:a16="http://schemas.microsoft.com/office/drawing/2014/main" id="{E036E4E1-5900-DF8B-5C12-8A789580639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3" name="矩形 1192">
                  <a:extLst>
                    <a:ext uri="{FF2B5EF4-FFF2-40B4-BE49-F238E27FC236}">
                      <a16:creationId xmlns:a16="http://schemas.microsoft.com/office/drawing/2014/main" id="{D0DF8E52-D67B-3921-BF1B-C4EFA21D355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4" name="矩形 1193">
                  <a:extLst>
                    <a:ext uri="{FF2B5EF4-FFF2-40B4-BE49-F238E27FC236}">
                      <a16:creationId xmlns:a16="http://schemas.microsoft.com/office/drawing/2014/main" id="{3E7E665F-05DC-A5C4-2396-E624E474FE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1" name="组合 1090">
                <a:extLst>
                  <a:ext uri="{FF2B5EF4-FFF2-40B4-BE49-F238E27FC236}">
                    <a16:creationId xmlns:a16="http://schemas.microsoft.com/office/drawing/2014/main" id="{B997472A-D075-303C-D088-15825398F957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187" name="矩形 1186">
                  <a:extLst>
                    <a:ext uri="{FF2B5EF4-FFF2-40B4-BE49-F238E27FC236}">
                      <a16:creationId xmlns:a16="http://schemas.microsoft.com/office/drawing/2014/main" id="{DC0AC0B4-B0A7-B931-DCE6-2A5AB9A914E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8" name="矩形 1187">
                  <a:extLst>
                    <a:ext uri="{FF2B5EF4-FFF2-40B4-BE49-F238E27FC236}">
                      <a16:creationId xmlns:a16="http://schemas.microsoft.com/office/drawing/2014/main" id="{24F8EE11-7C65-AF67-82A8-39824F57EEF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9" name="矩形 1188">
                  <a:extLst>
                    <a:ext uri="{FF2B5EF4-FFF2-40B4-BE49-F238E27FC236}">
                      <a16:creationId xmlns:a16="http://schemas.microsoft.com/office/drawing/2014/main" id="{2D1BF612-732C-2ED6-BA36-134EE9F8CFD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90" name="矩形 1189">
                  <a:extLst>
                    <a:ext uri="{FF2B5EF4-FFF2-40B4-BE49-F238E27FC236}">
                      <a16:creationId xmlns:a16="http://schemas.microsoft.com/office/drawing/2014/main" id="{1D93F687-D48F-CB6D-16A5-AB8DB00C472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2" name="组合 1091">
                <a:extLst>
                  <a:ext uri="{FF2B5EF4-FFF2-40B4-BE49-F238E27FC236}">
                    <a16:creationId xmlns:a16="http://schemas.microsoft.com/office/drawing/2014/main" id="{5ED282CA-7726-2590-DBDC-3186621CB02B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183" name="矩形 1182">
                  <a:extLst>
                    <a:ext uri="{FF2B5EF4-FFF2-40B4-BE49-F238E27FC236}">
                      <a16:creationId xmlns:a16="http://schemas.microsoft.com/office/drawing/2014/main" id="{A17E67D1-CC10-2359-8E98-233F6A8A963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4" name="矩形 1183">
                  <a:extLst>
                    <a:ext uri="{FF2B5EF4-FFF2-40B4-BE49-F238E27FC236}">
                      <a16:creationId xmlns:a16="http://schemas.microsoft.com/office/drawing/2014/main" id="{6A4238D2-9E59-62F9-E005-B87DB8A3EB8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5" name="矩形 1184">
                  <a:extLst>
                    <a:ext uri="{FF2B5EF4-FFF2-40B4-BE49-F238E27FC236}">
                      <a16:creationId xmlns:a16="http://schemas.microsoft.com/office/drawing/2014/main" id="{F1134036-EF55-8A5A-2461-066E7F442E6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6" name="矩形 1185">
                  <a:extLst>
                    <a:ext uri="{FF2B5EF4-FFF2-40B4-BE49-F238E27FC236}">
                      <a16:creationId xmlns:a16="http://schemas.microsoft.com/office/drawing/2014/main" id="{49EBDF55-7C78-F727-0EC0-10207F335D6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3" name="组合 1092">
                <a:extLst>
                  <a:ext uri="{FF2B5EF4-FFF2-40B4-BE49-F238E27FC236}">
                    <a16:creationId xmlns:a16="http://schemas.microsoft.com/office/drawing/2014/main" id="{48C453FC-4D40-32C9-B8BD-BB5E51D79F80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179" name="矩形 1178">
                  <a:extLst>
                    <a:ext uri="{FF2B5EF4-FFF2-40B4-BE49-F238E27FC236}">
                      <a16:creationId xmlns:a16="http://schemas.microsoft.com/office/drawing/2014/main" id="{72F27880-6E3B-F030-6ED4-ED698F75E58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0" name="矩形 1179">
                  <a:extLst>
                    <a:ext uri="{FF2B5EF4-FFF2-40B4-BE49-F238E27FC236}">
                      <a16:creationId xmlns:a16="http://schemas.microsoft.com/office/drawing/2014/main" id="{08B1B473-CDB5-69A1-7E8D-0FBB04C3EC1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1" name="矩形 1180">
                  <a:extLst>
                    <a:ext uri="{FF2B5EF4-FFF2-40B4-BE49-F238E27FC236}">
                      <a16:creationId xmlns:a16="http://schemas.microsoft.com/office/drawing/2014/main" id="{DC3E02C6-637B-5411-34CA-2392CB4A4AD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82" name="矩形 1181">
                  <a:extLst>
                    <a:ext uri="{FF2B5EF4-FFF2-40B4-BE49-F238E27FC236}">
                      <a16:creationId xmlns:a16="http://schemas.microsoft.com/office/drawing/2014/main" id="{231A2D32-6F61-273E-8459-C67198193E0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4" name="组合 1093">
                <a:extLst>
                  <a:ext uri="{FF2B5EF4-FFF2-40B4-BE49-F238E27FC236}">
                    <a16:creationId xmlns:a16="http://schemas.microsoft.com/office/drawing/2014/main" id="{8F987EA8-8CA4-B772-AB33-84660BD19637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175" name="矩形 1174">
                  <a:extLst>
                    <a:ext uri="{FF2B5EF4-FFF2-40B4-BE49-F238E27FC236}">
                      <a16:creationId xmlns:a16="http://schemas.microsoft.com/office/drawing/2014/main" id="{B40913C7-E2EF-CE3B-072F-F46CE1A772D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6" name="矩形 1175">
                  <a:extLst>
                    <a:ext uri="{FF2B5EF4-FFF2-40B4-BE49-F238E27FC236}">
                      <a16:creationId xmlns:a16="http://schemas.microsoft.com/office/drawing/2014/main" id="{C2C1E2F6-F44B-FEBA-9FE1-CDAF9E1350B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7" name="矩形 1176">
                  <a:extLst>
                    <a:ext uri="{FF2B5EF4-FFF2-40B4-BE49-F238E27FC236}">
                      <a16:creationId xmlns:a16="http://schemas.microsoft.com/office/drawing/2014/main" id="{1AE06B32-02E9-CA60-A707-A854400ABD8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8" name="矩形 1177">
                  <a:extLst>
                    <a:ext uri="{FF2B5EF4-FFF2-40B4-BE49-F238E27FC236}">
                      <a16:creationId xmlns:a16="http://schemas.microsoft.com/office/drawing/2014/main" id="{26778AF4-BFF5-8994-47FF-7DA2DF716C0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5" name="组合 1094">
                <a:extLst>
                  <a:ext uri="{FF2B5EF4-FFF2-40B4-BE49-F238E27FC236}">
                    <a16:creationId xmlns:a16="http://schemas.microsoft.com/office/drawing/2014/main" id="{1C78BAB9-2251-D506-0603-5C0D69C6AC3C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171" name="矩形 1170">
                  <a:extLst>
                    <a:ext uri="{FF2B5EF4-FFF2-40B4-BE49-F238E27FC236}">
                      <a16:creationId xmlns:a16="http://schemas.microsoft.com/office/drawing/2014/main" id="{37CE9699-5366-75BB-2834-CA08EF48C0B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2" name="矩形 1171">
                  <a:extLst>
                    <a:ext uri="{FF2B5EF4-FFF2-40B4-BE49-F238E27FC236}">
                      <a16:creationId xmlns:a16="http://schemas.microsoft.com/office/drawing/2014/main" id="{298FF06B-73FA-9579-FCD1-86DA59B0D16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3" name="矩形 1172">
                  <a:extLst>
                    <a:ext uri="{FF2B5EF4-FFF2-40B4-BE49-F238E27FC236}">
                      <a16:creationId xmlns:a16="http://schemas.microsoft.com/office/drawing/2014/main" id="{F7FAF4CF-D96D-F93E-DF5E-202BE47F8A8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4" name="矩形 1173">
                  <a:extLst>
                    <a:ext uri="{FF2B5EF4-FFF2-40B4-BE49-F238E27FC236}">
                      <a16:creationId xmlns:a16="http://schemas.microsoft.com/office/drawing/2014/main" id="{B3B6990E-2D1E-85E0-198D-A69B506DC98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6" name="组合 1095">
                <a:extLst>
                  <a:ext uri="{FF2B5EF4-FFF2-40B4-BE49-F238E27FC236}">
                    <a16:creationId xmlns:a16="http://schemas.microsoft.com/office/drawing/2014/main" id="{7CE30506-617E-3D0D-CE16-52BBCBB41D4F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167" name="矩形 1166">
                  <a:extLst>
                    <a:ext uri="{FF2B5EF4-FFF2-40B4-BE49-F238E27FC236}">
                      <a16:creationId xmlns:a16="http://schemas.microsoft.com/office/drawing/2014/main" id="{492A207B-068D-5FC2-548A-43A287B49F2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8" name="矩形 1167">
                  <a:extLst>
                    <a:ext uri="{FF2B5EF4-FFF2-40B4-BE49-F238E27FC236}">
                      <a16:creationId xmlns:a16="http://schemas.microsoft.com/office/drawing/2014/main" id="{DC8D5246-1BC6-3259-9ABC-F93B4F2347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9" name="矩形 1168">
                  <a:extLst>
                    <a:ext uri="{FF2B5EF4-FFF2-40B4-BE49-F238E27FC236}">
                      <a16:creationId xmlns:a16="http://schemas.microsoft.com/office/drawing/2014/main" id="{090E6D65-CD5F-F3F4-DF70-68A04D20DB3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0" name="矩形 1169">
                  <a:extLst>
                    <a:ext uri="{FF2B5EF4-FFF2-40B4-BE49-F238E27FC236}">
                      <a16:creationId xmlns:a16="http://schemas.microsoft.com/office/drawing/2014/main" id="{D7E3A8C8-5470-F180-A99C-9EFAD1AEC1A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7" name="组合 1096">
                <a:extLst>
                  <a:ext uri="{FF2B5EF4-FFF2-40B4-BE49-F238E27FC236}">
                    <a16:creationId xmlns:a16="http://schemas.microsoft.com/office/drawing/2014/main" id="{C47151F6-0867-3E2A-3F61-BB5DB275A01C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163" name="矩形 1162">
                  <a:extLst>
                    <a:ext uri="{FF2B5EF4-FFF2-40B4-BE49-F238E27FC236}">
                      <a16:creationId xmlns:a16="http://schemas.microsoft.com/office/drawing/2014/main" id="{CB9837B8-A48D-E5AD-AC9B-041217CA767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4" name="矩形 1163">
                  <a:extLst>
                    <a:ext uri="{FF2B5EF4-FFF2-40B4-BE49-F238E27FC236}">
                      <a16:creationId xmlns:a16="http://schemas.microsoft.com/office/drawing/2014/main" id="{D5B83067-6475-5DBE-9279-6C368ABA2C5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5" name="矩形 1164">
                  <a:extLst>
                    <a:ext uri="{FF2B5EF4-FFF2-40B4-BE49-F238E27FC236}">
                      <a16:creationId xmlns:a16="http://schemas.microsoft.com/office/drawing/2014/main" id="{431B985B-5773-38D6-8C99-DC0F605C92C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6" name="矩形 1165">
                  <a:extLst>
                    <a:ext uri="{FF2B5EF4-FFF2-40B4-BE49-F238E27FC236}">
                      <a16:creationId xmlns:a16="http://schemas.microsoft.com/office/drawing/2014/main" id="{42173BB2-8240-9C1C-AB80-EA2547E6ED5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8" name="组合 1097">
                <a:extLst>
                  <a:ext uri="{FF2B5EF4-FFF2-40B4-BE49-F238E27FC236}">
                    <a16:creationId xmlns:a16="http://schemas.microsoft.com/office/drawing/2014/main" id="{BB61154E-C92D-C0CD-2742-0A44AD24E7CF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159" name="矩形 1158">
                  <a:extLst>
                    <a:ext uri="{FF2B5EF4-FFF2-40B4-BE49-F238E27FC236}">
                      <a16:creationId xmlns:a16="http://schemas.microsoft.com/office/drawing/2014/main" id="{336B5051-F063-2B43-C28F-08D8570CB63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0" name="矩形 1159">
                  <a:extLst>
                    <a:ext uri="{FF2B5EF4-FFF2-40B4-BE49-F238E27FC236}">
                      <a16:creationId xmlns:a16="http://schemas.microsoft.com/office/drawing/2014/main" id="{0B228CDA-D0D3-10BF-25DB-D2B676B369E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1" name="矩形 1160">
                  <a:extLst>
                    <a:ext uri="{FF2B5EF4-FFF2-40B4-BE49-F238E27FC236}">
                      <a16:creationId xmlns:a16="http://schemas.microsoft.com/office/drawing/2014/main" id="{AF85D93D-58A9-2CCC-920E-E0ABAF9AD6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62" name="矩形 1161">
                  <a:extLst>
                    <a:ext uri="{FF2B5EF4-FFF2-40B4-BE49-F238E27FC236}">
                      <a16:creationId xmlns:a16="http://schemas.microsoft.com/office/drawing/2014/main" id="{749C492E-6A80-DE8D-0E6D-670DE7596D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99" name="组合 1098">
                <a:extLst>
                  <a:ext uri="{FF2B5EF4-FFF2-40B4-BE49-F238E27FC236}">
                    <a16:creationId xmlns:a16="http://schemas.microsoft.com/office/drawing/2014/main" id="{892A1E6A-275C-FE0A-A613-984722784E52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155" name="矩形 1154">
                  <a:extLst>
                    <a:ext uri="{FF2B5EF4-FFF2-40B4-BE49-F238E27FC236}">
                      <a16:creationId xmlns:a16="http://schemas.microsoft.com/office/drawing/2014/main" id="{C4148274-22D6-2802-7390-8130EAEB4AB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6" name="矩形 1155">
                  <a:extLst>
                    <a:ext uri="{FF2B5EF4-FFF2-40B4-BE49-F238E27FC236}">
                      <a16:creationId xmlns:a16="http://schemas.microsoft.com/office/drawing/2014/main" id="{C7631ABF-920E-7DD7-7D70-F81C768CD78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7" name="矩形 1156">
                  <a:extLst>
                    <a:ext uri="{FF2B5EF4-FFF2-40B4-BE49-F238E27FC236}">
                      <a16:creationId xmlns:a16="http://schemas.microsoft.com/office/drawing/2014/main" id="{9230464D-EFC6-0912-4D81-A4F824F1F29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8" name="矩形 1157">
                  <a:extLst>
                    <a:ext uri="{FF2B5EF4-FFF2-40B4-BE49-F238E27FC236}">
                      <a16:creationId xmlns:a16="http://schemas.microsoft.com/office/drawing/2014/main" id="{0F19114F-0C71-4714-2462-577F977561D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0" name="组合 1099">
                <a:extLst>
                  <a:ext uri="{FF2B5EF4-FFF2-40B4-BE49-F238E27FC236}">
                    <a16:creationId xmlns:a16="http://schemas.microsoft.com/office/drawing/2014/main" id="{A625E330-A65F-F559-BFC9-287BF0C03A9A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151" name="矩形 1150">
                  <a:extLst>
                    <a:ext uri="{FF2B5EF4-FFF2-40B4-BE49-F238E27FC236}">
                      <a16:creationId xmlns:a16="http://schemas.microsoft.com/office/drawing/2014/main" id="{499FA674-0055-2FEA-F4E5-F53CFEA5604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2" name="矩形 1151">
                  <a:extLst>
                    <a:ext uri="{FF2B5EF4-FFF2-40B4-BE49-F238E27FC236}">
                      <a16:creationId xmlns:a16="http://schemas.microsoft.com/office/drawing/2014/main" id="{8A163A1D-04D8-3F18-7AF7-D3D36D41B43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3" name="矩形 1152">
                  <a:extLst>
                    <a:ext uri="{FF2B5EF4-FFF2-40B4-BE49-F238E27FC236}">
                      <a16:creationId xmlns:a16="http://schemas.microsoft.com/office/drawing/2014/main" id="{980C7E43-004E-76F7-B34B-BE884883FB9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4" name="矩形 1153">
                  <a:extLst>
                    <a:ext uri="{FF2B5EF4-FFF2-40B4-BE49-F238E27FC236}">
                      <a16:creationId xmlns:a16="http://schemas.microsoft.com/office/drawing/2014/main" id="{324B1D0C-534F-BDEA-C4E6-4C624F1C841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1" name="组合 1100">
                <a:extLst>
                  <a:ext uri="{FF2B5EF4-FFF2-40B4-BE49-F238E27FC236}">
                    <a16:creationId xmlns:a16="http://schemas.microsoft.com/office/drawing/2014/main" id="{D77C3743-DE99-F89B-BC73-81E9119CD2DC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147" name="矩形 1146">
                  <a:extLst>
                    <a:ext uri="{FF2B5EF4-FFF2-40B4-BE49-F238E27FC236}">
                      <a16:creationId xmlns:a16="http://schemas.microsoft.com/office/drawing/2014/main" id="{74983C09-FBAF-1F1D-8FBB-B5B8EEA5144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8" name="矩形 1147">
                  <a:extLst>
                    <a:ext uri="{FF2B5EF4-FFF2-40B4-BE49-F238E27FC236}">
                      <a16:creationId xmlns:a16="http://schemas.microsoft.com/office/drawing/2014/main" id="{2BBAFD4D-74EF-8DBD-9A96-DF5C29A045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9" name="矩形 1148">
                  <a:extLst>
                    <a:ext uri="{FF2B5EF4-FFF2-40B4-BE49-F238E27FC236}">
                      <a16:creationId xmlns:a16="http://schemas.microsoft.com/office/drawing/2014/main" id="{89A78FAC-A106-A065-963D-09DCA90A0D5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50" name="矩形 1149">
                  <a:extLst>
                    <a:ext uri="{FF2B5EF4-FFF2-40B4-BE49-F238E27FC236}">
                      <a16:creationId xmlns:a16="http://schemas.microsoft.com/office/drawing/2014/main" id="{B3B0D763-3DC5-46FE-7AFD-C535ABCEF2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2" name="组合 1101">
                <a:extLst>
                  <a:ext uri="{FF2B5EF4-FFF2-40B4-BE49-F238E27FC236}">
                    <a16:creationId xmlns:a16="http://schemas.microsoft.com/office/drawing/2014/main" id="{069043EB-5BED-B92C-73F3-0AB0BF9205C0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143" name="矩形 1142">
                  <a:extLst>
                    <a:ext uri="{FF2B5EF4-FFF2-40B4-BE49-F238E27FC236}">
                      <a16:creationId xmlns:a16="http://schemas.microsoft.com/office/drawing/2014/main" id="{416EA1EF-5737-4F86-CBEB-ECC22FC4482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4" name="矩形 1143">
                  <a:extLst>
                    <a:ext uri="{FF2B5EF4-FFF2-40B4-BE49-F238E27FC236}">
                      <a16:creationId xmlns:a16="http://schemas.microsoft.com/office/drawing/2014/main" id="{8462CE91-C730-91FA-D860-FD77568D36C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5" name="矩形 1144">
                  <a:extLst>
                    <a:ext uri="{FF2B5EF4-FFF2-40B4-BE49-F238E27FC236}">
                      <a16:creationId xmlns:a16="http://schemas.microsoft.com/office/drawing/2014/main" id="{6319CDE1-FE46-C81E-9F2F-6096DE6A72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6" name="矩形 1145">
                  <a:extLst>
                    <a:ext uri="{FF2B5EF4-FFF2-40B4-BE49-F238E27FC236}">
                      <a16:creationId xmlns:a16="http://schemas.microsoft.com/office/drawing/2014/main" id="{55EA7713-8E57-E75E-549F-719DA89240F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3" name="组合 1102">
                <a:extLst>
                  <a:ext uri="{FF2B5EF4-FFF2-40B4-BE49-F238E27FC236}">
                    <a16:creationId xmlns:a16="http://schemas.microsoft.com/office/drawing/2014/main" id="{B2285952-E149-5314-E360-4D14A169334E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139" name="矩形 1138">
                  <a:extLst>
                    <a:ext uri="{FF2B5EF4-FFF2-40B4-BE49-F238E27FC236}">
                      <a16:creationId xmlns:a16="http://schemas.microsoft.com/office/drawing/2014/main" id="{22F99B76-336D-3E14-FA92-2DEDFFEB22B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0" name="矩形 1139">
                  <a:extLst>
                    <a:ext uri="{FF2B5EF4-FFF2-40B4-BE49-F238E27FC236}">
                      <a16:creationId xmlns:a16="http://schemas.microsoft.com/office/drawing/2014/main" id="{462FDE3E-03B7-D8B6-24B4-62F26B15C17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1" name="矩形 1140">
                  <a:extLst>
                    <a:ext uri="{FF2B5EF4-FFF2-40B4-BE49-F238E27FC236}">
                      <a16:creationId xmlns:a16="http://schemas.microsoft.com/office/drawing/2014/main" id="{9CE5896E-39D5-1940-B0BC-67949175908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2" name="矩形 1141">
                  <a:extLst>
                    <a:ext uri="{FF2B5EF4-FFF2-40B4-BE49-F238E27FC236}">
                      <a16:creationId xmlns:a16="http://schemas.microsoft.com/office/drawing/2014/main" id="{FCE6B54B-D8A7-BDB9-7231-1D89C38747C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4" name="组合 1103">
                <a:extLst>
                  <a:ext uri="{FF2B5EF4-FFF2-40B4-BE49-F238E27FC236}">
                    <a16:creationId xmlns:a16="http://schemas.microsoft.com/office/drawing/2014/main" id="{36981B2A-EB17-491A-A4C3-62DEBF096E1E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135" name="矩形 1134">
                  <a:extLst>
                    <a:ext uri="{FF2B5EF4-FFF2-40B4-BE49-F238E27FC236}">
                      <a16:creationId xmlns:a16="http://schemas.microsoft.com/office/drawing/2014/main" id="{63024528-121B-754E-CB1D-37BBEB62EB2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6" name="矩形 1135">
                  <a:extLst>
                    <a:ext uri="{FF2B5EF4-FFF2-40B4-BE49-F238E27FC236}">
                      <a16:creationId xmlns:a16="http://schemas.microsoft.com/office/drawing/2014/main" id="{50EB615F-ECA9-0097-A582-7BA2417A9D0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7" name="矩形 1136">
                  <a:extLst>
                    <a:ext uri="{FF2B5EF4-FFF2-40B4-BE49-F238E27FC236}">
                      <a16:creationId xmlns:a16="http://schemas.microsoft.com/office/drawing/2014/main" id="{77301D4D-C53E-2909-4E0D-126A9FEBEF7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8" name="矩形 1137">
                  <a:extLst>
                    <a:ext uri="{FF2B5EF4-FFF2-40B4-BE49-F238E27FC236}">
                      <a16:creationId xmlns:a16="http://schemas.microsoft.com/office/drawing/2014/main" id="{9286B7E5-1E78-1207-911A-B277BF8B656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5" name="组合 1104">
                <a:extLst>
                  <a:ext uri="{FF2B5EF4-FFF2-40B4-BE49-F238E27FC236}">
                    <a16:creationId xmlns:a16="http://schemas.microsoft.com/office/drawing/2014/main" id="{E5B5F1EB-2157-D9D4-43BF-361D58F1B9B5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131" name="矩形 1130">
                  <a:extLst>
                    <a:ext uri="{FF2B5EF4-FFF2-40B4-BE49-F238E27FC236}">
                      <a16:creationId xmlns:a16="http://schemas.microsoft.com/office/drawing/2014/main" id="{6357AC57-4D59-84A4-DF94-F15E15E4CA2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2" name="矩形 1131">
                  <a:extLst>
                    <a:ext uri="{FF2B5EF4-FFF2-40B4-BE49-F238E27FC236}">
                      <a16:creationId xmlns:a16="http://schemas.microsoft.com/office/drawing/2014/main" id="{9B0CEF26-0324-CD90-EBE8-387FEE79C6F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3" name="矩形 1132">
                  <a:extLst>
                    <a:ext uri="{FF2B5EF4-FFF2-40B4-BE49-F238E27FC236}">
                      <a16:creationId xmlns:a16="http://schemas.microsoft.com/office/drawing/2014/main" id="{6ACCA0C9-4666-6A14-7142-3004E500F6A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4" name="矩形 1133">
                  <a:extLst>
                    <a:ext uri="{FF2B5EF4-FFF2-40B4-BE49-F238E27FC236}">
                      <a16:creationId xmlns:a16="http://schemas.microsoft.com/office/drawing/2014/main" id="{38C2E82F-6208-466B-6F00-BDE31E5A178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6" name="组合 1105">
                <a:extLst>
                  <a:ext uri="{FF2B5EF4-FFF2-40B4-BE49-F238E27FC236}">
                    <a16:creationId xmlns:a16="http://schemas.microsoft.com/office/drawing/2014/main" id="{B175EF84-764E-C6E5-DB99-508045E95F7C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127" name="矩形 1126">
                  <a:extLst>
                    <a:ext uri="{FF2B5EF4-FFF2-40B4-BE49-F238E27FC236}">
                      <a16:creationId xmlns:a16="http://schemas.microsoft.com/office/drawing/2014/main" id="{1ACB048D-CA6A-EFF9-7A16-84E81609C6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8" name="矩形 1127">
                  <a:extLst>
                    <a:ext uri="{FF2B5EF4-FFF2-40B4-BE49-F238E27FC236}">
                      <a16:creationId xmlns:a16="http://schemas.microsoft.com/office/drawing/2014/main" id="{4217E06B-CEA6-38CB-7827-DF8B2F04F1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9" name="矩形 1128">
                  <a:extLst>
                    <a:ext uri="{FF2B5EF4-FFF2-40B4-BE49-F238E27FC236}">
                      <a16:creationId xmlns:a16="http://schemas.microsoft.com/office/drawing/2014/main" id="{0B3AF32B-1A55-1E4E-1678-430394CBFCD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0" name="矩形 1129">
                  <a:extLst>
                    <a:ext uri="{FF2B5EF4-FFF2-40B4-BE49-F238E27FC236}">
                      <a16:creationId xmlns:a16="http://schemas.microsoft.com/office/drawing/2014/main" id="{05343EA4-F3DF-BF68-B02F-BABA6E3FCB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7" name="组合 1106">
                <a:extLst>
                  <a:ext uri="{FF2B5EF4-FFF2-40B4-BE49-F238E27FC236}">
                    <a16:creationId xmlns:a16="http://schemas.microsoft.com/office/drawing/2014/main" id="{FC9572C2-C4F8-1A1D-6F90-80BF710C377E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123" name="矩形 1122">
                  <a:extLst>
                    <a:ext uri="{FF2B5EF4-FFF2-40B4-BE49-F238E27FC236}">
                      <a16:creationId xmlns:a16="http://schemas.microsoft.com/office/drawing/2014/main" id="{C67F70DB-9D43-0BEE-3111-B45C19C7BB4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4" name="矩形 1123">
                  <a:extLst>
                    <a:ext uri="{FF2B5EF4-FFF2-40B4-BE49-F238E27FC236}">
                      <a16:creationId xmlns:a16="http://schemas.microsoft.com/office/drawing/2014/main" id="{8DB24963-9539-F4A3-97D6-BD29FC117B0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5" name="矩形 1124">
                  <a:extLst>
                    <a:ext uri="{FF2B5EF4-FFF2-40B4-BE49-F238E27FC236}">
                      <a16:creationId xmlns:a16="http://schemas.microsoft.com/office/drawing/2014/main" id="{D0050B72-6C54-9197-9B5C-3317443AACF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6" name="矩形 1125">
                  <a:extLst>
                    <a:ext uri="{FF2B5EF4-FFF2-40B4-BE49-F238E27FC236}">
                      <a16:creationId xmlns:a16="http://schemas.microsoft.com/office/drawing/2014/main" id="{9FE5D2A3-B424-B1B4-8BD8-F0980CD9334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8" name="组合 1107">
                <a:extLst>
                  <a:ext uri="{FF2B5EF4-FFF2-40B4-BE49-F238E27FC236}">
                    <a16:creationId xmlns:a16="http://schemas.microsoft.com/office/drawing/2014/main" id="{F54D8C9E-87FC-9EC0-0C7E-ED86D21237A7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119" name="矩形 1118">
                  <a:extLst>
                    <a:ext uri="{FF2B5EF4-FFF2-40B4-BE49-F238E27FC236}">
                      <a16:creationId xmlns:a16="http://schemas.microsoft.com/office/drawing/2014/main" id="{4F437781-BC7C-02F0-9687-2719BA8820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0" name="矩形 1119">
                  <a:extLst>
                    <a:ext uri="{FF2B5EF4-FFF2-40B4-BE49-F238E27FC236}">
                      <a16:creationId xmlns:a16="http://schemas.microsoft.com/office/drawing/2014/main" id="{BF9ED179-F945-CABB-75F8-23085EDD6DB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1" name="矩形 1120">
                  <a:extLst>
                    <a:ext uri="{FF2B5EF4-FFF2-40B4-BE49-F238E27FC236}">
                      <a16:creationId xmlns:a16="http://schemas.microsoft.com/office/drawing/2014/main" id="{88A6B8C9-B548-2A5B-0823-4F457725325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2" name="矩形 1121">
                  <a:extLst>
                    <a:ext uri="{FF2B5EF4-FFF2-40B4-BE49-F238E27FC236}">
                      <a16:creationId xmlns:a16="http://schemas.microsoft.com/office/drawing/2014/main" id="{9D3A6CEB-2B82-AE4F-BCF9-7124E43E055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09" name="组合 1108">
                <a:extLst>
                  <a:ext uri="{FF2B5EF4-FFF2-40B4-BE49-F238E27FC236}">
                    <a16:creationId xmlns:a16="http://schemas.microsoft.com/office/drawing/2014/main" id="{E682843A-5998-3E21-FEB2-D51C5975ACE7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115" name="矩形 1114">
                  <a:extLst>
                    <a:ext uri="{FF2B5EF4-FFF2-40B4-BE49-F238E27FC236}">
                      <a16:creationId xmlns:a16="http://schemas.microsoft.com/office/drawing/2014/main" id="{6289C5AA-FB53-5F9A-3523-724D93B92A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6" name="矩形 1115">
                  <a:extLst>
                    <a:ext uri="{FF2B5EF4-FFF2-40B4-BE49-F238E27FC236}">
                      <a16:creationId xmlns:a16="http://schemas.microsoft.com/office/drawing/2014/main" id="{847C2241-03E5-54D8-448A-42669B371D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7" name="矩形 1116">
                  <a:extLst>
                    <a:ext uri="{FF2B5EF4-FFF2-40B4-BE49-F238E27FC236}">
                      <a16:creationId xmlns:a16="http://schemas.microsoft.com/office/drawing/2014/main" id="{E8C1962F-0AA5-BB05-C844-4D42A47615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8" name="矩形 1117">
                  <a:extLst>
                    <a:ext uri="{FF2B5EF4-FFF2-40B4-BE49-F238E27FC236}">
                      <a16:creationId xmlns:a16="http://schemas.microsoft.com/office/drawing/2014/main" id="{3E10BF64-5440-620D-C4B8-6A5DDD4294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10" name="组合 1109">
                <a:extLst>
                  <a:ext uri="{FF2B5EF4-FFF2-40B4-BE49-F238E27FC236}">
                    <a16:creationId xmlns:a16="http://schemas.microsoft.com/office/drawing/2014/main" id="{B85BDE98-5790-C39F-2F17-39FB2FB359FB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111" name="矩形 1110">
                  <a:extLst>
                    <a:ext uri="{FF2B5EF4-FFF2-40B4-BE49-F238E27FC236}">
                      <a16:creationId xmlns:a16="http://schemas.microsoft.com/office/drawing/2014/main" id="{7EC3DBE7-08FB-9656-4837-482AADCCFFC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2" name="矩形 1111">
                  <a:extLst>
                    <a:ext uri="{FF2B5EF4-FFF2-40B4-BE49-F238E27FC236}">
                      <a16:creationId xmlns:a16="http://schemas.microsoft.com/office/drawing/2014/main" id="{D7596FCF-3FB7-DE9A-1C6B-6D9445B3E16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3" name="矩形 1112">
                  <a:extLst>
                    <a:ext uri="{FF2B5EF4-FFF2-40B4-BE49-F238E27FC236}">
                      <a16:creationId xmlns:a16="http://schemas.microsoft.com/office/drawing/2014/main" id="{4F823217-6A56-0728-1E2F-C4037892BF8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4" name="矩形 1113">
                  <a:extLst>
                    <a:ext uri="{FF2B5EF4-FFF2-40B4-BE49-F238E27FC236}">
                      <a16:creationId xmlns:a16="http://schemas.microsoft.com/office/drawing/2014/main" id="{1BDFDD06-718B-D39B-E322-64D635DFF7A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11" name="组合 1210">
              <a:extLst>
                <a:ext uri="{FF2B5EF4-FFF2-40B4-BE49-F238E27FC236}">
                  <a16:creationId xmlns:a16="http://schemas.microsoft.com/office/drawing/2014/main" id="{87A82D83-D9C0-F089-D95F-59CBD384CB25}"/>
                </a:ext>
              </a:extLst>
            </p:cNvPr>
            <p:cNvGrpSpPr/>
            <p:nvPr/>
          </p:nvGrpSpPr>
          <p:grpSpPr>
            <a:xfrm flipV="1">
              <a:off x="10820337" y="4890869"/>
              <a:ext cx="1013413" cy="62429"/>
              <a:chOff x="2369816" y="3417872"/>
              <a:chExt cx="1843121" cy="81887"/>
            </a:xfrm>
            <a:solidFill>
              <a:srgbClr val="A50021"/>
            </a:solidFill>
          </p:grpSpPr>
          <p:sp>
            <p:nvSpPr>
              <p:cNvPr id="1212" name="矩形 1211">
                <a:extLst>
                  <a:ext uri="{FF2B5EF4-FFF2-40B4-BE49-F238E27FC236}">
                    <a16:creationId xmlns:a16="http://schemas.microsoft.com/office/drawing/2014/main" id="{B4F6F43C-7262-6BA0-2524-2D3BA0099CD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3" name="矩形 1212">
                <a:extLst>
                  <a:ext uri="{FF2B5EF4-FFF2-40B4-BE49-F238E27FC236}">
                    <a16:creationId xmlns:a16="http://schemas.microsoft.com/office/drawing/2014/main" id="{D14CD4B3-0E7A-7034-BB84-96EA7801C0B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4" name="矩形 1213">
                <a:extLst>
                  <a:ext uri="{FF2B5EF4-FFF2-40B4-BE49-F238E27FC236}">
                    <a16:creationId xmlns:a16="http://schemas.microsoft.com/office/drawing/2014/main" id="{0C6480D3-F7EC-25EF-3D39-35A8373BAAA8}"/>
                  </a:ext>
                </a:extLst>
              </p:cNvPr>
              <p:cNvSpPr/>
              <p:nvPr/>
            </p:nvSpPr>
            <p:spPr>
              <a:xfrm flipH="1">
                <a:off x="3290887" y="3417873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15" name="矩形 1214">
                <a:extLst>
                  <a:ext uri="{FF2B5EF4-FFF2-40B4-BE49-F238E27FC236}">
                    <a16:creationId xmlns:a16="http://schemas.microsoft.com/office/drawing/2014/main" id="{4FEDED59-B604-52CD-7B5E-CD68835476A4}"/>
                  </a:ext>
                </a:extLst>
              </p:cNvPr>
              <p:cNvSpPr/>
              <p:nvPr/>
            </p:nvSpPr>
            <p:spPr>
              <a:xfrm flipH="1">
                <a:off x="4060537" y="3417872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16" name="组合 1215">
              <a:extLst>
                <a:ext uri="{FF2B5EF4-FFF2-40B4-BE49-F238E27FC236}">
                  <a16:creationId xmlns:a16="http://schemas.microsoft.com/office/drawing/2014/main" id="{21C039F7-9BB0-9CAA-4F33-78D1A3D71D41}"/>
                </a:ext>
              </a:extLst>
            </p:cNvPr>
            <p:cNvGrpSpPr/>
            <p:nvPr/>
          </p:nvGrpSpPr>
          <p:grpSpPr>
            <a:xfrm flipV="1">
              <a:off x="9713258" y="4860231"/>
              <a:ext cx="1013413" cy="60780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217" name="矩形 1216">
                <a:extLst>
                  <a:ext uri="{FF2B5EF4-FFF2-40B4-BE49-F238E27FC236}">
                    <a16:creationId xmlns:a16="http://schemas.microsoft.com/office/drawing/2014/main" id="{2EC32078-F11B-7E6A-0053-D3A47631D81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218" name="矩形 1217">
                <a:extLst>
                  <a:ext uri="{FF2B5EF4-FFF2-40B4-BE49-F238E27FC236}">
                    <a16:creationId xmlns:a16="http://schemas.microsoft.com/office/drawing/2014/main" id="{326A7DBC-9B2C-6627-AB11-059DDD7C411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9" name="矩形 1218">
                <a:extLst>
                  <a:ext uri="{FF2B5EF4-FFF2-40B4-BE49-F238E27FC236}">
                    <a16:creationId xmlns:a16="http://schemas.microsoft.com/office/drawing/2014/main" id="{E03EE650-737C-6A20-0A16-CCEA563E1A5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0" name="矩形 1219">
                <a:extLst>
                  <a:ext uri="{FF2B5EF4-FFF2-40B4-BE49-F238E27FC236}">
                    <a16:creationId xmlns:a16="http://schemas.microsoft.com/office/drawing/2014/main" id="{0D886D20-BDD6-2AFA-0265-F718C1A699A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41" name="组合 1240">
              <a:extLst>
                <a:ext uri="{FF2B5EF4-FFF2-40B4-BE49-F238E27FC236}">
                  <a16:creationId xmlns:a16="http://schemas.microsoft.com/office/drawing/2014/main" id="{CDC3B620-5BDB-98B9-AE57-287B275292D3}"/>
                </a:ext>
              </a:extLst>
            </p:cNvPr>
            <p:cNvGrpSpPr/>
            <p:nvPr/>
          </p:nvGrpSpPr>
          <p:grpSpPr>
            <a:xfrm>
              <a:off x="10844911" y="3467530"/>
              <a:ext cx="1037166" cy="1976914"/>
              <a:chOff x="2969947" y="1666245"/>
              <a:chExt cx="2107423" cy="4016903"/>
            </a:xfrm>
          </p:grpSpPr>
          <p:grpSp>
            <p:nvGrpSpPr>
              <p:cNvPr id="1242" name="组合 1241">
                <a:extLst>
                  <a:ext uri="{FF2B5EF4-FFF2-40B4-BE49-F238E27FC236}">
                    <a16:creationId xmlns:a16="http://schemas.microsoft.com/office/drawing/2014/main" id="{0570612D-2A52-888F-1CA7-1BF4E321B088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488" name="矩形 1487">
                  <a:extLst>
                    <a:ext uri="{FF2B5EF4-FFF2-40B4-BE49-F238E27FC236}">
                      <a16:creationId xmlns:a16="http://schemas.microsoft.com/office/drawing/2014/main" id="{62AF26B6-546B-2591-9BA3-272FAFF56EF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9" name="矩形 1488">
                  <a:extLst>
                    <a:ext uri="{FF2B5EF4-FFF2-40B4-BE49-F238E27FC236}">
                      <a16:creationId xmlns:a16="http://schemas.microsoft.com/office/drawing/2014/main" id="{AAE37825-68FE-9485-5B74-D1355962635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0" name="矩形 1489">
                  <a:extLst>
                    <a:ext uri="{FF2B5EF4-FFF2-40B4-BE49-F238E27FC236}">
                      <a16:creationId xmlns:a16="http://schemas.microsoft.com/office/drawing/2014/main" id="{478F033B-A32C-2EC9-45FA-B2E1D353FA3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91" name="矩形 1490">
                  <a:extLst>
                    <a:ext uri="{FF2B5EF4-FFF2-40B4-BE49-F238E27FC236}">
                      <a16:creationId xmlns:a16="http://schemas.microsoft.com/office/drawing/2014/main" id="{89DA3917-24BF-11EA-F909-7C7658AC147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3" name="组合 1242">
                <a:extLst>
                  <a:ext uri="{FF2B5EF4-FFF2-40B4-BE49-F238E27FC236}">
                    <a16:creationId xmlns:a16="http://schemas.microsoft.com/office/drawing/2014/main" id="{CF9476F9-E8F7-26EF-EE9E-42618FE21292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484" name="矩形 1483">
                  <a:extLst>
                    <a:ext uri="{FF2B5EF4-FFF2-40B4-BE49-F238E27FC236}">
                      <a16:creationId xmlns:a16="http://schemas.microsoft.com/office/drawing/2014/main" id="{BDF0B945-FE3B-2207-1117-D3E1474E759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5" name="矩形 1484">
                  <a:extLst>
                    <a:ext uri="{FF2B5EF4-FFF2-40B4-BE49-F238E27FC236}">
                      <a16:creationId xmlns:a16="http://schemas.microsoft.com/office/drawing/2014/main" id="{C6F4AD1D-6F33-56FF-5D5F-167C997E263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6" name="矩形 1485">
                  <a:extLst>
                    <a:ext uri="{FF2B5EF4-FFF2-40B4-BE49-F238E27FC236}">
                      <a16:creationId xmlns:a16="http://schemas.microsoft.com/office/drawing/2014/main" id="{E335DE94-4940-6A8F-FBCA-AFB74CC6730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87" name="矩形 1486">
                  <a:extLst>
                    <a:ext uri="{FF2B5EF4-FFF2-40B4-BE49-F238E27FC236}">
                      <a16:creationId xmlns:a16="http://schemas.microsoft.com/office/drawing/2014/main" id="{DBEC4BB0-87C0-550F-B539-F5443140D08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4" name="组合 1243">
                <a:extLst>
                  <a:ext uri="{FF2B5EF4-FFF2-40B4-BE49-F238E27FC236}">
                    <a16:creationId xmlns:a16="http://schemas.microsoft.com/office/drawing/2014/main" id="{6A28C6BF-9B11-72AA-3665-3C60409F70AD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480" name="矩形 1479">
                  <a:extLst>
                    <a:ext uri="{FF2B5EF4-FFF2-40B4-BE49-F238E27FC236}">
                      <a16:creationId xmlns:a16="http://schemas.microsoft.com/office/drawing/2014/main" id="{077206F1-16AE-42A6-00CA-9B8029907B60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81" name="矩形 1480">
                  <a:extLst>
                    <a:ext uri="{FF2B5EF4-FFF2-40B4-BE49-F238E27FC236}">
                      <a16:creationId xmlns:a16="http://schemas.microsoft.com/office/drawing/2014/main" id="{4224590F-1311-7D98-E5FF-0D4D532D468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82" name="矩形 1481">
                  <a:extLst>
                    <a:ext uri="{FF2B5EF4-FFF2-40B4-BE49-F238E27FC236}">
                      <a16:creationId xmlns:a16="http://schemas.microsoft.com/office/drawing/2014/main" id="{AEA3AEB2-E915-0A6C-BB4E-7E76C2AE320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83" name="矩形 1482">
                  <a:extLst>
                    <a:ext uri="{FF2B5EF4-FFF2-40B4-BE49-F238E27FC236}">
                      <a16:creationId xmlns:a16="http://schemas.microsoft.com/office/drawing/2014/main" id="{1766BA74-20F5-5B10-85A4-7CF8DD0733F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5" name="组合 1244">
                <a:extLst>
                  <a:ext uri="{FF2B5EF4-FFF2-40B4-BE49-F238E27FC236}">
                    <a16:creationId xmlns:a16="http://schemas.microsoft.com/office/drawing/2014/main" id="{55ECEE65-9FEB-C230-FCA8-E4A8A2FF9B24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476" name="矩形 1475">
                  <a:extLst>
                    <a:ext uri="{FF2B5EF4-FFF2-40B4-BE49-F238E27FC236}">
                      <a16:creationId xmlns:a16="http://schemas.microsoft.com/office/drawing/2014/main" id="{219464D6-7351-0B07-1072-B8CA1CEF21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7" name="矩形 1476">
                  <a:extLst>
                    <a:ext uri="{FF2B5EF4-FFF2-40B4-BE49-F238E27FC236}">
                      <a16:creationId xmlns:a16="http://schemas.microsoft.com/office/drawing/2014/main" id="{404C5753-1E91-7E2E-6471-3E2F28072AF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8" name="矩形 1477">
                  <a:extLst>
                    <a:ext uri="{FF2B5EF4-FFF2-40B4-BE49-F238E27FC236}">
                      <a16:creationId xmlns:a16="http://schemas.microsoft.com/office/drawing/2014/main" id="{B475B7CD-4E94-4976-953C-76645570D53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79" name="矩形 1478">
                  <a:extLst>
                    <a:ext uri="{FF2B5EF4-FFF2-40B4-BE49-F238E27FC236}">
                      <a16:creationId xmlns:a16="http://schemas.microsoft.com/office/drawing/2014/main" id="{DAB699AA-F3AD-1566-E979-E6B67A772DF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6" name="组合 1245">
                <a:extLst>
                  <a:ext uri="{FF2B5EF4-FFF2-40B4-BE49-F238E27FC236}">
                    <a16:creationId xmlns:a16="http://schemas.microsoft.com/office/drawing/2014/main" id="{0124A65D-371E-3631-7324-5E56F0B0F94C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472" name="矩形 1471">
                  <a:extLst>
                    <a:ext uri="{FF2B5EF4-FFF2-40B4-BE49-F238E27FC236}">
                      <a16:creationId xmlns:a16="http://schemas.microsoft.com/office/drawing/2014/main" id="{6B9D9492-D1F2-6E46-FB69-DC0C43D1042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3" name="矩形 1472">
                  <a:extLst>
                    <a:ext uri="{FF2B5EF4-FFF2-40B4-BE49-F238E27FC236}">
                      <a16:creationId xmlns:a16="http://schemas.microsoft.com/office/drawing/2014/main" id="{95E89BF9-5168-615D-2D82-A558ACAD0E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4" name="矩形 1473">
                  <a:extLst>
                    <a:ext uri="{FF2B5EF4-FFF2-40B4-BE49-F238E27FC236}">
                      <a16:creationId xmlns:a16="http://schemas.microsoft.com/office/drawing/2014/main" id="{35C3548F-DEA5-0480-D186-FAF50E3DDAA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5" name="矩形 1474">
                  <a:extLst>
                    <a:ext uri="{FF2B5EF4-FFF2-40B4-BE49-F238E27FC236}">
                      <a16:creationId xmlns:a16="http://schemas.microsoft.com/office/drawing/2014/main" id="{D1CA513B-45F0-D614-B3E3-18C0699E140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7" name="组合 1246">
                <a:extLst>
                  <a:ext uri="{FF2B5EF4-FFF2-40B4-BE49-F238E27FC236}">
                    <a16:creationId xmlns:a16="http://schemas.microsoft.com/office/drawing/2014/main" id="{CC878DC8-CE92-5177-9EAB-67CBF3E6D71A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468" name="矩形 1467">
                  <a:extLst>
                    <a:ext uri="{FF2B5EF4-FFF2-40B4-BE49-F238E27FC236}">
                      <a16:creationId xmlns:a16="http://schemas.microsoft.com/office/drawing/2014/main" id="{AE67C96A-00DE-2649-17BA-C58E487F55B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9" name="矩形 1468">
                  <a:extLst>
                    <a:ext uri="{FF2B5EF4-FFF2-40B4-BE49-F238E27FC236}">
                      <a16:creationId xmlns:a16="http://schemas.microsoft.com/office/drawing/2014/main" id="{39F59CFC-A7AA-9A55-DB3B-BFDB90FE60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0" name="矩形 1469">
                  <a:extLst>
                    <a:ext uri="{FF2B5EF4-FFF2-40B4-BE49-F238E27FC236}">
                      <a16:creationId xmlns:a16="http://schemas.microsoft.com/office/drawing/2014/main" id="{ADE4DEA1-B455-851F-2C28-3EB8BE46AC0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71" name="矩形 1470">
                  <a:extLst>
                    <a:ext uri="{FF2B5EF4-FFF2-40B4-BE49-F238E27FC236}">
                      <a16:creationId xmlns:a16="http://schemas.microsoft.com/office/drawing/2014/main" id="{79E4C484-55CF-5A06-6599-ABA65E3EA00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8" name="组合 1247">
                <a:extLst>
                  <a:ext uri="{FF2B5EF4-FFF2-40B4-BE49-F238E27FC236}">
                    <a16:creationId xmlns:a16="http://schemas.microsoft.com/office/drawing/2014/main" id="{66F4DD10-C2DC-0770-B1FC-9E222E9C0AB2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464" name="矩形 1463">
                  <a:extLst>
                    <a:ext uri="{FF2B5EF4-FFF2-40B4-BE49-F238E27FC236}">
                      <a16:creationId xmlns:a16="http://schemas.microsoft.com/office/drawing/2014/main" id="{0560EB4A-7288-4230-5090-34ABDF1D2C0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5" name="矩形 1464">
                  <a:extLst>
                    <a:ext uri="{FF2B5EF4-FFF2-40B4-BE49-F238E27FC236}">
                      <a16:creationId xmlns:a16="http://schemas.microsoft.com/office/drawing/2014/main" id="{46225AAA-8C16-34E8-1427-863BDBEBE1B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6" name="矩形 1465">
                  <a:extLst>
                    <a:ext uri="{FF2B5EF4-FFF2-40B4-BE49-F238E27FC236}">
                      <a16:creationId xmlns:a16="http://schemas.microsoft.com/office/drawing/2014/main" id="{745FB260-B5B8-5BEF-0AE0-8FF7860D512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7" name="矩形 1466">
                  <a:extLst>
                    <a:ext uri="{FF2B5EF4-FFF2-40B4-BE49-F238E27FC236}">
                      <a16:creationId xmlns:a16="http://schemas.microsoft.com/office/drawing/2014/main" id="{CDC8B5BF-23F3-1303-F5F4-575FB19732A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9" name="组合 1248">
                <a:extLst>
                  <a:ext uri="{FF2B5EF4-FFF2-40B4-BE49-F238E27FC236}">
                    <a16:creationId xmlns:a16="http://schemas.microsoft.com/office/drawing/2014/main" id="{E47DCD44-C20E-E2B3-D963-4B0AB4246E7C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460" name="矩形 1459">
                  <a:extLst>
                    <a:ext uri="{FF2B5EF4-FFF2-40B4-BE49-F238E27FC236}">
                      <a16:creationId xmlns:a16="http://schemas.microsoft.com/office/drawing/2014/main" id="{DAFA3C98-E2DC-BE3B-9D97-14C04AC57C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1" name="矩形 1460">
                  <a:extLst>
                    <a:ext uri="{FF2B5EF4-FFF2-40B4-BE49-F238E27FC236}">
                      <a16:creationId xmlns:a16="http://schemas.microsoft.com/office/drawing/2014/main" id="{9D3A539C-5497-CC22-CF66-726D9BDF5C6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2" name="矩形 1461">
                  <a:extLst>
                    <a:ext uri="{FF2B5EF4-FFF2-40B4-BE49-F238E27FC236}">
                      <a16:creationId xmlns:a16="http://schemas.microsoft.com/office/drawing/2014/main" id="{10249F68-2613-4E47-A920-E5FFCEDC27F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63" name="矩形 1462">
                  <a:extLst>
                    <a:ext uri="{FF2B5EF4-FFF2-40B4-BE49-F238E27FC236}">
                      <a16:creationId xmlns:a16="http://schemas.microsoft.com/office/drawing/2014/main" id="{46086C94-139E-7F31-0151-5BB9EF7DCA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0" name="组合 1249">
                <a:extLst>
                  <a:ext uri="{FF2B5EF4-FFF2-40B4-BE49-F238E27FC236}">
                    <a16:creationId xmlns:a16="http://schemas.microsoft.com/office/drawing/2014/main" id="{07A80B92-29E2-9A55-0C26-1F6F46E702BC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456" name="矩形 1455">
                  <a:extLst>
                    <a:ext uri="{FF2B5EF4-FFF2-40B4-BE49-F238E27FC236}">
                      <a16:creationId xmlns:a16="http://schemas.microsoft.com/office/drawing/2014/main" id="{D8C6B0F1-AC08-F66A-A105-529AB425C88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7" name="矩形 1456">
                  <a:extLst>
                    <a:ext uri="{FF2B5EF4-FFF2-40B4-BE49-F238E27FC236}">
                      <a16:creationId xmlns:a16="http://schemas.microsoft.com/office/drawing/2014/main" id="{47040005-0CE0-447B-0FA4-C4D45910FBB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8" name="矩形 1457">
                  <a:extLst>
                    <a:ext uri="{FF2B5EF4-FFF2-40B4-BE49-F238E27FC236}">
                      <a16:creationId xmlns:a16="http://schemas.microsoft.com/office/drawing/2014/main" id="{6B503B31-DD1F-9689-88F6-E8C79F125D8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9" name="矩形 1458">
                  <a:extLst>
                    <a:ext uri="{FF2B5EF4-FFF2-40B4-BE49-F238E27FC236}">
                      <a16:creationId xmlns:a16="http://schemas.microsoft.com/office/drawing/2014/main" id="{218A286D-F443-40C2-BC1A-1ECCC4A6AC3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1" name="组合 1250">
                <a:extLst>
                  <a:ext uri="{FF2B5EF4-FFF2-40B4-BE49-F238E27FC236}">
                    <a16:creationId xmlns:a16="http://schemas.microsoft.com/office/drawing/2014/main" id="{484E8059-1BC7-B002-ED5B-1F4980CB62F2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452" name="矩形 1451">
                  <a:extLst>
                    <a:ext uri="{FF2B5EF4-FFF2-40B4-BE49-F238E27FC236}">
                      <a16:creationId xmlns:a16="http://schemas.microsoft.com/office/drawing/2014/main" id="{86DC95EC-A7ED-A9FA-27FB-97F757CFFEA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3" name="矩形 1452">
                  <a:extLst>
                    <a:ext uri="{FF2B5EF4-FFF2-40B4-BE49-F238E27FC236}">
                      <a16:creationId xmlns:a16="http://schemas.microsoft.com/office/drawing/2014/main" id="{5F667AE3-E9C7-EA45-F24D-0003E929E2F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4" name="矩形 1453">
                  <a:extLst>
                    <a:ext uri="{FF2B5EF4-FFF2-40B4-BE49-F238E27FC236}">
                      <a16:creationId xmlns:a16="http://schemas.microsoft.com/office/drawing/2014/main" id="{2AEC0C86-B6D4-1EAB-7919-455E187470A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5" name="矩形 1454">
                  <a:extLst>
                    <a:ext uri="{FF2B5EF4-FFF2-40B4-BE49-F238E27FC236}">
                      <a16:creationId xmlns:a16="http://schemas.microsoft.com/office/drawing/2014/main" id="{1AB88560-17A7-D9EA-D93B-F54E4920B6B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2" name="组合 1251">
                <a:extLst>
                  <a:ext uri="{FF2B5EF4-FFF2-40B4-BE49-F238E27FC236}">
                    <a16:creationId xmlns:a16="http://schemas.microsoft.com/office/drawing/2014/main" id="{DDDCDE1C-3DE8-58FF-A723-F4B10A84D3AB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448" name="矩形 1447">
                  <a:extLst>
                    <a:ext uri="{FF2B5EF4-FFF2-40B4-BE49-F238E27FC236}">
                      <a16:creationId xmlns:a16="http://schemas.microsoft.com/office/drawing/2014/main" id="{131A9B25-C008-67EA-CBAE-A1CC24448CF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49" name="矩形 1448">
                  <a:extLst>
                    <a:ext uri="{FF2B5EF4-FFF2-40B4-BE49-F238E27FC236}">
                      <a16:creationId xmlns:a16="http://schemas.microsoft.com/office/drawing/2014/main" id="{30449EF5-FFF6-DE13-9A88-CC6F2B37293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0" name="矩形 1449">
                  <a:extLst>
                    <a:ext uri="{FF2B5EF4-FFF2-40B4-BE49-F238E27FC236}">
                      <a16:creationId xmlns:a16="http://schemas.microsoft.com/office/drawing/2014/main" id="{9EB09DD0-8F71-80A5-5326-3E7DACEA03E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51" name="矩形 1450">
                  <a:extLst>
                    <a:ext uri="{FF2B5EF4-FFF2-40B4-BE49-F238E27FC236}">
                      <a16:creationId xmlns:a16="http://schemas.microsoft.com/office/drawing/2014/main" id="{4C674A67-1AE7-1E79-C043-B644F295A39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3" name="组合 1252">
                <a:extLst>
                  <a:ext uri="{FF2B5EF4-FFF2-40B4-BE49-F238E27FC236}">
                    <a16:creationId xmlns:a16="http://schemas.microsoft.com/office/drawing/2014/main" id="{6CAB2B1D-E32D-97CF-03A1-CC184104DA51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444" name="矩形 1443">
                  <a:extLst>
                    <a:ext uri="{FF2B5EF4-FFF2-40B4-BE49-F238E27FC236}">
                      <a16:creationId xmlns:a16="http://schemas.microsoft.com/office/drawing/2014/main" id="{A4A5B210-2148-B0FF-7740-8B3AE6C0184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5" name="矩形 1444">
                  <a:extLst>
                    <a:ext uri="{FF2B5EF4-FFF2-40B4-BE49-F238E27FC236}">
                      <a16:creationId xmlns:a16="http://schemas.microsoft.com/office/drawing/2014/main" id="{A5750684-5734-B27D-3C53-95D3D48052E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6" name="矩形 1445">
                  <a:extLst>
                    <a:ext uri="{FF2B5EF4-FFF2-40B4-BE49-F238E27FC236}">
                      <a16:creationId xmlns:a16="http://schemas.microsoft.com/office/drawing/2014/main" id="{10460BD8-FC8A-1864-803B-249165EC094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7" name="矩形 1446">
                  <a:extLst>
                    <a:ext uri="{FF2B5EF4-FFF2-40B4-BE49-F238E27FC236}">
                      <a16:creationId xmlns:a16="http://schemas.microsoft.com/office/drawing/2014/main" id="{DFD18E3F-21B2-8DB2-AE12-D3C85D67F2E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4" name="组合 1253">
                <a:extLst>
                  <a:ext uri="{FF2B5EF4-FFF2-40B4-BE49-F238E27FC236}">
                    <a16:creationId xmlns:a16="http://schemas.microsoft.com/office/drawing/2014/main" id="{AFDE10EB-3A41-45ED-BD64-E883D030799B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440" name="矩形 1439">
                  <a:extLst>
                    <a:ext uri="{FF2B5EF4-FFF2-40B4-BE49-F238E27FC236}">
                      <a16:creationId xmlns:a16="http://schemas.microsoft.com/office/drawing/2014/main" id="{CCC34AC7-B410-B59F-92B0-03708E97398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1" name="矩形 1440">
                  <a:extLst>
                    <a:ext uri="{FF2B5EF4-FFF2-40B4-BE49-F238E27FC236}">
                      <a16:creationId xmlns:a16="http://schemas.microsoft.com/office/drawing/2014/main" id="{9F015EA3-D72A-B663-F318-9FF13AB0004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2" name="矩形 1441">
                  <a:extLst>
                    <a:ext uri="{FF2B5EF4-FFF2-40B4-BE49-F238E27FC236}">
                      <a16:creationId xmlns:a16="http://schemas.microsoft.com/office/drawing/2014/main" id="{6848EF08-E3AB-1793-AF49-EADCFA5094E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43" name="矩形 1442">
                  <a:extLst>
                    <a:ext uri="{FF2B5EF4-FFF2-40B4-BE49-F238E27FC236}">
                      <a16:creationId xmlns:a16="http://schemas.microsoft.com/office/drawing/2014/main" id="{FA23A729-4FA7-EF96-60B8-8E77445338E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5" name="组合 1254">
                <a:extLst>
                  <a:ext uri="{FF2B5EF4-FFF2-40B4-BE49-F238E27FC236}">
                    <a16:creationId xmlns:a16="http://schemas.microsoft.com/office/drawing/2014/main" id="{888D034D-2E81-C9EE-E544-F1335B711385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436" name="矩形 1435">
                  <a:extLst>
                    <a:ext uri="{FF2B5EF4-FFF2-40B4-BE49-F238E27FC236}">
                      <a16:creationId xmlns:a16="http://schemas.microsoft.com/office/drawing/2014/main" id="{DEB2D7AD-528A-D470-4881-EE6B5E789E5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7" name="矩形 1436">
                  <a:extLst>
                    <a:ext uri="{FF2B5EF4-FFF2-40B4-BE49-F238E27FC236}">
                      <a16:creationId xmlns:a16="http://schemas.microsoft.com/office/drawing/2014/main" id="{A32777D1-5F63-271B-F71D-37E29BDA614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8" name="矩形 1437">
                  <a:extLst>
                    <a:ext uri="{FF2B5EF4-FFF2-40B4-BE49-F238E27FC236}">
                      <a16:creationId xmlns:a16="http://schemas.microsoft.com/office/drawing/2014/main" id="{6529900E-8851-E6E3-A476-01701C0C7C6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9" name="矩形 1438">
                  <a:extLst>
                    <a:ext uri="{FF2B5EF4-FFF2-40B4-BE49-F238E27FC236}">
                      <a16:creationId xmlns:a16="http://schemas.microsoft.com/office/drawing/2014/main" id="{91C9F45D-EB66-DE29-BA2C-216DD46D043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6" name="组合 1255">
                <a:extLst>
                  <a:ext uri="{FF2B5EF4-FFF2-40B4-BE49-F238E27FC236}">
                    <a16:creationId xmlns:a16="http://schemas.microsoft.com/office/drawing/2014/main" id="{C14B04AB-CB8E-F994-36ED-95E28409A4C4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432" name="矩形 1431">
                  <a:extLst>
                    <a:ext uri="{FF2B5EF4-FFF2-40B4-BE49-F238E27FC236}">
                      <a16:creationId xmlns:a16="http://schemas.microsoft.com/office/drawing/2014/main" id="{55712AF6-D05E-DE34-BBED-77CB3A742BB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3" name="矩形 1432">
                  <a:extLst>
                    <a:ext uri="{FF2B5EF4-FFF2-40B4-BE49-F238E27FC236}">
                      <a16:creationId xmlns:a16="http://schemas.microsoft.com/office/drawing/2014/main" id="{B619FDA0-D1FA-B005-1C11-FB57122CB23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4" name="矩形 1433">
                  <a:extLst>
                    <a:ext uri="{FF2B5EF4-FFF2-40B4-BE49-F238E27FC236}">
                      <a16:creationId xmlns:a16="http://schemas.microsoft.com/office/drawing/2014/main" id="{45CC481A-EFD2-FE90-767B-DA11C24DE64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5" name="矩形 1434">
                  <a:extLst>
                    <a:ext uri="{FF2B5EF4-FFF2-40B4-BE49-F238E27FC236}">
                      <a16:creationId xmlns:a16="http://schemas.microsoft.com/office/drawing/2014/main" id="{B6976654-0280-4B1C-9408-08040CBFF28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7" name="组合 1256">
                <a:extLst>
                  <a:ext uri="{FF2B5EF4-FFF2-40B4-BE49-F238E27FC236}">
                    <a16:creationId xmlns:a16="http://schemas.microsoft.com/office/drawing/2014/main" id="{A970C278-34D0-0A0B-8D6D-553ECE23187A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428" name="矩形 1427">
                  <a:extLst>
                    <a:ext uri="{FF2B5EF4-FFF2-40B4-BE49-F238E27FC236}">
                      <a16:creationId xmlns:a16="http://schemas.microsoft.com/office/drawing/2014/main" id="{1E444BF1-D801-E6C2-BA98-26EC352462F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9" name="矩形 1428">
                  <a:extLst>
                    <a:ext uri="{FF2B5EF4-FFF2-40B4-BE49-F238E27FC236}">
                      <a16:creationId xmlns:a16="http://schemas.microsoft.com/office/drawing/2014/main" id="{3EE614D2-081B-44CD-F078-8519973589A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0" name="矩形 1429">
                  <a:extLst>
                    <a:ext uri="{FF2B5EF4-FFF2-40B4-BE49-F238E27FC236}">
                      <a16:creationId xmlns:a16="http://schemas.microsoft.com/office/drawing/2014/main" id="{37340670-8DF3-1FEA-6D40-ACC160F22DB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31" name="矩形 1430">
                  <a:extLst>
                    <a:ext uri="{FF2B5EF4-FFF2-40B4-BE49-F238E27FC236}">
                      <a16:creationId xmlns:a16="http://schemas.microsoft.com/office/drawing/2014/main" id="{EC30EBFC-5F58-FE68-5266-330B920B938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8" name="组合 1257">
                <a:extLst>
                  <a:ext uri="{FF2B5EF4-FFF2-40B4-BE49-F238E27FC236}">
                    <a16:creationId xmlns:a16="http://schemas.microsoft.com/office/drawing/2014/main" id="{B7702F37-7E38-EE38-2097-F8D368E832FB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424" name="矩形 1423">
                  <a:extLst>
                    <a:ext uri="{FF2B5EF4-FFF2-40B4-BE49-F238E27FC236}">
                      <a16:creationId xmlns:a16="http://schemas.microsoft.com/office/drawing/2014/main" id="{7F68E930-4870-2DDB-0CDF-2F9E51B5F80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5" name="矩形 1424">
                  <a:extLst>
                    <a:ext uri="{FF2B5EF4-FFF2-40B4-BE49-F238E27FC236}">
                      <a16:creationId xmlns:a16="http://schemas.microsoft.com/office/drawing/2014/main" id="{5722C717-0B90-7823-FF35-D67F770F152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6" name="矩形 1425">
                  <a:extLst>
                    <a:ext uri="{FF2B5EF4-FFF2-40B4-BE49-F238E27FC236}">
                      <a16:creationId xmlns:a16="http://schemas.microsoft.com/office/drawing/2014/main" id="{79956F66-BB6F-EACB-DA66-2AAC7E9A4DE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7" name="矩形 1426">
                  <a:extLst>
                    <a:ext uri="{FF2B5EF4-FFF2-40B4-BE49-F238E27FC236}">
                      <a16:creationId xmlns:a16="http://schemas.microsoft.com/office/drawing/2014/main" id="{2EC002C4-9912-477A-EDC2-876B9D3C699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9" name="组合 1258">
                <a:extLst>
                  <a:ext uri="{FF2B5EF4-FFF2-40B4-BE49-F238E27FC236}">
                    <a16:creationId xmlns:a16="http://schemas.microsoft.com/office/drawing/2014/main" id="{0049B080-C201-9955-640B-441371F892C1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420" name="矩形 1419">
                  <a:extLst>
                    <a:ext uri="{FF2B5EF4-FFF2-40B4-BE49-F238E27FC236}">
                      <a16:creationId xmlns:a16="http://schemas.microsoft.com/office/drawing/2014/main" id="{1553709F-71D1-684E-8AB1-C841A75398D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1" name="矩形 1420">
                  <a:extLst>
                    <a:ext uri="{FF2B5EF4-FFF2-40B4-BE49-F238E27FC236}">
                      <a16:creationId xmlns:a16="http://schemas.microsoft.com/office/drawing/2014/main" id="{0DEF850A-F087-55D0-638D-FD39E6CB803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2" name="矩形 1421">
                  <a:extLst>
                    <a:ext uri="{FF2B5EF4-FFF2-40B4-BE49-F238E27FC236}">
                      <a16:creationId xmlns:a16="http://schemas.microsoft.com/office/drawing/2014/main" id="{C06DB9C5-4EE0-46C7-70F5-60A65CF3BB2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23" name="矩形 1422">
                  <a:extLst>
                    <a:ext uri="{FF2B5EF4-FFF2-40B4-BE49-F238E27FC236}">
                      <a16:creationId xmlns:a16="http://schemas.microsoft.com/office/drawing/2014/main" id="{210E7CD9-2756-D9E9-2562-B55FE539EB2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0" name="组合 1259">
                <a:extLst>
                  <a:ext uri="{FF2B5EF4-FFF2-40B4-BE49-F238E27FC236}">
                    <a16:creationId xmlns:a16="http://schemas.microsoft.com/office/drawing/2014/main" id="{648868EF-8339-45FF-130E-AA44C5110D42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416" name="矩形 1415">
                  <a:extLst>
                    <a:ext uri="{FF2B5EF4-FFF2-40B4-BE49-F238E27FC236}">
                      <a16:creationId xmlns:a16="http://schemas.microsoft.com/office/drawing/2014/main" id="{9C69B6B1-4100-42F4-6214-3053E1C08E5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7" name="矩形 1416">
                  <a:extLst>
                    <a:ext uri="{FF2B5EF4-FFF2-40B4-BE49-F238E27FC236}">
                      <a16:creationId xmlns:a16="http://schemas.microsoft.com/office/drawing/2014/main" id="{BC004671-00BB-1EFF-D2C4-E28C57AD22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8" name="矩形 1417">
                  <a:extLst>
                    <a:ext uri="{FF2B5EF4-FFF2-40B4-BE49-F238E27FC236}">
                      <a16:creationId xmlns:a16="http://schemas.microsoft.com/office/drawing/2014/main" id="{337A06A6-F06C-BE39-1BF0-F2488EAF165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9" name="矩形 1418">
                  <a:extLst>
                    <a:ext uri="{FF2B5EF4-FFF2-40B4-BE49-F238E27FC236}">
                      <a16:creationId xmlns:a16="http://schemas.microsoft.com/office/drawing/2014/main" id="{16CF6B11-A535-0E11-EC03-78C3DA032F2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1" name="组合 1260">
                <a:extLst>
                  <a:ext uri="{FF2B5EF4-FFF2-40B4-BE49-F238E27FC236}">
                    <a16:creationId xmlns:a16="http://schemas.microsoft.com/office/drawing/2014/main" id="{DB375CD9-8FAA-BE53-A3AF-73F640672EE8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412" name="矩形 1411">
                  <a:extLst>
                    <a:ext uri="{FF2B5EF4-FFF2-40B4-BE49-F238E27FC236}">
                      <a16:creationId xmlns:a16="http://schemas.microsoft.com/office/drawing/2014/main" id="{B4E7B05B-A4B9-BF59-6B24-4985C37F700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3" name="矩形 1412">
                  <a:extLst>
                    <a:ext uri="{FF2B5EF4-FFF2-40B4-BE49-F238E27FC236}">
                      <a16:creationId xmlns:a16="http://schemas.microsoft.com/office/drawing/2014/main" id="{B5ECD8DB-C830-499D-C026-0EE086E8567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4" name="矩形 1413">
                  <a:extLst>
                    <a:ext uri="{FF2B5EF4-FFF2-40B4-BE49-F238E27FC236}">
                      <a16:creationId xmlns:a16="http://schemas.microsoft.com/office/drawing/2014/main" id="{FA943B3C-45F6-31B1-D878-64574592419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5" name="矩形 1414">
                  <a:extLst>
                    <a:ext uri="{FF2B5EF4-FFF2-40B4-BE49-F238E27FC236}">
                      <a16:creationId xmlns:a16="http://schemas.microsoft.com/office/drawing/2014/main" id="{696C255D-B958-AC6E-3AC6-9E154F035D8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2" name="组合 1261">
                <a:extLst>
                  <a:ext uri="{FF2B5EF4-FFF2-40B4-BE49-F238E27FC236}">
                    <a16:creationId xmlns:a16="http://schemas.microsoft.com/office/drawing/2014/main" id="{8E4FE006-5C52-20EE-5D92-599C0D78EB8F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408" name="矩形 1407">
                  <a:extLst>
                    <a:ext uri="{FF2B5EF4-FFF2-40B4-BE49-F238E27FC236}">
                      <a16:creationId xmlns:a16="http://schemas.microsoft.com/office/drawing/2014/main" id="{82A8ECF2-F34C-BDA3-EA9A-1F7650F852D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9" name="矩形 1408">
                  <a:extLst>
                    <a:ext uri="{FF2B5EF4-FFF2-40B4-BE49-F238E27FC236}">
                      <a16:creationId xmlns:a16="http://schemas.microsoft.com/office/drawing/2014/main" id="{634E4F90-250E-2614-2B69-B5DE117D940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10" name="矩形 1409">
                  <a:extLst>
                    <a:ext uri="{FF2B5EF4-FFF2-40B4-BE49-F238E27FC236}">
                      <a16:creationId xmlns:a16="http://schemas.microsoft.com/office/drawing/2014/main" id="{C937D79A-FDE4-81AF-9768-0C957111210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11" name="矩形 1410">
                  <a:extLst>
                    <a:ext uri="{FF2B5EF4-FFF2-40B4-BE49-F238E27FC236}">
                      <a16:creationId xmlns:a16="http://schemas.microsoft.com/office/drawing/2014/main" id="{DEE827CC-177C-D957-863A-42987680950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3" name="组合 1262">
                <a:extLst>
                  <a:ext uri="{FF2B5EF4-FFF2-40B4-BE49-F238E27FC236}">
                    <a16:creationId xmlns:a16="http://schemas.microsoft.com/office/drawing/2014/main" id="{8E0F1464-EFE3-CCB2-0995-6B322AFEF105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404" name="矩形 1403">
                  <a:extLst>
                    <a:ext uri="{FF2B5EF4-FFF2-40B4-BE49-F238E27FC236}">
                      <a16:creationId xmlns:a16="http://schemas.microsoft.com/office/drawing/2014/main" id="{BC508E2D-3CFE-9D81-0076-79BC4154C81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5" name="矩形 1404">
                  <a:extLst>
                    <a:ext uri="{FF2B5EF4-FFF2-40B4-BE49-F238E27FC236}">
                      <a16:creationId xmlns:a16="http://schemas.microsoft.com/office/drawing/2014/main" id="{6C03C3C9-1A9F-9EC1-B72A-FE58A25CAB8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6" name="矩形 1405">
                  <a:extLst>
                    <a:ext uri="{FF2B5EF4-FFF2-40B4-BE49-F238E27FC236}">
                      <a16:creationId xmlns:a16="http://schemas.microsoft.com/office/drawing/2014/main" id="{3FFB1B3B-63EA-6B8B-32BF-F61CDAB9022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7" name="矩形 1406">
                  <a:extLst>
                    <a:ext uri="{FF2B5EF4-FFF2-40B4-BE49-F238E27FC236}">
                      <a16:creationId xmlns:a16="http://schemas.microsoft.com/office/drawing/2014/main" id="{DDDE1D1D-B32E-0A80-72D5-7C9837094D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4" name="组合 1263">
                <a:extLst>
                  <a:ext uri="{FF2B5EF4-FFF2-40B4-BE49-F238E27FC236}">
                    <a16:creationId xmlns:a16="http://schemas.microsoft.com/office/drawing/2014/main" id="{FA59A93D-1455-21DA-BF21-27692BF9137E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400" name="矩形 1399">
                  <a:extLst>
                    <a:ext uri="{FF2B5EF4-FFF2-40B4-BE49-F238E27FC236}">
                      <a16:creationId xmlns:a16="http://schemas.microsoft.com/office/drawing/2014/main" id="{0969E530-3551-1ECA-2390-12C9B2F3950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1" name="矩形 1400">
                  <a:extLst>
                    <a:ext uri="{FF2B5EF4-FFF2-40B4-BE49-F238E27FC236}">
                      <a16:creationId xmlns:a16="http://schemas.microsoft.com/office/drawing/2014/main" id="{DCB49276-8CDA-C631-4F77-ACAF8E08760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2" name="矩形 1401">
                  <a:extLst>
                    <a:ext uri="{FF2B5EF4-FFF2-40B4-BE49-F238E27FC236}">
                      <a16:creationId xmlns:a16="http://schemas.microsoft.com/office/drawing/2014/main" id="{68012D28-319D-BFA4-E629-6C80D52AC58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403" name="矩形 1402">
                  <a:extLst>
                    <a:ext uri="{FF2B5EF4-FFF2-40B4-BE49-F238E27FC236}">
                      <a16:creationId xmlns:a16="http://schemas.microsoft.com/office/drawing/2014/main" id="{DAE64021-ABC7-4E08-73B7-DA221CA7FEA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5" name="组合 1264">
                <a:extLst>
                  <a:ext uri="{FF2B5EF4-FFF2-40B4-BE49-F238E27FC236}">
                    <a16:creationId xmlns:a16="http://schemas.microsoft.com/office/drawing/2014/main" id="{D9CCC5F5-9086-D6FC-34FD-9B93A6E8D0E3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396" name="矩形 1395">
                  <a:extLst>
                    <a:ext uri="{FF2B5EF4-FFF2-40B4-BE49-F238E27FC236}">
                      <a16:creationId xmlns:a16="http://schemas.microsoft.com/office/drawing/2014/main" id="{64D90F8B-9F68-F46F-A267-468A7A9F86B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7" name="矩形 1396">
                  <a:extLst>
                    <a:ext uri="{FF2B5EF4-FFF2-40B4-BE49-F238E27FC236}">
                      <a16:creationId xmlns:a16="http://schemas.microsoft.com/office/drawing/2014/main" id="{A38C666E-5818-40C1-D439-C2266F27ACD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8" name="矩形 1397">
                  <a:extLst>
                    <a:ext uri="{FF2B5EF4-FFF2-40B4-BE49-F238E27FC236}">
                      <a16:creationId xmlns:a16="http://schemas.microsoft.com/office/drawing/2014/main" id="{F02A6D93-83C0-741C-F941-DEEDBC498E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9" name="矩形 1398">
                  <a:extLst>
                    <a:ext uri="{FF2B5EF4-FFF2-40B4-BE49-F238E27FC236}">
                      <a16:creationId xmlns:a16="http://schemas.microsoft.com/office/drawing/2014/main" id="{F5E2FBA1-6BE7-8390-6E3D-3A1B09C5B50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6" name="组合 1265">
                <a:extLst>
                  <a:ext uri="{FF2B5EF4-FFF2-40B4-BE49-F238E27FC236}">
                    <a16:creationId xmlns:a16="http://schemas.microsoft.com/office/drawing/2014/main" id="{58755B47-B919-E2D1-FE34-80AFA01A3F86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392" name="矩形 1391">
                  <a:extLst>
                    <a:ext uri="{FF2B5EF4-FFF2-40B4-BE49-F238E27FC236}">
                      <a16:creationId xmlns:a16="http://schemas.microsoft.com/office/drawing/2014/main" id="{8C2E455F-9758-96FE-61E9-43768B2ED69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3" name="矩形 1392">
                  <a:extLst>
                    <a:ext uri="{FF2B5EF4-FFF2-40B4-BE49-F238E27FC236}">
                      <a16:creationId xmlns:a16="http://schemas.microsoft.com/office/drawing/2014/main" id="{8EB181AF-0722-833E-FDDB-9B4A0CE99F0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4" name="矩形 1393">
                  <a:extLst>
                    <a:ext uri="{FF2B5EF4-FFF2-40B4-BE49-F238E27FC236}">
                      <a16:creationId xmlns:a16="http://schemas.microsoft.com/office/drawing/2014/main" id="{C5F40E0A-2FE7-DB8E-589F-B7A98BA204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95" name="矩形 1394">
                  <a:extLst>
                    <a:ext uri="{FF2B5EF4-FFF2-40B4-BE49-F238E27FC236}">
                      <a16:creationId xmlns:a16="http://schemas.microsoft.com/office/drawing/2014/main" id="{76CC31C8-FF9F-8E89-EC10-09ACE8B13A5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7" name="组合 1266">
                <a:extLst>
                  <a:ext uri="{FF2B5EF4-FFF2-40B4-BE49-F238E27FC236}">
                    <a16:creationId xmlns:a16="http://schemas.microsoft.com/office/drawing/2014/main" id="{D6DDD054-24A2-B7B9-B81C-AF36B61F00EB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88" name="矩形 1387">
                  <a:extLst>
                    <a:ext uri="{FF2B5EF4-FFF2-40B4-BE49-F238E27FC236}">
                      <a16:creationId xmlns:a16="http://schemas.microsoft.com/office/drawing/2014/main" id="{9863DB56-4F44-0879-05BF-586A7C2D170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9" name="矩形 1388">
                  <a:extLst>
                    <a:ext uri="{FF2B5EF4-FFF2-40B4-BE49-F238E27FC236}">
                      <a16:creationId xmlns:a16="http://schemas.microsoft.com/office/drawing/2014/main" id="{5E0FBDB5-FD3C-699B-DEC0-84DD0184056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0" name="矩形 1389">
                  <a:extLst>
                    <a:ext uri="{FF2B5EF4-FFF2-40B4-BE49-F238E27FC236}">
                      <a16:creationId xmlns:a16="http://schemas.microsoft.com/office/drawing/2014/main" id="{DE040596-43B5-7449-768C-0328CD902FD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1" name="矩形 1390">
                  <a:extLst>
                    <a:ext uri="{FF2B5EF4-FFF2-40B4-BE49-F238E27FC236}">
                      <a16:creationId xmlns:a16="http://schemas.microsoft.com/office/drawing/2014/main" id="{AC98F745-EF9F-F7BA-34F5-F57E2D1506D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8" name="组合 1267">
                <a:extLst>
                  <a:ext uri="{FF2B5EF4-FFF2-40B4-BE49-F238E27FC236}">
                    <a16:creationId xmlns:a16="http://schemas.microsoft.com/office/drawing/2014/main" id="{256BA8F3-ECEA-DE6F-4DA5-538441F7C0C8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84" name="矩形 1383">
                  <a:extLst>
                    <a:ext uri="{FF2B5EF4-FFF2-40B4-BE49-F238E27FC236}">
                      <a16:creationId xmlns:a16="http://schemas.microsoft.com/office/drawing/2014/main" id="{408A847D-1931-5AF5-56CF-101A2EB39A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5" name="矩形 1384">
                  <a:extLst>
                    <a:ext uri="{FF2B5EF4-FFF2-40B4-BE49-F238E27FC236}">
                      <a16:creationId xmlns:a16="http://schemas.microsoft.com/office/drawing/2014/main" id="{DE2BC60A-D125-2A75-FF85-288320C2530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6" name="矩形 1385">
                  <a:extLst>
                    <a:ext uri="{FF2B5EF4-FFF2-40B4-BE49-F238E27FC236}">
                      <a16:creationId xmlns:a16="http://schemas.microsoft.com/office/drawing/2014/main" id="{0BFFB1CF-73BA-9286-2F7C-41E307BCEB2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7" name="矩形 1386">
                  <a:extLst>
                    <a:ext uri="{FF2B5EF4-FFF2-40B4-BE49-F238E27FC236}">
                      <a16:creationId xmlns:a16="http://schemas.microsoft.com/office/drawing/2014/main" id="{78841D64-86CF-36BA-0BF6-36D2AB2B7E7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9" name="组合 1268">
                <a:extLst>
                  <a:ext uri="{FF2B5EF4-FFF2-40B4-BE49-F238E27FC236}">
                    <a16:creationId xmlns:a16="http://schemas.microsoft.com/office/drawing/2014/main" id="{037B6B70-A6B7-BFD5-6B08-3DDDBD14F6F9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80" name="矩形 1379">
                  <a:extLst>
                    <a:ext uri="{FF2B5EF4-FFF2-40B4-BE49-F238E27FC236}">
                      <a16:creationId xmlns:a16="http://schemas.microsoft.com/office/drawing/2014/main" id="{C3B32B07-53EF-3244-B4E2-D088C085F0A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1" name="矩形 1380">
                  <a:extLst>
                    <a:ext uri="{FF2B5EF4-FFF2-40B4-BE49-F238E27FC236}">
                      <a16:creationId xmlns:a16="http://schemas.microsoft.com/office/drawing/2014/main" id="{9EE60712-AECD-E1B5-5B06-4A099A7E8FE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2" name="矩形 1381">
                  <a:extLst>
                    <a:ext uri="{FF2B5EF4-FFF2-40B4-BE49-F238E27FC236}">
                      <a16:creationId xmlns:a16="http://schemas.microsoft.com/office/drawing/2014/main" id="{007DD3E5-91A5-43EF-CEC8-FE6900D0C80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3" name="矩形 1382">
                  <a:extLst>
                    <a:ext uri="{FF2B5EF4-FFF2-40B4-BE49-F238E27FC236}">
                      <a16:creationId xmlns:a16="http://schemas.microsoft.com/office/drawing/2014/main" id="{BE1B6E4B-C7EA-D18E-3C1F-BBA25C7009B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0" name="组合 1269">
                <a:extLst>
                  <a:ext uri="{FF2B5EF4-FFF2-40B4-BE49-F238E27FC236}">
                    <a16:creationId xmlns:a16="http://schemas.microsoft.com/office/drawing/2014/main" id="{DB3BDD7C-B679-5949-7C47-C4FFFC296A8A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76" name="矩形 1375">
                  <a:extLst>
                    <a:ext uri="{FF2B5EF4-FFF2-40B4-BE49-F238E27FC236}">
                      <a16:creationId xmlns:a16="http://schemas.microsoft.com/office/drawing/2014/main" id="{AB618F5D-3268-2FF1-DC9C-6488587B71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7" name="矩形 1376">
                  <a:extLst>
                    <a:ext uri="{FF2B5EF4-FFF2-40B4-BE49-F238E27FC236}">
                      <a16:creationId xmlns:a16="http://schemas.microsoft.com/office/drawing/2014/main" id="{3C0FCF04-D3EA-076A-5A72-E3B3226BB00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8" name="矩形 1377">
                  <a:extLst>
                    <a:ext uri="{FF2B5EF4-FFF2-40B4-BE49-F238E27FC236}">
                      <a16:creationId xmlns:a16="http://schemas.microsoft.com/office/drawing/2014/main" id="{4BF02ED6-FDB0-CC70-AD48-B12AE64A483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9" name="矩形 1378">
                  <a:extLst>
                    <a:ext uri="{FF2B5EF4-FFF2-40B4-BE49-F238E27FC236}">
                      <a16:creationId xmlns:a16="http://schemas.microsoft.com/office/drawing/2014/main" id="{26750768-8712-6014-2460-9E36675CDBC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1" name="组合 1270">
                <a:extLst>
                  <a:ext uri="{FF2B5EF4-FFF2-40B4-BE49-F238E27FC236}">
                    <a16:creationId xmlns:a16="http://schemas.microsoft.com/office/drawing/2014/main" id="{12AA6592-DFD6-5FF7-ECEF-A8D7BF111CBF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72" name="矩形 1371">
                  <a:extLst>
                    <a:ext uri="{FF2B5EF4-FFF2-40B4-BE49-F238E27FC236}">
                      <a16:creationId xmlns:a16="http://schemas.microsoft.com/office/drawing/2014/main" id="{9AB231FA-0CCD-341D-7BB0-8F3761F6D5B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3" name="矩形 1372">
                  <a:extLst>
                    <a:ext uri="{FF2B5EF4-FFF2-40B4-BE49-F238E27FC236}">
                      <a16:creationId xmlns:a16="http://schemas.microsoft.com/office/drawing/2014/main" id="{CE04396C-8506-33E3-9DC3-715A949DCD7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4" name="矩形 1373">
                  <a:extLst>
                    <a:ext uri="{FF2B5EF4-FFF2-40B4-BE49-F238E27FC236}">
                      <a16:creationId xmlns:a16="http://schemas.microsoft.com/office/drawing/2014/main" id="{C21E188A-9652-74C0-3BA7-87DC2A03D64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5" name="矩形 1374">
                  <a:extLst>
                    <a:ext uri="{FF2B5EF4-FFF2-40B4-BE49-F238E27FC236}">
                      <a16:creationId xmlns:a16="http://schemas.microsoft.com/office/drawing/2014/main" id="{41C8F656-0F59-25FF-7824-1263949DE59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2" name="组合 1271">
                <a:extLst>
                  <a:ext uri="{FF2B5EF4-FFF2-40B4-BE49-F238E27FC236}">
                    <a16:creationId xmlns:a16="http://schemas.microsoft.com/office/drawing/2014/main" id="{3E4EA61C-007A-F9C3-DDC5-3E0ECB82E8DB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68" name="矩形 1367">
                  <a:extLst>
                    <a:ext uri="{FF2B5EF4-FFF2-40B4-BE49-F238E27FC236}">
                      <a16:creationId xmlns:a16="http://schemas.microsoft.com/office/drawing/2014/main" id="{7642F876-649E-8930-3EA1-D5354985163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69" name="矩形 1368">
                  <a:extLst>
                    <a:ext uri="{FF2B5EF4-FFF2-40B4-BE49-F238E27FC236}">
                      <a16:creationId xmlns:a16="http://schemas.microsoft.com/office/drawing/2014/main" id="{2421EF3E-4208-AF0F-65CF-ACB562EA02F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0" name="矩形 1369">
                  <a:extLst>
                    <a:ext uri="{FF2B5EF4-FFF2-40B4-BE49-F238E27FC236}">
                      <a16:creationId xmlns:a16="http://schemas.microsoft.com/office/drawing/2014/main" id="{0A70485D-0961-D9BE-26BC-A137D98311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71" name="矩形 1370">
                  <a:extLst>
                    <a:ext uri="{FF2B5EF4-FFF2-40B4-BE49-F238E27FC236}">
                      <a16:creationId xmlns:a16="http://schemas.microsoft.com/office/drawing/2014/main" id="{14C626DF-1015-8865-FF8D-2FC9961A51A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3" name="组合 1272">
                <a:extLst>
                  <a:ext uri="{FF2B5EF4-FFF2-40B4-BE49-F238E27FC236}">
                    <a16:creationId xmlns:a16="http://schemas.microsoft.com/office/drawing/2014/main" id="{4F2CDCDF-F8D3-A7E9-F9F5-F5A3EFECBDC0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64" name="矩形 1363">
                  <a:extLst>
                    <a:ext uri="{FF2B5EF4-FFF2-40B4-BE49-F238E27FC236}">
                      <a16:creationId xmlns:a16="http://schemas.microsoft.com/office/drawing/2014/main" id="{F31EFE9E-E5DA-7233-DA20-59B2AB872CD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5" name="矩形 1364">
                  <a:extLst>
                    <a:ext uri="{FF2B5EF4-FFF2-40B4-BE49-F238E27FC236}">
                      <a16:creationId xmlns:a16="http://schemas.microsoft.com/office/drawing/2014/main" id="{F4A77166-2B7E-239B-23D8-BDCCD5A58B4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6" name="矩形 1365">
                  <a:extLst>
                    <a:ext uri="{FF2B5EF4-FFF2-40B4-BE49-F238E27FC236}">
                      <a16:creationId xmlns:a16="http://schemas.microsoft.com/office/drawing/2014/main" id="{7A8812CB-E2D4-680C-DBC4-4AC446E90E5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7" name="矩形 1366">
                  <a:extLst>
                    <a:ext uri="{FF2B5EF4-FFF2-40B4-BE49-F238E27FC236}">
                      <a16:creationId xmlns:a16="http://schemas.microsoft.com/office/drawing/2014/main" id="{3B3812DE-4996-03DE-C6AA-9BE13839E4B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4" name="组合 1273">
                <a:extLst>
                  <a:ext uri="{FF2B5EF4-FFF2-40B4-BE49-F238E27FC236}">
                    <a16:creationId xmlns:a16="http://schemas.microsoft.com/office/drawing/2014/main" id="{32B2427E-AB9C-94A6-E343-12AE8223CB8B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60" name="矩形 1359">
                  <a:extLst>
                    <a:ext uri="{FF2B5EF4-FFF2-40B4-BE49-F238E27FC236}">
                      <a16:creationId xmlns:a16="http://schemas.microsoft.com/office/drawing/2014/main" id="{94ECC1CB-BC28-533A-96F5-8BC11069EEB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1" name="矩形 1360">
                  <a:extLst>
                    <a:ext uri="{FF2B5EF4-FFF2-40B4-BE49-F238E27FC236}">
                      <a16:creationId xmlns:a16="http://schemas.microsoft.com/office/drawing/2014/main" id="{8912CDAA-7EF0-D510-A168-7CDEF0CD7C5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2" name="矩形 1361">
                  <a:extLst>
                    <a:ext uri="{FF2B5EF4-FFF2-40B4-BE49-F238E27FC236}">
                      <a16:creationId xmlns:a16="http://schemas.microsoft.com/office/drawing/2014/main" id="{24776A08-E94C-2F40-7CEB-1C9A40616CD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63" name="矩形 1362">
                  <a:extLst>
                    <a:ext uri="{FF2B5EF4-FFF2-40B4-BE49-F238E27FC236}">
                      <a16:creationId xmlns:a16="http://schemas.microsoft.com/office/drawing/2014/main" id="{84C2BE00-5DD3-4174-DF0F-4904660B868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5" name="组合 1274">
                <a:extLst>
                  <a:ext uri="{FF2B5EF4-FFF2-40B4-BE49-F238E27FC236}">
                    <a16:creationId xmlns:a16="http://schemas.microsoft.com/office/drawing/2014/main" id="{92C779B7-8BE5-4FE5-9E48-B037146B967B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56" name="矩形 1355">
                  <a:extLst>
                    <a:ext uri="{FF2B5EF4-FFF2-40B4-BE49-F238E27FC236}">
                      <a16:creationId xmlns:a16="http://schemas.microsoft.com/office/drawing/2014/main" id="{78CEB8FE-2CF2-65CC-2902-41B59259CD5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7" name="矩形 1356">
                  <a:extLst>
                    <a:ext uri="{FF2B5EF4-FFF2-40B4-BE49-F238E27FC236}">
                      <a16:creationId xmlns:a16="http://schemas.microsoft.com/office/drawing/2014/main" id="{FD303304-1509-D00D-ED92-31F42CA24E4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8" name="矩形 1357">
                  <a:extLst>
                    <a:ext uri="{FF2B5EF4-FFF2-40B4-BE49-F238E27FC236}">
                      <a16:creationId xmlns:a16="http://schemas.microsoft.com/office/drawing/2014/main" id="{84B7C4D5-924A-3ACD-947F-B2AFC24F74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9" name="矩形 1358">
                  <a:extLst>
                    <a:ext uri="{FF2B5EF4-FFF2-40B4-BE49-F238E27FC236}">
                      <a16:creationId xmlns:a16="http://schemas.microsoft.com/office/drawing/2014/main" id="{9C579C0F-1C36-5C20-1299-BCB8F4A7A46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6" name="组合 1275">
                <a:extLst>
                  <a:ext uri="{FF2B5EF4-FFF2-40B4-BE49-F238E27FC236}">
                    <a16:creationId xmlns:a16="http://schemas.microsoft.com/office/drawing/2014/main" id="{D288B493-A050-FECA-E713-F0A97AE96B6D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52" name="矩形 1351">
                  <a:extLst>
                    <a:ext uri="{FF2B5EF4-FFF2-40B4-BE49-F238E27FC236}">
                      <a16:creationId xmlns:a16="http://schemas.microsoft.com/office/drawing/2014/main" id="{2FCAFAFA-E1CB-C247-121D-B70D1B0C6E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3" name="矩形 1352">
                  <a:extLst>
                    <a:ext uri="{FF2B5EF4-FFF2-40B4-BE49-F238E27FC236}">
                      <a16:creationId xmlns:a16="http://schemas.microsoft.com/office/drawing/2014/main" id="{E37AE3D9-C72C-1867-2904-47821F15E02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4" name="矩形 1353">
                  <a:extLst>
                    <a:ext uri="{FF2B5EF4-FFF2-40B4-BE49-F238E27FC236}">
                      <a16:creationId xmlns:a16="http://schemas.microsoft.com/office/drawing/2014/main" id="{D45AF651-C08D-00F2-E5D9-155494AD873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5" name="矩形 1354">
                  <a:extLst>
                    <a:ext uri="{FF2B5EF4-FFF2-40B4-BE49-F238E27FC236}">
                      <a16:creationId xmlns:a16="http://schemas.microsoft.com/office/drawing/2014/main" id="{DFA57151-FE44-0954-07CA-06792402717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7" name="组合 1276">
                <a:extLst>
                  <a:ext uri="{FF2B5EF4-FFF2-40B4-BE49-F238E27FC236}">
                    <a16:creationId xmlns:a16="http://schemas.microsoft.com/office/drawing/2014/main" id="{4ACA7251-9D37-5DD0-E039-268021AC6F62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48" name="矩形 1347">
                  <a:extLst>
                    <a:ext uri="{FF2B5EF4-FFF2-40B4-BE49-F238E27FC236}">
                      <a16:creationId xmlns:a16="http://schemas.microsoft.com/office/drawing/2014/main" id="{E5C144B3-C103-47A9-2E2C-0F167D6800B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9" name="矩形 1348">
                  <a:extLst>
                    <a:ext uri="{FF2B5EF4-FFF2-40B4-BE49-F238E27FC236}">
                      <a16:creationId xmlns:a16="http://schemas.microsoft.com/office/drawing/2014/main" id="{20BCAE3B-56FA-72F1-CCAD-470A3F009A5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0" name="矩形 1349">
                  <a:extLst>
                    <a:ext uri="{FF2B5EF4-FFF2-40B4-BE49-F238E27FC236}">
                      <a16:creationId xmlns:a16="http://schemas.microsoft.com/office/drawing/2014/main" id="{A441E6DF-D55E-9981-A080-D7D492C50A4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51" name="矩形 1350">
                  <a:extLst>
                    <a:ext uri="{FF2B5EF4-FFF2-40B4-BE49-F238E27FC236}">
                      <a16:creationId xmlns:a16="http://schemas.microsoft.com/office/drawing/2014/main" id="{D740FE3D-A435-901B-71F8-7B1D64323E4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8" name="组合 1277">
                <a:extLst>
                  <a:ext uri="{FF2B5EF4-FFF2-40B4-BE49-F238E27FC236}">
                    <a16:creationId xmlns:a16="http://schemas.microsoft.com/office/drawing/2014/main" id="{BE1EF2D7-823E-1153-F5EA-74B939292566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44" name="矩形 1343">
                  <a:extLst>
                    <a:ext uri="{FF2B5EF4-FFF2-40B4-BE49-F238E27FC236}">
                      <a16:creationId xmlns:a16="http://schemas.microsoft.com/office/drawing/2014/main" id="{B997D1C1-913D-FB19-AAD5-B6826E585A1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5" name="矩形 1344">
                  <a:extLst>
                    <a:ext uri="{FF2B5EF4-FFF2-40B4-BE49-F238E27FC236}">
                      <a16:creationId xmlns:a16="http://schemas.microsoft.com/office/drawing/2014/main" id="{C5F4279D-1EC3-844F-132B-F56763084AC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6" name="矩形 1345">
                  <a:extLst>
                    <a:ext uri="{FF2B5EF4-FFF2-40B4-BE49-F238E27FC236}">
                      <a16:creationId xmlns:a16="http://schemas.microsoft.com/office/drawing/2014/main" id="{4A831D5B-8045-61B4-4A43-D181421E11C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7" name="矩形 1346">
                  <a:extLst>
                    <a:ext uri="{FF2B5EF4-FFF2-40B4-BE49-F238E27FC236}">
                      <a16:creationId xmlns:a16="http://schemas.microsoft.com/office/drawing/2014/main" id="{029F146E-4300-003D-E2CB-E8899D14EF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9" name="组合 1278">
                <a:extLst>
                  <a:ext uri="{FF2B5EF4-FFF2-40B4-BE49-F238E27FC236}">
                    <a16:creationId xmlns:a16="http://schemas.microsoft.com/office/drawing/2014/main" id="{72E8B68F-80E0-A5B8-992D-AD1309483640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40" name="矩形 1339">
                  <a:extLst>
                    <a:ext uri="{FF2B5EF4-FFF2-40B4-BE49-F238E27FC236}">
                      <a16:creationId xmlns:a16="http://schemas.microsoft.com/office/drawing/2014/main" id="{5CF7B388-C72F-40F1-4D91-D3933CF37F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1" name="矩形 1340">
                  <a:extLst>
                    <a:ext uri="{FF2B5EF4-FFF2-40B4-BE49-F238E27FC236}">
                      <a16:creationId xmlns:a16="http://schemas.microsoft.com/office/drawing/2014/main" id="{91DF86F4-AE0E-8437-C64A-D8E4447FD45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2" name="矩形 1341">
                  <a:extLst>
                    <a:ext uri="{FF2B5EF4-FFF2-40B4-BE49-F238E27FC236}">
                      <a16:creationId xmlns:a16="http://schemas.microsoft.com/office/drawing/2014/main" id="{93983561-1354-9992-896C-DC3D847A942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43" name="矩形 1342">
                  <a:extLst>
                    <a:ext uri="{FF2B5EF4-FFF2-40B4-BE49-F238E27FC236}">
                      <a16:creationId xmlns:a16="http://schemas.microsoft.com/office/drawing/2014/main" id="{18D655E0-13E6-8186-321D-F3C80F4B280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0" name="组合 1279">
                <a:extLst>
                  <a:ext uri="{FF2B5EF4-FFF2-40B4-BE49-F238E27FC236}">
                    <a16:creationId xmlns:a16="http://schemas.microsoft.com/office/drawing/2014/main" id="{A86A78D3-5DFE-9458-E8E9-08055DCF7638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36" name="矩形 1335">
                  <a:extLst>
                    <a:ext uri="{FF2B5EF4-FFF2-40B4-BE49-F238E27FC236}">
                      <a16:creationId xmlns:a16="http://schemas.microsoft.com/office/drawing/2014/main" id="{952A8824-AF88-D090-6E0B-B132FAEB515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7" name="矩形 1336">
                  <a:extLst>
                    <a:ext uri="{FF2B5EF4-FFF2-40B4-BE49-F238E27FC236}">
                      <a16:creationId xmlns:a16="http://schemas.microsoft.com/office/drawing/2014/main" id="{773D8BC1-8B0B-608B-E8EA-07E44DD253C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8" name="矩形 1337">
                  <a:extLst>
                    <a:ext uri="{FF2B5EF4-FFF2-40B4-BE49-F238E27FC236}">
                      <a16:creationId xmlns:a16="http://schemas.microsoft.com/office/drawing/2014/main" id="{85654997-B278-3A0C-6D9D-FF2B1678C9E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9" name="矩形 1338">
                  <a:extLst>
                    <a:ext uri="{FF2B5EF4-FFF2-40B4-BE49-F238E27FC236}">
                      <a16:creationId xmlns:a16="http://schemas.microsoft.com/office/drawing/2014/main" id="{96194543-D419-B6AA-0B16-0760FC999C9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1" name="组合 1280">
                <a:extLst>
                  <a:ext uri="{FF2B5EF4-FFF2-40B4-BE49-F238E27FC236}">
                    <a16:creationId xmlns:a16="http://schemas.microsoft.com/office/drawing/2014/main" id="{D901C2DD-ABE4-2678-8BDC-2B24009482E8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32" name="矩形 1331">
                  <a:extLst>
                    <a:ext uri="{FF2B5EF4-FFF2-40B4-BE49-F238E27FC236}">
                      <a16:creationId xmlns:a16="http://schemas.microsoft.com/office/drawing/2014/main" id="{5E30C786-E43D-1180-237A-144BA4A14E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3" name="矩形 1332">
                  <a:extLst>
                    <a:ext uri="{FF2B5EF4-FFF2-40B4-BE49-F238E27FC236}">
                      <a16:creationId xmlns:a16="http://schemas.microsoft.com/office/drawing/2014/main" id="{8C91C5E5-2BBB-B663-9DC1-65CF45FEF51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4" name="矩形 1333">
                  <a:extLst>
                    <a:ext uri="{FF2B5EF4-FFF2-40B4-BE49-F238E27FC236}">
                      <a16:creationId xmlns:a16="http://schemas.microsoft.com/office/drawing/2014/main" id="{6F21E5AE-5A28-9E52-D014-93CBC5FFF26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5" name="矩形 1334">
                  <a:extLst>
                    <a:ext uri="{FF2B5EF4-FFF2-40B4-BE49-F238E27FC236}">
                      <a16:creationId xmlns:a16="http://schemas.microsoft.com/office/drawing/2014/main" id="{E279F369-C5E3-BB0C-B621-2C16CC4852C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2" name="组合 1281">
                <a:extLst>
                  <a:ext uri="{FF2B5EF4-FFF2-40B4-BE49-F238E27FC236}">
                    <a16:creationId xmlns:a16="http://schemas.microsoft.com/office/drawing/2014/main" id="{F71FEC42-95AC-F515-F044-5DD1CCD25B3D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28" name="矩形 1327">
                  <a:extLst>
                    <a:ext uri="{FF2B5EF4-FFF2-40B4-BE49-F238E27FC236}">
                      <a16:creationId xmlns:a16="http://schemas.microsoft.com/office/drawing/2014/main" id="{F6AAB190-64D1-2EC9-3599-CC1C3FA2A50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9" name="矩形 1328">
                  <a:extLst>
                    <a:ext uri="{FF2B5EF4-FFF2-40B4-BE49-F238E27FC236}">
                      <a16:creationId xmlns:a16="http://schemas.microsoft.com/office/drawing/2014/main" id="{B46AA827-752B-0F32-0CA0-D91C54D7F5B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0" name="矩形 1329">
                  <a:extLst>
                    <a:ext uri="{FF2B5EF4-FFF2-40B4-BE49-F238E27FC236}">
                      <a16:creationId xmlns:a16="http://schemas.microsoft.com/office/drawing/2014/main" id="{C46F64BD-879D-9A87-E27F-CEDC4146B87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31" name="矩形 1330">
                  <a:extLst>
                    <a:ext uri="{FF2B5EF4-FFF2-40B4-BE49-F238E27FC236}">
                      <a16:creationId xmlns:a16="http://schemas.microsoft.com/office/drawing/2014/main" id="{2EE48B59-ACC9-E365-C16B-9497655BA50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3" name="组合 1282">
                <a:extLst>
                  <a:ext uri="{FF2B5EF4-FFF2-40B4-BE49-F238E27FC236}">
                    <a16:creationId xmlns:a16="http://schemas.microsoft.com/office/drawing/2014/main" id="{37573F03-7A2D-D8F4-F191-E48810D25C99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24" name="矩形 1323">
                  <a:extLst>
                    <a:ext uri="{FF2B5EF4-FFF2-40B4-BE49-F238E27FC236}">
                      <a16:creationId xmlns:a16="http://schemas.microsoft.com/office/drawing/2014/main" id="{26B55A0B-8809-B8D7-949F-2BC106827DF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5" name="矩形 1324">
                  <a:extLst>
                    <a:ext uri="{FF2B5EF4-FFF2-40B4-BE49-F238E27FC236}">
                      <a16:creationId xmlns:a16="http://schemas.microsoft.com/office/drawing/2014/main" id="{9DAA7BF9-D3CD-00FF-A9AA-BC5A6FAA59B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6" name="矩形 1325">
                  <a:extLst>
                    <a:ext uri="{FF2B5EF4-FFF2-40B4-BE49-F238E27FC236}">
                      <a16:creationId xmlns:a16="http://schemas.microsoft.com/office/drawing/2014/main" id="{CBB02036-CB65-2142-0777-01CDF0D965B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7" name="矩形 1326">
                  <a:extLst>
                    <a:ext uri="{FF2B5EF4-FFF2-40B4-BE49-F238E27FC236}">
                      <a16:creationId xmlns:a16="http://schemas.microsoft.com/office/drawing/2014/main" id="{4F0532CD-0080-A246-9BC2-0A5A5AE28F1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4" name="组合 1283">
                <a:extLst>
                  <a:ext uri="{FF2B5EF4-FFF2-40B4-BE49-F238E27FC236}">
                    <a16:creationId xmlns:a16="http://schemas.microsoft.com/office/drawing/2014/main" id="{B3202FBD-7B5B-F169-A448-87F6C9795CDD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20" name="矩形 1319">
                  <a:extLst>
                    <a:ext uri="{FF2B5EF4-FFF2-40B4-BE49-F238E27FC236}">
                      <a16:creationId xmlns:a16="http://schemas.microsoft.com/office/drawing/2014/main" id="{EABA8F48-ABDB-6DD8-E248-CEC0131A2AF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1" name="矩形 1320">
                  <a:extLst>
                    <a:ext uri="{FF2B5EF4-FFF2-40B4-BE49-F238E27FC236}">
                      <a16:creationId xmlns:a16="http://schemas.microsoft.com/office/drawing/2014/main" id="{3FD14086-BB98-B68B-D53D-4B0A1FAAA12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2" name="矩形 1321">
                  <a:extLst>
                    <a:ext uri="{FF2B5EF4-FFF2-40B4-BE49-F238E27FC236}">
                      <a16:creationId xmlns:a16="http://schemas.microsoft.com/office/drawing/2014/main" id="{D08AC4C0-E1C1-8EB1-3D38-909A22C1407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23" name="矩形 1322">
                  <a:extLst>
                    <a:ext uri="{FF2B5EF4-FFF2-40B4-BE49-F238E27FC236}">
                      <a16:creationId xmlns:a16="http://schemas.microsoft.com/office/drawing/2014/main" id="{D35D9233-4DEC-7D3F-3010-C732BA7C8A5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5" name="组合 1284">
                <a:extLst>
                  <a:ext uri="{FF2B5EF4-FFF2-40B4-BE49-F238E27FC236}">
                    <a16:creationId xmlns:a16="http://schemas.microsoft.com/office/drawing/2014/main" id="{FCAB6720-BE3F-C406-1EEA-220A37B25637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16" name="矩形 1315">
                  <a:extLst>
                    <a:ext uri="{FF2B5EF4-FFF2-40B4-BE49-F238E27FC236}">
                      <a16:creationId xmlns:a16="http://schemas.microsoft.com/office/drawing/2014/main" id="{7D7C036C-0092-E7E5-429B-EF173C24841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7" name="矩形 1316">
                  <a:extLst>
                    <a:ext uri="{FF2B5EF4-FFF2-40B4-BE49-F238E27FC236}">
                      <a16:creationId xmlns:a16="http://schemas.microsoft.com/office/drawing/2014/main" id="{DBB05F25-9A66-14AE-AF1E-2C0CEC48AC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8" name="矩形 1317">
                  <a:extLst>
                    <a:ext uri="{FF2B5EF4-FFF2-40B4-BE49-F238E27FC236}">
                      <a16:creationId xmlns:a16="http://schemas.microsoft.com/office/drawing/2014/main" id="{D42E0AB1-EBCA-49B5-A600-8D749DEE008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9" name="矩形 1318">
                  <a:extLst>
                    <a:ext uri="{FF2B5EF4-FFF2-40B4-BE49-F238E27FC236}">
                      <a16:creationId xmlns:a16="http://schemas.microsoft.com/office/drawing/2014/main" id="{1ACF5D8A-A4C2-FA59-115C-B4E6940F673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6" name="组合 1285">
                <a:extLst>
                  <a:ext uri="{FF2B5EF4-FFF2-40B4-BE49-F238E27FC236}">
                    <a16:creationId xmlns:a16="http://schemas.microsoft.com/office/drawing/2014/main" id="{1DEF4C24-C697-4783-1544-11AFD4BF0B75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12" name="矩形 1311">
                  <a:extLst>
                    <a:ext uri="{FF2B5EF4-FFF2-40B4-BE49-F238E27FC236}">
                      <a16:creationId xmlns:a16="http://schemas.microsoft.com/office/drawing/2014/main" id="{29223ACC-E71F-6CC9-1510-8E19D734D3E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3" name="矩形 1312">
                  <a:extLst>
                    <a:ext uri="{FF2B5EF4-FFF2-40B4-BE49-F238E27FC236}">
                      <a16:creationId xmlns:a16="http://schemas.microsoft.com/office/drawing/2014/main" id="{BBF130E2-7EB4-709A-E1D9-2FE9DE4DF6C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4" name="矩形 1313">
                  <a:extLst>
                    <a:ext uri="{FF2B5EF4-FFF2-40B4-BE49-F238E27FC236}">
                      <a16:creationId xmlns:a16="http://schemas.microsoft.com/office/drawing/2014/main" id="{8A6D4A4D-80EE-3683-608B-C46B893DD4E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5" name="矩形 1314">
                  <a:extLst>
                    <a:ext uri="{FF2B5EF4-FFF2-40B4-BE49-F238E27FC236}">
                      <a16:creationId xmlns:a16="http://schemas.microsoft.com/office/drawing/2014/main" id="{60B53261-3105-E310-7847-181E7BBD60E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7" name="组合 1286">
                <a:extLst>
                  <a:ext uri="{FF2B5EF4-FFF2-40B4-BE49-F238E27FC236}">
                    <a16:creationId xmlns:a16="http://schemas.microsoft.com/office/drawing/2014/main" id="{66AEF750-6DCF-50C5-387B-E2B5A6A2463E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08" name="矩形 1307">
                  <a:extLst>
                    <a:ext uri="{FF2B5EF4-FFF2-40B4-BE49-F238E27FC236}">
                      <a16:creationId xmlns:a16="http://schemas.microsoft.com/office/drawing/2014/main" id="{5171EB0A-9FCE-06FF-3DE6-7FFE1746D7F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9" name="矩形 1308">
                  <a:extLst>
                    <a:ext uri="{FF2B5EF4-FFF2-40B4-BE49-F238E27FC236}">
                      <a16:creationId xmlns:a16="http://schemas.microsoft.com/office/drawing/2014/main" id="{62A4CE66-BFF6-610E-3EC6-7E4D2C166DD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0" name="矩形 1309">
                  <a:extLst>
                    <a:ext uri="{FF2B5EF4-FFF2-40B4-BE49-F238E27FC236}">
                      <a16:creationId xmlns:a16="http://schemas.microsoft.com/office/drawing/2014/main" id="{77F53900-4C64-4750-3B23-85076EF006B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11" name="矩形 1310">
                  <a:extLst>
                    <a:ext uri="{FF2B5EF4-FFF2-40B4-BE49-F238E27FC236}">
                      <a16:creationId xmlns:a16="http://schemas.microsoft.com/office/drawing/2014/main" id="{0EE0AF50-E679-2194-7864-FF4EA425EB2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8" name="组合 1287">
                <a:extLst>
                  <a:ext uri="{FF2B5EF4-FFF2-40B4-BE49-F238E27FC236}">
                    <a16:creationId xmlns:a16="http://schemas.microsoft.com/office/drawing/2014/main" id="{1EE9724B-DF92-1F4F-64A5-18EE7E4D1510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04" name="矩形 1303">
                  <a:extLst>
                    <a:ext uri="{FF2B5EF4-FFF2-40B4-BE49-F238E27FC236}">
                      <a16:creationId xmlns:a16="http://schemas.microsoft.com/office/drawing/2014/main" id="{F02B4656-4F15-500E-833A-6AACDAD448D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5" name="矩形 1304">
                  <a:extLst>
                    <a:ext uri="{FF2B5EF4-FFF2-40B4-BE49-F238E27FC236}">
                      <a16:creationId xmlns:a16="http://schemas.microsoft.com/office/drawing/2014/main" id="{FCB3A633-8472-540D-234D-377A5286478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6" name="矩形 1305">
                  <a:extLst>
                    <a:ext uri="{FF2B5EF4-FFF2-40B4-BE49-F238E27FC236}">
                      <a16:creationId xmlns:a16="http://schemas.microsoft.com/office/drawing/2014/main" id="{B01A10DA-6989-2F05-A00B-FE16C62677C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7" name="矩形 1306">
                  <a:extLst>
                    <a:ext uri="{FF2B5EF4-FFF2-40B4-BE49-F238E27FC236}">
                      <a16:creationId xmlns:a16="http://schemas.microsoft.com/office/drawing/2014/main" id="{3CD70CFF-F08C-DC4E-CFC7-6C063725BF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89" name="组合 1288">
                <a:extLst>
                  <a:ext uri="{FF2B5EF4-FFF2-40B4-BE49-F238E27FC236}">
                    <a16:creationId xmlns:a16="http://schemas.microsoft.com/office/drawing/2014/main" id="{FA2EB9F4-6201-8D06-C684-520FADED9F96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300" name="矩形 1299">
                  <a:extLst>
                    <a:ext uri="{FF2B5EF4-FFF2-40B4-BE49-F238E27FC236}">
                      <a16:creationId xmlns:a16="http://schemas.microsoft.com/office/drawing/2014/main" id="{DD002E18-0932-49D8-4A03-52B1A715E22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1" name="矩形 1300">
                  <a:extLst>
                    <a:ext uri="{FF2B5EF4-FFF2-40B4-BE49-F238E27FC236}">
                      <a16:creationId xmlns:a16="http://schemas.microsoft.com/office/drawing/2014/main" id="{7AF520B6-B032-DC73-87A4-F7E06BF1BF7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2" name="矩形 1301">
                  <a:extLst>
                    <a:ext uri="{FF2B5EF4-FFF2-40B4-BE49-F238E27FC236}">
                      <a16:creationId xmlns:a16="http://schemas.microsoft.com/office/drawing/2014/main" id="{305521E7-DAFD-2939-2596-9DBE7EA5E10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303" name="矩形 1302">
                  <a:extLst>
                    <a:ext uri="{FF2B5EF4-FFF2-40B4-BE49-F238E27FC236}">
                      <a16:creationId xmlns:a16="http://schemas.microsoft.com/office/drawing/2014/main" id="{AB32AEDB-61DB-C6D8-31C0-DD1A00E85C6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0" name="组合 1289">
                <a:extLst>
                  <a:ext uri="{FF2B5EF4-FFF2-40B4-BE49-F238E27FC236}">
                    <a16:creationId xmlns:a16="http://schemas.microsoft.com/office/drawing/2014/main" id="{C61B1966-94E7-24CE-CE00-DF277D62E06E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96" name="矩形 1295">
                  <a:extLst>
                    <a:ext uri="{FF2B5EF4-FFF2-40B4-BE49-F238E27FC236}">
                      <a16:creationId xmlns:a16="http://schemas.microsoft.com/office/drawing/2014/main" id="{6D025699-61D0-0C4C-6BA1-F638992D27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7" name="矩形 1296">
                  <a:extLst>
                    <a:ext uri="{FF2B5EF4-FFF2-40B4-BE49-F238E27FC236}">
                      <a16:creationId xmlns:a16="http://schemas.microsoft.com/office/drawing/2014/main" id="{916B4B43-340D-1D6E-FAA8-5204A268068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8" name="矩形 1297">
                  <a:extLst>
                    <a:ext uri="{FF2B5EF4-FFF2-40B4-BE49-F238E27FC236}">
                      <a16:creationId xmlns:a16="http://schemas.microsoft.com/office/drawing/2014/main" id="{AC4E8BD0-F824-B7D5-5E18-A12061A56FA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9" name="矩形 1298">
                  <a:extLst>
                    <a:ext uri="{FF2B5EF4-FFF2-40B4-BE49-F238E27FC236}">
                      <a16:creationId xmlns:a16="http://schemas.microsoft.com/office/drawing/2014/main" id="{2D379568-2017-CBDF-328B-8885A8B713B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1" name="组合 1290">
                <a:extLst>
                  <a:ext uri="{FF2B5EF4-FFF2-40B4-BE49-F238E27FC236}">
                    <a16:creationId xmlns:a16="http://schemas.microsoft.com/office/drawing/2014/main" id="{58124863-DADC-3D06-AA91-BBFC69B857B4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292" name="矩形 1291">
                  <a:extLst>
                    <a:ext uri="{FF2B5EF4-FFF2-40B4-BE49-F238E27FC236}">
                      <a16:creationId xmlns:a16="http://schemas.microsoft.com/office/drawing/2014/main" id="{25CE91D9-5A25-2364-9F63-43BC9FF9B5D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3" name="矩形 1292">
                  <a:extLst>
                    <a:ext uri="{FF2B5EF4-FFF2-40B4-BE49-F238E27FC236}">
                      <a16:creationId xmlns:a16="http://schemas.microsoft.com/office/drawing/2014/main" id="{2258C990-ECAE-AF69-4B6E-F0FF8232D89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4" name="矩形 1293">
                  <a:extLst>
                    <a:ext uri="{FF2B5EF4-FFF2-40B4-BE49-F238E27FC236}">
                      <a16:creationId xmlns:a16="http://schemas.microsoft.com/office/drawing/2014/main" id="{9F0B3BC3-C793-074D-EFA8-A783ED6F2BF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295" name="矩形 1294">
                  <a:extLst>
                    <a:ext uri="{FF2B5EF4-FFF2-40B4-BE49-F238E27FC236}">
                      <a16:creationId xmlns:a16="http://schemas.microsoft.com/office/drawing/2014/main" id="{21AA6649-1E94-CC3B-73D5-77A6C9A014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92" name="组合 1491">
              <a:extLst>
                <a:ext uri="{FF2B5EF4-FFF2-40B4-BE49-F238E27FC236}">
                  <a16:creationId xmlns:a16="http://schemas.microsoft.com/office/drawing/2014/main" id="{B9FB1334-3951-ECB3-E3F0-71CE67A1804C}"/>
                </a:ext>
              </a:extLst>
            </p:cNvPr>
            <p:cNvGrpSpPr/>
            <p:nvPr/>
          </p:nvGrpSpPr>
          <p:grpSpPr>
            <a:xfrm flipV="1">
              <a:off x="10825417" y="5539126"/>
              <a:ext cx="1013413" cy="60781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493" name="矩形 1492">
                <a:extLst>
                  <a:ext uri="{FF2B5EF4-FFF2-40B4-BE49-F238E27FC236}">
                    <a16:creationId xmlns:a16="http://schemas.microsoft.com/office/drawing/2014/main" id="{5445A40A-F6FE-4463-6111-CA3784B2939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94" name="矩形 1493">
                <a:extLst>
                  <a:ext uri="{FF2B5EF4-FFF2-40B4-BE49-F238E27FC236}">
                    <a16:creationId xmlns:a16="http://schemas.microsoft.com/office/drawing/2014/main" id="{2B6B49B2-263D-E329-99BA-A94DDDB1754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95" name="矩形 1494">
                <a:extLst>
                  <a:ext uri="{FF2B5EF4-FFF2-40B4-BE49-F238E27FC236}">
                    <a16:creationId xmlns:a16="http://schemas.microsoft.com/office/drawing/2014/main" id="{6D7284A3-20BB-41D5-F9B5-4CBC73F1A4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96" name="矩形 1495">
                <a:extLst>
                  <a:ext uri="{FF2B5EF4-FFF2-40B4-BE49-F238E27FC236}">
                    <a16:creationId xmlns:a16="http://schemas.microsoft.com/office/drawing/2014/main" id="{F88470A2-AFE2-E7B4-B603-26B50B08533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497" name="组合 1496">
              <a:extLst>
                <a:ext uri="{FF2B5EF4-FFF2-40B4-BE49-F238E27FC236}">
                  <a16:creationId xmlns:a16="http://schemas.microsoft.com/office/drawing/2014/main" id="{F32C41A1-A107-EA33-5612-B1273588BF81}"/>
                </a:ext>
              </a:extLst>
            </p:cNvPr>
            <p:cNvGrpSpPr/>
            <p:nvPr/>
          </p:nvGrpSpPr>
          <p:grpSpPr>
            <a:xfrm flipV="1">
              <a:off x="9718338" y="5508736"/>
              <a:ext cx="1013413" cy="60780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498" name="矩形 1497">
                <a:extLst>
                  <a:ext uri="{FF2B5EF4-FFF2-40B4-BE49-F238E27FC236}">
                    <a16:creationId xmlns:a16="http://schemas.microsoft.com/office/drawing/2014/main" id="{0C3B3613-8EDE-DE5E-621E-90A8B78E160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99" name="矩形 1498">
                <a:extLst>
                  <a:ext uri="{FF2B5EF4-FFF2-40B4-BE49-F238E27FC236}">
                    <a16:creationId xmlns:a16="http://schemas.microsoft.com/office/drawing/2014/main" id="{EE5FE2AF-7522-ABCC-E21C-BBD1F3DFAC1F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00" name="矩形 1499">
                <a:extLst>
                  <a:ext uri="{FF2B5EF4-FFF2-40B4-BE49-F238E27FC236}">
                    <a16:creationId xmlns:a16="http://schemas.microsoft.com/office/drawing/2014/main" id="{4E63FD89-93D6-AD3B-3882-5B1E6476BEA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01" name="矩形 1500">
                <a:extLst>
                  <a:ext uri="{FF2B5EF4-FFF2-40B4-BE49-F238E27FC236}">
                    <a16:creationId xmlns:a16="http://schemas.microsoft.com/office/drawing/2014/main" id="{BC75D4D6-291B-C2F1-21A8-1A9C867C6C3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02" name="组合 1501">
              <a:extLst>
                <a:ext uri="{FF2B5EF4-FFF2-40B4-BE49-F238E27FC236}">
                  <a16:creationId xmlns:a16="http://schemas.microsoft.com/office/drawing/2014/main" id="{9F06172E-D648-D865-0CB3-6762CD0F5AC5}"/>
                </a:ext>
              </a:extLst>
            </p:cNvPr>
            <p:cNvGrpSpPr/>
            <p:nvPr/>
          </p:nvGrpSpPr>
          <p:grpSpPr>
            <a:xfrm>
              <a:off x="9704335" y="3468641"/>
              <a:ext cx="1037165" cy="1975775"/>
              <a:chOff x="-1720042" y="1812401"/>
              <a:chExt cx="2107423" cy="4014589"/>
            </a:xfrm>
          </p:grpSpPr>
          <p:grpSp>
            <p:nvGrpSpPr>
              <p:cNvPr id="1503" name="组合 1502">
                <a:extLst>
                  <a:ext uri="{FF2B5EF4-FFF2-40B4-BE49-F238E27FC236}">
                    <a16:creationId xmlns:a16="http://schemas.microsoft.com/office/drawing/2014/main" id="{4025950E-FF1C-5848-E024-5920180AA25E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624" name="矩形 1623">
                  <a:extLst>
                    <a:ext uri="{FF2B5EF4-FFF2-40B4-BE49-F238E27FC236}">
                      <a16:creationId xmlns:a16="http://schemas.microsoft.com/office/drawing/2014/main" id="{0C228F41-A6BB-68CD-7EF3-75DF73ACD3F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5" name="矩形 1624">
                  <a:extLst>
                    <a:ext uri="{FF2B5EF4-FFF2-40B4-BE49-F238E27FC236}">
                      <a16:creationId xmlns:a16="http://schemas.microsoft.com/office/drawing/2014/main" id="{DDDDABA5-D907-EE04-0E5E-442AE890280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6" name="矩形 1625">
                  <a:extLst>
                    <a:ext uri="{FF2B5EF4-FFF2-40B4-BE49-F238E27FC236}">
                      <a16:creationId xmlns:a16="http://schemas.microsoft.com/office/drawing/2014/main" id="{A0A167B4-6798-E322-4774-8A003640DF1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7" name="矩形 1626">
                  <a:extLst>
                    <a:ext uri="{FF2B5EF4-FFF2-40B4-BE49-F238E27FC236}">
                      <a16:creationId xmlns:a16="http://schemas.microsoft.com/office/drawing/2014/main" id="{BD628A69-7F71-9255-7D45-6AD7A3BF76A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4" name="组合 1503">
                <a:extLst>
                  <a:ext uri="{FF2B5EF4-FFF2-40B4-BE49-F238E27FC236}">
                    <a16:creationId xmlns:a16="http://schemas.microsoft.com/office/drawing/2014/main" id="{34167208-81B9-3539-F6A7-704DF9414FB7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620" name="矩形 1619">
                  <a:extLst>
                    <a:ext uri="{FF2B5EF4-FFF2-40B4-BE49-F238E27FC236}">
                      <a16:creationId xmlns:a16="http://schemas.microsoft.com/office/drawing/2014/main" id="{32F4BE6F-14C0-D11F-867E-24C5DA27232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1" name="矩形 1620">
                  <a:extLst>
                    <a:ext uri="{FF2B5EF4-FFF2-40B4-BE49-F238E27FC236}">
                      <a16:creationId xmlns:a16="http://schemas.microsoft.com/office/drawing/2014/main" id="{C3FD8063-0C66-AE34-725B-80A91A239A6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2" name="矩形 1621">
                  <a:extLst>
                    <a:ext uri="{FF2B5EF4-FFF2-40B4-BE49-F238E27FC236}">
                      <a16:creationId xmlns:a16="http://schemas.microsoft.com/office/drawing/2014/main" id="{0F42011B-C048-5901-C551-70EF4C464D5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23" name="矩形 1622">
                  <a:extLst>
                    <a:ext uri="{FF2B5EF4-FFF2-40B4-BE49-F238E27FC236}">
                      <a16:creationId xmlns:a16="http://schemas.microsoft.com/office/drawing/2014/main" id="{E4CDBD1B-5062-65F7-EB0A-18A92F94C2A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5" name="组合 1504">
                <a:extLst>
                  <a:ext uri="{FF2B5EF4-FFF2-40B4-BE49-F238E27FC236}">
                    <a16:creationId xmlns:a16="http://schemas.microsoft.com/office/drawing/2014/main" id="{60CAB007-63A6-C9D4-B0B4-898977AEE9DD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616" name="矩形 1615">
                  <a:extLst>
                    <a:ext uri="{FF2B5EF4-FFF2-40B4-BE49-F238E27FC236}">
                      <a16:creationId xmlns:a16="http://schemas.microsoft.com/office/drawing/2014/main" id="{886E7A08-EC32-9CA8-51FA-68D3043295F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7" name="矩形 1616">
                  <a:extLst>
                    <a:ext uri="{FF2B5EF4-FFF2-40B4-BE49-F238E27FC236}">
                      <a16:creationId xmlns:a16="http://schemas.microsoft.com/office/drawing/2014/main" id="{E6545806-B7E7-A53C-913F-D7733CD67B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8" name="矩形 1617">
                  <a:extLst>
                    <a:ext uri="{FF2B5EF4-FFF2-40B4-BE49-F238E27FC236}">
                      <a16:creationId xmlns:a16="http://schemas.microsoft.com/office/drawing/2014/main" id="{15193797-C042-2840-88A7-7A55B6934A3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9" name="矩形 1618">
                  <a:extLst>
                    <a:ext uri="{FF2B5EF4-FFF2-40B4-BE49-F238E27FC236}">
                      <a16:creationId xmlns:a16="http://schemas.microsoft.com/office/drawing/2014/main" id="{9D409FAC-EF1D-E31C-9B06-370380B6C13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6" name="组合 1505">
                <a:extLst>
                  <a:ext uri="{FF2B5EF4-FFF2-40B4-BE49-F238E27FC236}">
                    <a16:creationId xmlns:a16="http://schemas.microsoft.com/office/drawing/2014/main" id="{A1294ADC-D4D2-05A2-D8CD-C5780F0389C0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612" name="矩形 1611">
                  <a:extLst>
                    <a:ext uri="{FF2B5EF4-FFF2-40B4-BE49-F238E27FC236}">
                      <a16:creationId xmlns:a16="http://schemas.microsoft.com/office/drawing/2014/main" id="{1CEAEE3B-A2BD-0ED5-447C-99E715E3D07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3" name="矩形 1612">
                  <a:extLst>
                    <a:ext uri="{FF2B5EF4-FFF2-40B4-BE49-F238E27FC236}">
                      <a16:creationId xmlns:a16="http://schemas.microsoft.com/office/drawing/2014/main" id="{4D02DA4A-42E5-18AA-728D-F64BD3A87D1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4" name="矩形 1613">
                  <a:extLst>
                    <a:ext uri="{FF2B5EF4-FFF2-40B4-BE49-F238E27FC236}">
                      <a16:creationId xmlns:a16="http://schemas.microsoft.com/office/drawing/2014/main" id="{17BA118A-E4A2-4F8B-FF08-30A3F8592E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15" name="矩形 1614">
                  <a:extLst>
                    <a:ext uri="{FF2B5EF4-FFF2-40B4-BE49-F238E27FC236}">
                      <a16:creationId xmlns:a16="http://schemas.microsoft.com/office/drawing/2014/main" id="{C0ABDA06-E30B-0D21-D0A7-1B47EBE0EC7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7" name="组合 1506">
                <a:extLst>
                  <a:ext uri="{FF2B5EF4-FFF2-40B4-BE49-F238E27FC236}">
                    <a16:creationId xmlns:a16="http://schemas.microsoft.com/office/drawing/2014/main" id="{0DF637F8-772E-B81B-AB88-C11E8221C0E5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608" name="矩形 1607">
                  <a:extLst>
                    <a:ext uri="{FF2B5EF4-FFF2-40B4-BE49-F238E27FC236}">
                      <a16:creationId xmlns:a16="http://schemas.microsoft.com/office/drawing/2014/main" id="{FEF8AD31-F72B-C519-2E28-E0724A064FE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9" name="矩形 1608">
                  <a:extLst>
                    <a:ext uri="{FF2B5EF4-FFF2-40B4-BE49-F238E27FC236}">
                      <a16:creationId xmlns:a16="http://schemas.microsoft.com/office/drawing/2014/main" id="{43ACDC81-47DD-3770-46DB-5946AD4D0C5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0" name="矩形 1609">
                  <a:extLst>
                    <a:ext uri="{FF2B5EF4-FFF2-40B4-BE49-F238E27FC236}">
                      <a16:creationId xmlns:a16="http://schemas.microsoft.com/office/drawing/2014/main" id="{F4135658-57FC-6039-3A01-4C716B13C51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11" name="矩形 1610">
                  <a:extLst>
                    <a:ext uri="{FF2B5EF4-FFF2-40B4-BE49-F238E27FC236}">
                      <a16:creationId xmlns:a16="http://schemas.microsoft.com/office/drawing/2014/main" id="{4518F0D6-C52A-CEE2-7D59-4104C9684EA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8" name="组合 1507">
                <a:extLst>
                  <a:ext uri="{FF2B5EF4-FFF2-40B4-BE49-F238E27FC236}">
                    <a16:creationId xmlns:a16="http://schemas.microsoft.com/office/drawing/2014/main" id="{78293067-B3D1-17F2-E085-CD777820820B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604" name="矩形 1603">
                  <a:extLst>
                    <a:ext uri="{FF2B5EF4-FFF2-40B4-BE49-F238E27FC236}">
                      <a16:creationId xmlns:a16="http://schemas.microsoft.com/office/drawing/2014/main" id="{2C5E1769-39B4-55A2-F059-C4E24C9614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5" name="矩形 1604">
                  <a:extLst>
                    <a:ext uri="{FF2B5EF4-FFF2-40B4-BE49-F238E27FC236}">
                      <a16:creationId xmlns:a16="http://schemas.microsoft.com/office/drawing/2014/main" id="{4663BDA8-09B8-FE67-06C9-D2E92440B6C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6" name="矩形 1605">
                  <a:extLst>
                    <a:ext uri="{FF2B5EF4-FFF2-40B4-BE49-F238E27FC236}">
                      <a16:creationId xmlns:a16="http://schemas.microsoft.com/office/drawing/2014/main" id="{71CE30E0-CDB3-FF81-DDE9-5EE84988462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7" name="矩形 1606">
                  <a:extLst>
                    <a:ext uri="{FF2B5EF4-FFF2-40B4-BE49-F238E27FC236}">
                      <a16:creationId xmlns:a16="http://schemas.microsoft.com/office/drawing/2014/main" id="{F9D4D7FF-97F3-1E35-E2AF-4D1C8821AAF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9" name="组合 1508">
                <a:extLst>
                  <a:ext uri="{FF2B5EF4-FFF2-40B4-BE49-F238E27FC236}">
                    <a16:creationId xmlns:a16="http://schemas.microsoft.com/office/drawing/2014/main" id="{67349F0A-42F7-3863-E871-E933FECA9421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600" name="矩形 1599">
                  <a:extLst>
                    <a:ext uri="{FF2B5EF4-FFF2-40B4-BE49-F238E27FC236}">
                      <a16:creationId xmlns:a16="http://schemas.microsoft.com/office/drawing/2014/main" id="{9E21DABD-FC91-FB82-539B-7BEF5E736B0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1" name="矩形 1600">
                  <a:extLst>
                    <a:ext uri="{FF2B5EF4-FFF2-40B4-BE49-F238E27FC236}">
                      <a16:creationId xmlns:a16="http://schemas.microsoft.com/office/drawing/2014/main" id="{61828DFD-F7E4-DA0D-4229-D628860D0AE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2" name="矩形 1601">
                  <a:extLst>
                    <a:ext uri="{FF2B5EF4-FFF2-40B4-BE49-F238E27FC236}">
                      <a16:creationId xmlns:a16="http://schemas.microsoft.com/office/drawing/2014/main" id="{95BE225A-7963-BE06-DFC0-E485616DC1C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603" name="矩形 1602">
                  <a:extLst>
                    <a:ext uri="{FF2B5EF4-FFF2-40B4-BE49-F238E27FC236}">
                      <a16:creationId xmlns:a16="http://schemas.microsoft.com/office/drawing/2014/main" id="{1BC28C5F-3144-5934-D7C3-85CEAB73FC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0" name="组合 1509">
                <a:extLst>
                  <a:ext uri="{FF2B5EF4-FFF2-40B4-BE49-F238E27FC236}">
                    <a16:creationId xmlns:a16="http://schemas.microsoft.com/office/drawing/2014/main" id="{568B5710-3C0D-F868-283E-12F9D82A9978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596" name="矩形 1595">
                  <a:extLst>
                    <a:ext uri="{FF2B5EF4-FFF2-40B4-BE49-F238E27FC236}">
                      <a16:creationId xmlns:a16="http://schemas.microsoft.com/office/drawing/2014/main" id="{36FEC6AE-8415-EF90-2528-F92C7A5D8AE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97" name="矩形 1596">
                  <a:extLst>
                    <a:ext uri="{FF2B5EF4-FFF2-40B4-BE49-F238E27FC236}">
                      <a16:creationId xmlns:a16="http://schemas.microsoft.com/office/drawing/2014/main" id="{92381CFA-10E5-B91B-D041-DE0FC9F71C9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98" name="矩形 1597">
                  <a:extLst>
                    <a:ext uri="{FF2B5EF4-FFF2-40B4-BE49-F238E27FC236}">
                      <a16:creationId xmlns:a16="http://schemas.microsoft.com/office/drawing/2014/main" id="{5C5C69FF-9C9C-C358-6ACD-B51B26C6487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99" name="矩形 1598">
                  <a:extLst>
                    <a:ext uri="{FF2B5EF4-FFF2-40B4-BE49-F238E27FC236}">
                      <a16:creationId xmlns:a16="http://schemas.microsoft.com/office/drawing/2014/main" id="{6579FCDB-8F16-643D-41D8-790BBA9D99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1" name="组合 1510">
                <a:extLst>
                  <a:ext uri="{FF2B5EF4-FFF2-40B4-BE49-F238E27FC236}">
                    <a16:creationId xmlns:a16="http://schemas.microsoft.com/office/drawing/2014/main" id="{3E56AE12-DFE0-15CC-B7E9-80FD8A9FD176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592" name="矩形 1591">
                  <a:extLst>
                    <a:ext uri="{FF2B5EF4-FFF2-40B4-BE49-F238E27FC236}">
                      <a16:creationId xmlns:a16="http://schemas.microsoft.com/office/drawing/2014/main" id="{DD69E2F6-5EBC-F818-97CF-CEC0F3DC83E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3" name="矩形 1592">
                  <a:extLst>
                    <a:ext uri="{FF2B5EF4-FFF2-40B4-BE49-F238E27FC236}">
                      <a16:creationId xmlns:a16="http://schemas.microsoft.com/office/drawing/2014/main" id="{7E39AE42-CE54-0EAB-03FF-B577134FF65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4" name="矩形 1593">
                  <a:extLst>
                    <a:ext uri="{FF2B5EF4-FFF2-40B4-BE49-F238E27FC236}">
                      <a16:creationId xmlns:a16="http://schemas.microsoft.com/office/drawing/2014/main" id="{9A00995E-1B3D-D480-02A8-85D86810EFA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5" name="矩形 1594">
                  <a:extLst>
                    <a:ext uri="{FF2B5EF4-FFF2-40B4-BE49-F238E27FC236}">
                      <a16:creationId xmlns:a16="http://schemas.microsoft.com/office/drawing/2014/main" id="{07EC83D7-BA7A-474B-9939-2A153ED8A40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2" name="组合 1511">
                <a:extLst>
                  <a:ext uri="{FF2B5EF4-FFF2-40B4-BE49-F238E27FC236}">
                    <a16:creationId xmlns:a16="http://schemas.microsoft.com/office/drawing/2014/main" id="{0744CC40-D1C5-700E-A037-DAD061E812FB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588" name="矩形 1587">
                  <a:extLst>
                    <a:ext uri="{FF2B5EF4-FFF2-40B4-BE49-F238E27FC236}">
                      <a16:creationId xmlns:a16="http://schemas.microsoft.com/office/drawing/2014/main" id="{1FB47A17-8672-E4CB-A54D-3E494327193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9" name="矩形 1588">
                  <a:extLst>
                    <a:ext uri="{FF2B5EF4-FFF2-40B4-BE49-F238E27FC236}">
                      <a16:creationId xmlns:a16="http://schemas.microsoft.com/office/drawing/2014/main" id="{164FEA08-744B-018E-8DB3-FFD74B6448C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0" name="矩形 1589">
                  <a:extLst>
                    <a:ext uri="{FF2B5EF4-FFF2-40B4-BE49-F238E27FC236}">
                      <a16:creationId xmlns:a16="http://schemas.microsoft.com/office/drawing/2014/main" id="{42A06141-0AD9-A9F0-DDB8-DCB4C546386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1" name="矩形 1590">
                  <a:extLst>
                    <a:ext uri="{FF2B5EF4-FFF2-40B4-BE49-F238E27FC236}">
                      <a16:creationId xmlns:a16="http://schemas.microsoft.com/office/drawing/2014/main" id="{A1EA00F1-5C7C-DA74-DF12-9BF6D12A984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3" name="组合 1512">
                <a:extLst>
                  <a:ext uri="{FF2B5EF4-FFF2-40B4-BE49-F238E27FC236}">
                    <a16:creationId xmlns:a16="http://schemas.microsoft.com/office/drawing/2014/main" id="{3EAED65E-0BD0-DEAE-FD1A-7D845D9D760B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584" name="矩形 1583">
                  <a:extLst>
                    <a:ext uri="{FF2B5EF4-FFF2-40B4-BE49-F238E27FC236}">
                      <a16:creationId xmlns:a16="http://schemas.microsoft.com/office/drawing/2014/main" id="{91CB4023-C9F9-A879-7EE4-67EE182A014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5" name="矩形 1584">
                  <a:extLst>
                    <a:ext uri="{FF2B5EF4-FFF2-40B4-BE49-F238E27FC236}">
                      <a16:creationId xmlns:a16="http://schemas.microsoft.com/office/drawing/2014/main" id="{309249B8-9536-A5A4-BD1E-29851606BEE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6" name="矩形 1585">
                  <a:extLst>
                    <a:ext uri="{FF2B5EF4-FFF2-40B4-BE49-F238E27FC236}">
                      <a16:creationId xmlns:a16="http://schemas.microsoft.com/office/drawing/2014/main" id="{6BF2EB74-41AD-AB80-A36F-C5B64402A90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87" name="矩形 1586">
                  <a:extLst>
                    <a:ext uri="{FF2B5EF4-FFF2-40B4-BE49-F238E27FC236}">
                      <a16:creationId xmlns:a16="http://schemas.microsoft.com/office/drawing/2014/main" id="{693FED43-B6DC-15E0-90F0-16900F37CFA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4" name="组合 1513">
                <a:extLst>
                  <a:ext uri="{FF2B5EF4-FFF2-40B4-BE49-F238E27FC236}">
                    <a16:creationId xmlns:a16="http://schemas.microsoft.com/office/drawing/2014/main" id="{6422EF5C-DA9C-3E2D-6744-A74C535F5C64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580" name="矩形 1579">
                  <a:extLst>
                    <a:ext uri="{FF2B5EF4-FFF2-40B4-BE49-F238E27FC236}">
                      <a16:creationId xmlns:a16="http://schemas.microsoft.com/office/drawing/2014/main" id="{1092DCBB-7439-76D3-128D-48D15DE97D5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81" name="矩形 1580">
                  <a:extLst>
                    <a:ext uri="{FF2B5EF4-FFF2-40B4-BE49-F238E27FC236}">
                      <a16:creationId xmlns:a16="http://schemas.microsoft.com/office/drawing/2014/main" id="{6090C429-4C75-6251-99E6-8232FC09219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82" name="矩形 1581">
                  <a:extLst>
                    <a:ext uri="{FF2B5EF4-FFF2-40B4-BE49-F238E27FC236}">
                      <a16:creationId xmlns:a16="http://schemas.microsoft.com/office/drawing/2014/main" id="{BFFCDA39-800B-7BDF-972A-02DB027C7D5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83" name="矩形 1582">
                  <a:extLst>
                    <a:ext uri="{FF2B5EF4-FFF2-40B4-BE49-F238E27FC236}">
                      <a16:creationId xmlns:a16="http://schemas.microsoft.com/office/drawing/2014/main" id="{888CB684-3E9D-765E-B9FF-76591C99A7C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5" name="组合 1514">
                <a:extLst>
                  <a:ext uri="{FF2B5EF4-FFF2-40B4-BE49-F238E27FC236}">
                    <a16:creationId xmlns:a16="http://schemas.microsoft.com/office/drawing/2014/main" id="{866EB818-26D8-907C-4B27-BCB19C9BA2E0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576" name="矩形 1575">
                  <a:extLst>
                    <a:ext uri="{FF2B5EF4-FFF2-40B4-BE49-F238E27FC236}">
                      <a16:creationId xmlns:a16="http://schemas.microsoft.com/office/drawing/2014/main" id="{6AAC2F44-D977-4EAD-9FD7-D0C58321C82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7" name="矩形 1576">
                  <a:extLst>
                    <a:ext uri="{FF2B5EF4-FFF2-40B4-BE49-F238E27FC236}">
                      <a16:creationId xmlns:a16="http://schemas.microsoft.com/office/drawing/2014/main" id="{85CF263E-4017-0412-1A5B-11D4A32A22E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8" name="矩形 1577">
                  <a:extLst>
                    <a:ext uri="{FF2B5EF4-FFF2-40B4-BE49-F238E27FC236}">
                      <a16:creationId xmlns:a16="http://schemas.microsoft.com/office/drawing/2014/main" id="{17FDE6D2-8A0C-1F95-1DB0-3C3B05A840A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9" name="矩形 1578">
                  <a:extLst>
                    <a:ext uri="{FF2B5EF4-FFF2-40B4-BE49-F238E27FC236}">
                      <a16:creationId xmlns:a16="http://schemas.microsoft.com/office/drawing/2014/main" id="{2721213C-DC57-AB6B-9E98-B39F710CCB5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6" name="组合 1515">
                <a:extLst>
                  <a:ext uri="{FF2B5EF4-FFF2-40B4-BE49-F238E27FC236}">
                    <a16:creationId xmlns:a16="http://schemas.microsoft.com/office/drawing/2014/main" id="{CB3F6A03-9785-B572-5100-00266E61AAA6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572" name="矩形 1571">
                  <a:extLst>
                    <a:ext uri="{FF2B5EF4-FFF2-40B4-BE49-F238E27FC236}">
                      <a16:creationId xmlns:a16="http://schemas.microsoft.com/office/drawing/2014/main" id="{EB10D778-3346-67EA-9589-E2E5EA56136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3" name="矩形 1572">
                  <a:extLst>
                    <a:ext uri="{FF2B5EF4-FFF2-40B4-BE49-F238E27FC236}">
                      <a16:creationId xmlns:a16="http://schemas.microsoft.com/office/drawing/2014/main" id="{9F2D4878-1F06-68EE-5E12-F310DC853DB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4" name="矩形 1573">
                  <a:extLst>
                    <a:ext uri="{FF2B5EF4-FFF2-40B4-BE49-F238E27FC236}">
                      <a16:creationId xmlns:a16="http://schemas.microsoft.com/office/drawing/2014/main" id="{A3F31078-BFA9-3A56-7152-3B87B96E11A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75" name="矩形 1574">
                  <a:extLst>
                    <a:ext uri="{FF2B5EF4-FFF2-40B4-BE49-F238E27FC236}">
                      <a16:creationId xmlns:a16="http://schemas.microsoft.com/office/drawing/2014/main" id="{36585E37-DCA7-8107-9A93-1378F846AB1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7" name="组合 1516">
                <a:extLst>
                  <a:ext uri="{FF2B5EF4-FFF2-40B4-BE49-F238E27FC236}">
                    <a16:creationId xmlns:a16="http://schemas.microsoft.com/office/drawing/2014/main" id="{5F9D9C46-B9A2-E2C5-328C-6B2222F96253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568" name="矩形 1567">
                  <a:extLst>
                    <a:ext uri="{FF2B5EF4-FFF2-40B4-BE49-F238E27FC236}">
                      <a16:creationId xmlns:a16="http://schemas.microsoft.com/office/drawing/2014/main" id="{A563516D-E75B-26AD-FE78-B65C891923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69" name="矩形 1568">
                  <a:extLst>
                    <a:ext uri="{FF2B5EF4-FFF2-40B4-BE49-F238E27FC236}">
                      <a16:creationId xmlns:a16="http://schemas.microsoft.com/office/drawing/2014/main" id="{167C5339-256C-42FF-C0FD-AA5734FAD6D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0" name="矩形 1569">
                  <a:extLst>
                    <a:ext uri="{FF2B5EF4-FFF2-40B4-BE49-F238E27FC236}">
                      <a16:creationId xmlns:a16="http://schemas.microsoft.com/office/drawing/2014/main" id="{2E0D9719-A018-0D8B-503F-E306980F5FC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1" name="矩形 1570">
                  <a:extLst>
                    <a:ext uri="{FF2B5EF4-FFF2-40B4-BE49-F238E27FC236}">
                      <a16:creationId xmlns:a16="http://schemas.microsoft.com/office/drawing/2014/main" id="{DF2CCDD7-C939-F21C-871B-6446C7ADA61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8" name="组合 1517">
                <a:extLst>
                  <a:ext uri="{FF2B5EF4-FFF2-40B4-BE49-F238E27FC236}">
                    <a16:creationId xmlns:a16="http://schemas.microsoft.com/office/drawing/2014/main" id="{2E532F9A-D1D2-1AB9-5E8E-02B5C13F0049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564" name="矩形 1563">
                  <a:extLst>
                    <a:ext uri="{FF2B5EF4-FFF2-40B4-BE49-F238E27FC236}">
                      <a16:creationId xmlns:a16="http://schemas.microsoft.com/office/drawing/2014/main" id="{52DFDA58-9417-E0BB-2273-2CDB1834D9A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5" name="矩形 1564">
                  <a:extLst>
                    <a:ext uri="{FF2B5EF4-FFF2-40B4-BE49-F238E27FC236}">
                      <a16:creationId xmlns:a16="http://schemas.microsoft.com/office/drawing/2014/main" id="{F6DA1E3A-22EA-62A0-BEA6-C9BBBA451FA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6" name="矩形 1565">
                  <a:extLst>
                    <a:ext uri="{FF2B5EF4-FFF2-40B4-BE49-F238E27FC236}">
                      <a16:creationId xmlns:a16="http://schemas.microsoft.com/office/drawing/2014/main" id="{555E0525-0EB7-487F-AEE8-E28A381F97B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7" name="矩形 1566">
                  <a:extLst>
                    <a:ext uri="{FF2B5EF4-FFF2-40B4-BE49-F238E27FC236}">
                      <a16:creationId xmlns:a16="http://schemas.microsoft.com/office/drawing/2014/main" id="{D2D7272B-EAED-2054-077F-682A5E2EF18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9" name="组合 1518">
                <a:extLst>
                  <a:ext uri="{FF2B5EF4-FFF2-40B4-BE49-F238E27FC236}">
                    <a16:creationId xmlns:a16="http://schemas.microsoft.com/office/drawing/2014/main" id="{35716ED2-993E-B943-50CC-32CA25FC61BD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560" name="矩形 1559">
                  <a:extLst>
                    <a:ext uri="{FF2B5EF4-FFF2-40B4-BE49-F238E27FC236}">
                      <a16:creationId xmlns:a16="http://schemas.microsoft.com/office/drawing/2014/main" id="{073C9822-6383-0325-F4A3-E88CDD573CB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1" name="矩形 1560">
                  <a:extLst>
                    <a:ext uri="{FF2B5EF4-FFF2-40B4-BE49-F238E27FC236}">
                      <a16:creationId xmlns:a16="http://schemas.microsoft.com/office/drawing/2014/main" id="{8C58D71F-EFFE-01AA-CE6E-B789FF29156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2" name="矩形 1561">
                  <a:extLst>
                    <a:ext uri="{FF2B5EF4-FFF2-40B4-BE49-F238E27FC236}">
                      <a16:creationId xmlns:a16="http://schemas.microsoft.com/office/drawing/2014/main" id="{70D1E31B-1FF4-A276-C063-A302D74C846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63" name="矩形 1562">
                  <a:extLst>
                    <a:ext uri="{FF2B5EF4-FFF2-40B4-BE49-F238E27FC236}">
                      <a16:creationId xmlns:a16="http://schemas.microsoft.com/office/drawing/2014/main" id="{BB646981-8D95-EE8D-8B4E-F69CFA08D0E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0" name="组合 1519">
                <a:extLst>
                  <a:ext uri="{FF2B5EF4-FFF2-40B4-BE49-F238E27FC236}">
                    <a16:creationId xmlns:a16="http://schemas.microsoft.com/office/drawing/2014/main" id="{66185739-A72B-0F56-F3D8-4284245C7A18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556" name="矩形 1555">
                  <a:extLst>
                    <a:ext uri="{FF2B5EF4-FFF2-40B4-BE49-F238E27FC236}">
                      <a16:creationId xmlns:a16="http://schemas.microsoft.com/office/drawing/2014/main" id="{314BCBDD-F94D-BF4E-4FFB-43023B409D0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7" name="矩形 1556">
                  <a:extLst>
                    <a:ext uri="{FF2B5EF4-FFF2-40B4-BE49-F238E27FC236}">
                      <a16:creationId xmlns:a16="http://schemas.microsoft.com/office/drawing/2014/main" id="{8B65BE3E-8C90-A0DD-4CB7-4C5BE57B5F4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8" name="矩形 1557">
                  <a:extLst>
                    <a:ext uri="{FF2B5EF4-FFF2-40B4-BE49-F238E27FC236}">
                      <a16:creationId xmlns:a16="http://schemas.microsoft.com/office/drawing/2014/main" id="{26650CC5-5032-5463-4E75-AA81A49EFA8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59" name="矩形 1558">
                  <a:extLst>
                    <a:ext uri="{FF2B5EF4-FFF2-40B4-BE49-F238E27FC236}">
                      <a16:creationId xmlns:a16="http://schemas.microsoft.com/office/drawing/2014/main" id="{222E646F-6C55-E419-63FB-A85602B2ACF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1" name="组合 1520">
                <a:extLst>
                  <a:ext uri="{FF2B5EF4-FFF2-40B4-BE49-F238E27FC236}">
                    <a16:creationId xmlns:a16="http://schemas.microsoft.com/office/drawing/2014/main" id="{4F68DB7D-1DC7-4C8F-4642-0183DD594014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552" name="矩形 1551">
                  <a:extLst>
                    <a:ext uri="{FF2B5EF4-FFF2-40B4-BE49-F238E27FC236}">
                      <a16:creationId xmlns:a16="http://schemas.microsoft.com/office/drawing/2014/main" id="{AF8F6E0D-129E-E4DF-1905-4BF4CEA8DED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3" name="矩形 1552">
                  <a:extLst>
                    <a:ext uri="{FF2B5EF4-FFF2-40B4-BE49-F238E27FC236}">
                      <a16:creationId xmlns:a16="http://schemas.microsoft.com/office/drawing/2014/main" id="{1F1544BA-0358-5434-1F8C-1BBDDE2E724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4" name="矩形 1553">
                  <a:extLst>
                    <a:ext uri="{FF2B5EF4-FFF2-40B4-BE49-F238E27FC236}">
                      <a16:creationId xmlns:a16="http://schemas.microsoft.com/office/drawing/2014/main" id="{E78CE013-0AAF-EBD1-437E-7F737AE53B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5" name="矩形 1554">
                  <a:extLst>
                    <a:ext uri="{FF2B5EF4-FFF2-40B4-BE49-F238E27FC236}">
                      <a16:creationId xmlns:a16="http://schemas.microsoft.com/office/drawing/2014/main" id="{57B99FF9-0937-0562-3646-E7AFF92D314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2" name="组合 1521">
                <a:extLst>
                  <a:ext uri="{FF2B5EF4-FFF2-40B4-BE49-F238E27FC236}">
                    <a16:creationId xmlns:a16="http://schemas.microsoft.com/office/drawing/2014/main" id="{90C82880-6258-4102-3327-E082C94C2D72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548" name="矩形 1547">
                  <a:extLst>
                    <a:ext uri="{FF2B5EF4-FFF2-40B4-BE49-F238E27FC236}">
                      <a16:creationId xmlns:a16="http://schemas.microsoft.com/office/drawing/2014/main" id="{747F5E03-2619-549D-7ED6-7C8DE35F8C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9" name="矩形 1548">
                  <a:extLst>
                    <a:ext uri="{FF2B5EF4-FFF2-40B4-BE49-F238E27FC236}">
                      <a16:creationId xmlns:a16="http://schemas.microsoft.com/office/drawing/2014/main" id="{BA01F068-A55A-21AB-8CB1-9AA0AF12FCC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0" name="矩形 1549">
                  <a:extLst>
                    <a:ext uri="{FF2B5EF4-FFF2-40B4-BE49-F238E27FC236}">
                      <a16:creationId xmlns:a16="http://schemas.microsoft.com/office/drawing/2014/main" id="{64627B1F-2A96-60EF-6274-5FD91DD6C46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1" name="矩形 1550">
                  <a:extLst>
                    <a:ext uri="{FF2B5EF4-FFF2-40B4-BE49-F238E27FC236}">
                      <a16:creationId xmlns:a16="http://schemas.microsoft.com/office/drawing/2014/main" id="{A982AB9F-72C5-89CE-6589-1F615638819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3" name="组合 1522">
                <a:extLst>
                  <a:ext uri="{FF2B5EF4-FFF2-40B4-BE49-F238E27FC236}">
                    <a16:creationId xmlns:a16="http://schemas.microsoft.com/office/drawing/2014/main" id="{C99FBDB7-A75C-95FB-42C3-31393B7E10FB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544" name="矩形 1543">
                  <a:extLst>
                    <a:ext uri="{FF2B5EF4-FFF2-40B4-BE49-F238E27FC236}">
                      <a16:creationId xmlns:a16="http://schemas.microsoft.com/office/drawing/2014/main" id="{1E1104F3-B357-DBA7-5994-B812BB3637F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5" name="矩形 1544">
                  <a:extLst>
                    <a:ext uri="{FF2B5EF4-FFF2-40B4-BE49-F238E27FC236}">
                      <a16:creationId xmlns:a16="http://schemas.microsoft.com/office/drawing/2014/main" id="{12BE5DCE-4620-9BA2-C1FF-1E2C69A51B5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6" name="矩形 1545">
                  <a:extLst>
                    <a:ext uri="{FF2B5EF4-FFF2-40B4-BE49-F238E27FC236}">
                      <a16:creationId xmlns:a16="http://schemas.microsoft.com/office/drawing/2014/main" id="{2D13F2D8-E41E-0348-8671-46641AF43C3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47" name="矩形 1546">
                  <a:extLst>
                    <a:ext uri="{FF2B5EF4-FFF2-40B4-BE49-F238E27FC236}">
                      <a16:creationId xmlns:a16="http://schemas.microsoft.com/office/drawing/2014/main" id="{3DE4DD37-922E-C995-C788-840270405AB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4" name="组合 1523">
                <a:extLst>
                  <a:ext uri="{FF2B5EF4-FFF2-40B4-BE49-F238E27FC236}">
                    <a16:creationId xmlns:a16="http://schemas.microsoft.com/office/drawing/2014/main" id="{91442565-0848-3502-FDB3-CDA6E46993A4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540" name="矩形 1539">
                  <a:extLst>
                    <a:ext uri="{FF2B5EF4-FFF2-40B4-BE49-F238E27FC236}">
                      <a16:creationId xmlns:a16="http://schemas.microsoft.com/office/drawing/2014/main" id="{4AC2DE8A-F627-DC64-CC98-762C6215619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1" name="矩形 1540">
                  <a:extLst>
                    <a:ext uri="{FF2B5EF4-FFF2-40B4-BE49-F238E27FC236}">
                      <a16:creationId xmlns:a16="http://schemas.microsoft.com/office/drawing/2014/main" id="{3F324695-779F-BA7B-1836-00BF79544DB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2" name="矩形 1541">
                  <a:extLst>
                    <a:ext uri="{FF2B5EF4-FFF2-40B4-BE49-F238E27FC236}">
                      <a16:creationId xmlns:a16="http://schemas.microsoft.com/office/drawing/2014/main" id="{06752E4A-ADCB-626A-B992-253154B704A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43" name="矩形 1542">
                  <a:extLst>
                    <a:ext uri="{FF2B5EF4-FFF2-40B4-BE49-F238E27FC236}">
                      <a16:creationId xmlns:a16="http://schemas.microsoft.com/office/drawing/2014/main" id="{BAE604DB-66F7-FA50-7493-E25B155577D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5" name="组合 1524">
                <a:extLst>
                  <a:ext uri="{FF2B5EF4-FFF2-40B4-BE49-F238E27FC236}">
                    <a16:creationId xmlns:a16="http://schemas.microsoft.com/office/drawing/2014/main" id="{B206A770-8F0A-BCD7-29B6-0B7D70F7E55B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536" name="矩形 1535">
                  <a:extLst>
                    <a:ext uri="{FF2B5EF4-FFF2-40B4-BE49-F238E27FC236}">
                      <a16:creationId xmlns:a16="http://schemas.microsoft.com/office/drawing/2014/main" id="{E417CAD8-E323-A326-CFEE-11AA828E8C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7" name="矩形 1536">
                  <a:extLst>
                    <a:ext uri="{FF2B5EF4-FFF2-40B4-BE49-F238E27FC236}">
                      <a16:creationId xmlns:a16="http://schemas.microsoft.com/office/drawing/2014/main" id="{A8CE6C44-37A1-231E-3C46-9316BA32A32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8" name="矩形 1537">
                  <a:extLst>
                    <a:ext uri="{FF2B5EF4-FFF2-40B4-BE49-F238E27FC236}">
                      <a16:creationId xmlns:a16="http://schemas.microsoft.com/office/drawing/2014/main" id="{CFEA179B-F9B1-C216-053A-06E778BA35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9" name="矩形 1538">
                  <a:extLst>
                    <a:ext uri="{FF2B5EF4-FFF2-40B4-BE49-F238E27FC236}">
                      <a16:creationId xmlns:a16="http://schemas.microsoft.com/office/drawing/2014/main" id="{F05C05DC-7F0A-FEC7-D326-026182EF1DF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6" name="组合 1525">
                <a:extLst>
                  <a:ext uri="{FF2B5EF4-FFF2-40B4-BE49-F238E27FC236}">
                    <a16:creationId xmlns:a16="http://schemas.microsoft.com/office/drawing/2014/main" id="{72EE75A7-B926-54E7-E9E5-97F397AA4FE9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532" name="矩形 1531">
                  <a:extLst>
                    <a:ext uri="{FF2B5EF4-FFF2-40B4-BE49-F238E27FC236}">
                      <a16:creationId xmlns:a16="http://schemas.microsoft.com/office/drawing/2014/main" id="{60575652-96DD-3A60-E34B-59A434C565D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3" name="矩形 1532">
                  <a:extLst>
                    <a:ext uri="{FF2B5EF4-FFF2-40B4-BE49-F238E27FC236}">
                      <a16:creationId xmlns:a16="http://schemas.microsoft.com/office/drawing/2014/main" id="{214F9E9B-35F6-380B-3BC4-F45637744AE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4" name="矩形 1533">
                  <a:extLst>
                    <a:ext uri="{FF2B5EF4-FFF2-40B4-BE49-F238E27FC236}">
                      <a16:creationId xmlns:a16="http://schemas.microsoft.com/office/drawing/2014/main" id="{D33DA60C-D653-3018-5385-4000830FA6D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5" name="矩形 1534">
                  <a:extLst>
                    <a:ext uri="{FF2B5EF4-FFF2-40B4-BE49-F238E27FC236}">
                      <a16:creationId xmlns:a16="http://schemas.microsoft.com/office/drawing/2014/main" id="{9CA58C81-F543-337C-BE3B-3F32A2BBB10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7" name="组合 1526">
                <a:extLst>
                  <a:ext uri="{FF2B5EF4-FFF2-40B4-BE49-F238E27FC236}">
                    <a16:creationId xmlns:a16="http://schemas.microsoft.com/office/drawing/2014/main" id="{63ABE58F-AFCC-80DB-9311-938C1C45C917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528" name="矩形 1527">
                  <a:extLst>
                    <a:ext uri="{FF2B5EF4-FFF2-40B4-BE49-F238E27FC236}">
                      <a16:creationId xmlns:a16="http://schemas.microsoft.com/office/drawing/2014/main" id="{956C11DE-DA9B-E84A-B5E1-394592EB47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29" name="矩形 1528">
                  <a:extLst>
                    <a:ext uri="{FF2B5EF4-FFF2-40B4-BE49-F238E27FC236}">
                      <a16:creationId xmlns:a16="http://schemas.microsoft.com/office/drawing/2014/main" id="{501865A9-A81B-209A-3FCB-1298FD64DB8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0" name="矩形 1529">
                  <a:extLst>
                    <a:ext uri="{FF2B5EF4-FFF2-40B4-BE49-F238E27FC236}">
                      <a16:creationId xmlns:a16="http://schemas.microsoft.com/office/drawing/2014/main" id="{59DBBC83-761D-BE25-470D-EB291D4F6A8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531" name="矩形 1530">
                  <a:extLst>
                    <a:ext uri="{FF2B5EF4-FFF2-40B4-BE49-F238E27FC236}">
                      <a16:creationId xmlns:a16="http://schemas.microsoft.com/office/drawing/2014/main" id="{4D5664EE-90BC-ABFF-2388-893461E4B21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628" name="组合 1627">
              <a:extLst>
                <a:ext uri="{FF2B5EF4-FFF2-40B4-BE49-F238E27FC236}">
                  <a16:creationId xmlns:a16="http://schemas.microsoft.com/office/drawing/2014/main" id="{05794E29-6A4A-EFA7-BA7B-D07D41D3FC14}"/>
                </a:ext>
              </a:extLst>
            </p:cNvPr>
            <p:cNvGrpSpPr/>
            <p:nvPr/>
          </p:nvGrpSpPr>
          <p:grpSpPr>
            <a:xfrm flipV="1">
              <a:off x="10820337" y="5666374"/>
              <a:ext cx="1013413" cy="62429"/>
              <a:chOff x="2369816" y="3417872"/>
              <a:chExt cx="1843121" cy="81887"/>
            </a:xfrm>
            <a:solidFill>
              <a:srgbClr val="A50021"/>
            </a:solidFill>
          </p:grpSpPr>
          <p:sp>
            <p:nvSpPr>
              <p:cNvPr id="1629" name="矩形 1628">
                <a:extLst>
                  <a:ext uri="{FF2B5EF4-FFF2-40B4-BE49-F238E27FC236}">
                    <a16:creationId xmlns:a16="http://schemas.microsoft.com/office/drawing/2014/main" id="{3ADB098C-3B65-6EA2-DD2F-7A4F9B442E4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0" name="矩形 1629">
                <a:extLst>
                  <a:ext uri="{FF2B5EF4-FFF2-40B4-BE49-F238E27FC236}">
                    <a16:creationId xmlns:a16="http://schemas.microsoft.com/office/drawing/2014/main" id="{4FA5EE22-51C0-C34E-6171-3D601BDFC41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1" name="矩形 1630">
                <a:extLst>
                  <a:ext uri="{FF2B5EF4-FFF2-40B4-BE49-F238E27FC236}">
                    <a16:creationId xmlns:a16="http://schemas.microsoft.com/office/drawing/2014/main" id="{1D532D94-5513-9491-09FC-AEA61B7A5512}"/>
                  </a:ext>
                </a:extLst>
              </p:cNvPr>
              <p:cNvSpPr/>
              <p:nvPr/>
            </p:nvSpPr>
            <p:spPr>
              <a:xfrm flipH="1">
                <a:off x="3290887" y="3417873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632" name="矩形 1631">
                <a:extLst>
                  <a:ext uri="{FF2B5EF4-FFF2-40B4-BE49-F238E27FC236}">
                    <a16:creationId xmlns:a16="http://schemas.microsoft.com/office/drawing/2014/main" id="{084FC4D4-9F23-6808-918F-B32E099C3C03}"/>
                  </a:ext>
                </a:extLst>
              </p:cNvPr>
              <p:cNvSpPr/>
              <p:nvPr/>
            </p:nvSpPr>
            <p:spPr>
              <a:xfrm flipH="1">
                <a:off x="4060537" y="3417872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33" name="组合 1632">
              <a:extLst>
                <a:ext uri="{FF2B5EF4-FFF2-40B4-BE49-F238E27FC236}">
                  <a16:creationId xmlns:a16="http://schemas.microsoft.com/office/drawing/2014/main" id="{DE8ABC0D-A0E5-DF76-8BB1-6D617BA859A1}"/>
                </a:ext>
              </a:extLst>
            </p:cNvPr>
            <p:cNvGrpSpPr/>
            <p:nvPr/>
          </p:nvGrpSpPr>
          <p:grpSpPr>
            <a:xfrm flipV="1">
              <a:off x="9713258" y="5635736"/>
              <a:ext cx="1013413" cy="60780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634" name="矩形 1633">
                <a:extLst>
                  <a:ext uri="{FF2B5EF4-FFF2-40B4-BE49-F238E27FC236}">
                    <a16:creationId xmlns:a16="http://schemas.microsoft.com/office/drawing/2014/main" id="{A0197A81-6792-0D2A-2542-DEFA9796A78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635" name="矩形 1634">
                <a:extLst>
                  <a:ext uri="{FF2B5EF4-FFF2-40B4-BE49-F238E27FC236}">
                    <a16:creationId xmlns:a16="http://schemas.microsoft.com/office/drawing/2014/main" id="{A3333281-5432-24F4-F9EF-7D3D844DF1F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6" name="矩形 1635">
                <a:extLst>
                  <a:ext uri="{FF2B5EF4-FFF2-40B4-BE49-F238E27FC236}">
                    <a16:creationId xmlns:a16="http://schemas.microsoft.com/office/drawing/2014/main" id="{6CF447F1-A9C7-3C78-C4AB-BB1F4797769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7" name="矩形 1636">
                <a:extLst>
                  <a:ext uri="{FF2B5EF4-FFF2-40B4-BE49-F238E27FC236}">
                    <a16:creationId xmlns:a16="http://schemas.microsoft.com/office/drawing/2014/main" id="{7C0137FA-BA56-E899-C9BA-92F0751E700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1638" name="箭头: 右 1637">
            <a:extLst>
              <a:ext uri="{FF2B5EF4-FFF2-40B4-BE49-F238E27FC236}">
                <a16:creationId xmlns:a16="http://schemas.microsoft.com/office/drawing/2014/main" id="{E00C9280-A879-A9B7-167F-B59DB3B58B8E}"/>
              </a:ext>
            </a:extLst>
          </p:cNvPr>
          <p:cNvSpPr/>
          <p:nvPr/>
        </p:nvSpPr>
        <p:spPr>
          <a:xfrm>
            <a:off x="5676899" y="5238911"/>
            <a:ext cx="814279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41" name="组合 1640">
            <a:extLst>
              <a:ext uri="{FF2B5EF4-FFF2-40B4-BE49-F238E27FC236}">
                <a16:creationId xmlns:a16="http://schemas.microsoft.com/office/drawing/2014/main" id="{B6D945D3-C66C-EA73-2E9E-24DFFB1295B4}"/>
              </a:ext>
            </a:extLst>
          </p:cNvPr>
          <p:cNvGrpSpPr/>
          <p:nvPr/>
        </p:nvGrpSpPr>
        <p:grpSpPr>
          <a:xfrm>
            <a:off x="436532" y="1538114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42" name="矩形 1641">
              <a:extLst>
                <a:ext uri="{FF2B5EF4-FFF2-40B4-BE49-F238E27FC236}">
                  <a16:creationId xmlns:a16="http://schemas.microsoft.com/office/drawing/2014/main" id="{E252135E-C064-96F2-85C5-3FD38E685BD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3" name="矩形 1642">
              <a:extLst>
                <a:ext uri="{FF2B5EF4-FFF2-40B4-BE49-F238E27FC236}">
                  <a16:creationId xmlns:a16="http://schemas.microsoft.com/office/drawing/2014/main" id="{1A15BD3E-E376-64ED-022B-BCCBA7B6CA13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4" name="矩形 1643">
              <a:extLst>
                <a:ext uri="{FF2B5EF4-FFF2-40B4-BE49-F238E27FC236}">
                  <a16:creationId xmlns:a16="http://schemas.microsoft.com/office/drawing/2014/main" id="{18DA4083-2AE4-BC25-9ADF-C113B5C52709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5" name="矩形 1644">
              <a:extLst>
                <a:ext uri="{FF2B5EF4-FFF2-40B4-BE49-F238E27FC236}">
                  <a16:creationId xmlns:a16="http://schemas.microsoft.com/office/drawing/2014/main" id="{30D2458D-65C8-F149-FD81-6FC27035F1B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46" name="组合 1645">
            <a:extLst>
              <a:ext uri="{FF2B5EF4-FFF2-40B4-BE49-F238E27FC236}">
                <a16:creationId xmlns:a16="http://schemas.microsoft.com/office/drawing/2014/main" id="{C5D00ECE-ED50-A301-28C3-3D9EAB3A6B0A}"/>
              </a:ext>
            </a:extLst>
          </p:cNvPr>
          <p:cNvGrpSpPr/>
          <p:nvPr/>
        </p:nvGrpSpPr>
        <p:grpSpPr>
          <a:xfrm>
            <a:off x="433800" y="1985214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47" name="矩形 1646">
              <a:extLst>
                <a:ext uri="{FF2B5EF4-FFF2-40B4-BE49-F238E27FC236}">
                  <a16:creationId xmlns:a16="http://schemas.microsoft.com/office/drawing/2014/main" id="{1B0D9C72-8644-867E-D60A-03B0778C212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8" name="矩形 1647">
              <a:extLst>
                <a:ext uri="{FF2B5EF4-FFF2-40B4-BE49-F238E27FC236}">
                  <a16:creationId xmlns:a16="http://schemas.microsoft.com/office/drawing/2014/main" id="{74B04781-2B6B-83B8-90E4-8F125723768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9" name="矩形 1648">
              <a:extLst>
                <a:ext uri="{FF2B5EF4-FFF2-40B4-BE49-F238E27FC236}">
                  <a16:creationId xmlns:a16="http://schemas.microsoft.com/office/drawing/2014/main" id="{F27FEF49-4269-ADB0-24C7-580502EA0DD9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0" name="矩形 1649">
              <a:extLst>
                <a:ext uri="{FF2B5EF4-FFF2-40B4-BE49-F238E27FC236}">
                  <a16:creationId xmlns:a16="http://schemas.microsoft.com/office/drawing/2014/main" id="{5B0223A9-EE38-4FB4-53D2-352F4FFC1C90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51" name="组合 1650">
            <a:extLst>
              <a:ext uri="{FF2B5EF4-FFF2-40B4-BE49-F238E27FC236}">
                <a16:creationId xmlns:a16="http://schemas.microsoft.com/office/drawing/2014/main" id="{86B797ED-B3AC-113F-C816-82B5D2B7A0B2}"/>
              </a:ext>
            </a:extLst>
          </p:cNvPr>
          <p:cNvGrpSpPr/>
          <p:nvPr/>
        </p:nvGrpSpPr>
        <p:grpSpPr>
          <a:xfrm>
            <a:off x="433800" y="267529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52" name="矩形 1651">
              <a:extLst>
                <a:ext uri="{FF2B5EF4-FFF2-40B4-BE49-F238E27FC236}">
                  <a16:creationId xmlns:a16="http://schemas.microsoft.com/office/drawing/2014/main" id="{CA0C5BB7-A9AC-63CA-34B7-68EF9B81EAB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3" name="矩形 1652">
              <a:extLst>
                <a:ext uri="{FF2B5EF4-FFF2-40B4-BE49-F238E27FC236}">
                  <a16:creationId xmlns:a16="http://schemas.microsoft.com/office/drawing/2014/main" id="{99C999D1-8772-BC32-AC56-A69C9CB9A5D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4" name="矩形 1653">
              <a:extLst>
                <a:ext uri="{FF2B5EF4-FFF2-40B4-BE49-F238E27FC236}">
                  <a16:creationId xmlns:a16="http://schemas.microsoft.com/office/drawing/2014/main" id="{7B68B8E2-EB78-E0A1-5815-11294E9C9AA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5" name="矩形 1654">
              <a:extLst>
                <a:ext uri="{FF2B5EF4-FFF2-40B4-BE49-F238E27FC236}">
                  <a16:creationId xmlns:a16="http://schemas.microsoft.com/office/drawing/2014/main" id="{45F7D10E-9942-6633-D809-0E16DEA7CB5E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56" name="组合 1655">
            <a:extLst>
              <a:ext uri="{FF2B5EF4-FFF2-40B4-BE49-F238E27FC236}">
                <a16:creationId xmlns:a16="http://schemas.microsoft.com/office/drawing/2014/main" id="{1D587913-1093-8BBA-2743-4F8B57D5B082}"/>
              </a:ext>
            </a:extLst>
          </p:cNvPr>
          <p:cNvGrpSpPr/>
          <p:nvPr/>
        </p:nvGrpSpPr>
        <p:grpSpPr>
          <a:xfrm>
            <a:off x="433800" y="3140872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57" name="矩形 1656">
              <a:extLst>
                <a:ext uri="{FF2B5EF4-FFF2-40B4-BE49-F238E27FC236}">
                  <a16:creationId xmlns:a16="http://schemas.microsoft.com/office/drawing/2014/main" id="{FF3EE0B9-23E8-AE40-9512-51FB8786559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8" name="矩形 1657">
              <a:extLst>
                <a:ext uri="{FF2B5EF4-FFF2-40B4-BE49-F238E27FC236}">
                  <a16:creationId xmlns:a16="http://schemas.microsoft.com/office/drawing/2014/main" id="{991F4B70-0FDD-0CF1-4126-B9878370A3A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9" name="矩形 1658">
              <a:extLst>
                <a:ext uri="{FF2B5EF4-FFF2-40B4-BE49-F238E27FC236}">
                  <a16:creationId xmlns:a16="http://schemas.microsoft.com/office/drawing/2014/main" id="{4885F4C0-03D6-5E96-D257-83BA77A2415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60" name="矩形 1659">
              <a:extLst>
                <a:ext uri="{FF2B5EF4-FFF2-40B4-BE49-F238E27FC236}">
                  <a16:creationId xmlns:a16="http://schemas.microsoft.com/office/drawing/2014/main" id="{463A326D-8B10-7177-FE79-A90443F9361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63" name="组合 1662">
            <a:extLst>
              <a:ext uri="{FF2B5EF4-FFF2-40B4-BE49-F238E27FC236}">
                <a16:creationId xmlns:a16="http://schemas.microsoft.com/office/drawing/2014/main" id="{E472E0AE-68CF-04B4-5A1A-6DDFAD95188F}"/>
              </a:ext>
            </a:extLst>
          </p:cNvPr>
          <p:cNvGrpSpPr/>
          <p:nvPr/>
        </p:nvGrpSpPr>
        <p:grpSpPr>
          <a:xfrm>
            <a:off x="2836832" y="1538114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64" name="矩形 1663">
              <a:extLst>
                <a:ext uri="{FF2B5EF4-FFF2-40B4-BE49-F238E27FC236}">
                  <a16:creationId xmlns:a16="http://schemas.microsoft.com/office/drawing/2014/main" id="{8BDCF24F-1A89-4A88-FC10-C1C6E0F737E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65" name="矩形 1664">
              <a:extLst>
                <a:ext uri="{FF2B5EF4-FFF2-40B4-BE49-F238E27FC236}">
                  <a16:creationId xmlns:a16="http://schemas.microsoft.com/office/drawing/2014/main" id="{F8ABF2FE-F68D-A124-47EE-F20F2B0ABC73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66" name="矩形 1665">
              <a:extLst>
                <a:ext uri="{FF2B5EF4-FFF2-40B4-BE49-F238E27FC236}">
                  <a16:creationId xmlns:a16="http://schemas.microsoft.com/office/drawing/2014/main" id="{5B67AD15-D6E5-1806-E46B-4597F9B6894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67" name="矩形 1666">
              <a:extLst>
                <a:ext uri="{FF2B5EF4-FFF2-40B4-BE49-F238E27FC236}">
                  <a16:creationId xmlns:a16="http://schemas.microsoft.com/office/drawing/2014/main" id="{DA693466-40E0-F69C-09E6-EDA0FDCDC77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68" name="组合 1667">
            <a:extLst>
              <a:ext uri="{FF2B5EF4-FFF2-40B4-BE49-F238E27FC236}">
                <a16:creationId xmlns:a16="http://schemas.microsoft.com/office/drawing/2014/main" id="{D3AA3B8F-7EF5-A036-902A-8447E3D3AEE4}"/>
              </a:ext>
            </a:extLst>
          </p:cNvPr>
          <p:cNvGrpSpPr/>
          <p:nvPr/>
        </p:nvGrpSpPr>
        <p:grpSpPr>
          <a:xfrm>
            <a:off x="2834100" y="1985214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69" name="矩形 1668">
              <a:extLst>
                <a:ext uri="{FF2B5EF4-FFF2-40B4-BE49-F238E27FC236}">
                  <a16:creationId xmlns:a16="http://schemas.microsoft.com/office/drawing/2014/main" id="{4D55ED54-4B7C-0624-8CFA-F4CB378374CE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0" name="矩形 1669">
              <a:extLst>
                <a:ext uri="{FF2B5EF4-FFF2-40B4-BE49-F238E27FC236}">
                  <a16:creationId xmlns:a16="http://schemas.microsoft.com/office/drawing/2014/main" id="{EDD0A1F3-40E2-432B-37AA-64B104CA7BA1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1" name="矩形 1670">
              <a:extLst>
                <a:ext uri="{FF2B5EF4-FFF2-40B4-BE49-F238E27FC236}">
                  <a16:creationId xmlns:a16="http://schemas.microsoft.com/office/drawing/2014/main" id="{95F113E2-06A2-4070-C211-78F9B11F893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2" name="矩形 1671">
              <a:extLst>
                <a:ext uri="{FF2B5EF4-FFF2-40B4-BE49-F238E27FC236}">
                  <a16:creationId xmlns:a16="http://schemas.microsoft.com/office/drawing/2014/main" id="{3ECFBEED-6C9A-8857-581F-93D013C0BB7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73" name="组合 1672">
            <a:extLst>
              <a:ext uri="{FF2B5EF4-FFF2-40B4-BE49-F238E27FC236}">
                <a16:creationId xmlns:a16="http://schemas.microsoft.com/office/drawing/2014/main" id="{73EC9CF7-8A32-A705-A58D-2A5E792BEC2F}"/>
              </a:ext>
            </a:extLst>
          </p:cNvPr>
          <p:cNvGrpSpPr/>
          <p:nvPr/>
        </p:nvGrpSpPr>
        <p:grpSpPr>
          <a:xfrm>
            <a:off x="2834100" y="267529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74" name="矩形 1673">
              <a:extLst>
                <a:ext uri="{FF2B5EF4-FFF2-40B4-BE49-F238E27FC236}">
                  <a16:creationId xmlns:a16="http://schemas.microsoft.com/office/drawing/2014/main" id="{43697C1B-2D8B-6FAA-8349-C620995C2218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5" name="矩形 1674">
              <a:extLst>
                <a:ext uri="{FF2B5EF4-FFF2-40B4-BE49-F238E27FC236}">
                  <a16:creationId xmlns:a16="http://schemas.microsoft.com/office/drawing/2014/main" id="{BF898BFC-2E4A-5879-0AEC-D13020293E3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6" name="矩形 1675">
              <a:extLst>
                <a:ext uri="{FF2B5EF4-FFF2-40B4-BE49-F238E27FC236}">
                  <a16:creationId xmlns:a16="http://schemas.microsoft.com/office/drawing/2014/main" id="{E4B3C85C-42E1-D549-0047-6E1106E4942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77" name="矩形 1676">
              <a:extLst>
                <a:ext uri="{FF2B5EF4-FFF2-40B4-BE49-F238E27FC236}">
                  <a16:creationId xmlns:a16="http://schemas.microsoft.com/office/drawing/2014/main" id="{D0701504-22B9-5246-2128-59410C4CF08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78" name="组合 1677">
            <a:extLst>
              <a:ext uri="{FF2B5EF4-FFF2-40B4-BE49-F238E27FC236}">
                <a16:creationId xmlns:a16="http://schemas.microsoft.com/office/drawing/2014/main" id="{A09F293F-0C25-2D02-E583-F35C36A9B50D}"/>
              </a:ext>
            </a:extLst>
          </p:cNvPr>
          <p:cNvGrpSpPr/>
          <p:nvPr/>
        </p:nvGrpSpPr>
        <p:grpSpPr>
          <a:xfrm>
            <a:off x="2834100" y="3140872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79" name="矩形 1678">
              <a:extLst>
                <a:ext uri="{FF2B5EF4-FFF2-40B4-BE49-F238E27FC236}">
                  <a16:creationId xmlns:a16="http://schemas.microsoft.com/office/drawing/2014/main" id="{03D4E4AB-22CF-CDB3-9729-8DCC7F068E48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0" name="矩形 1679">
              <a:extLst>
                <a:ext uri="{FF2B5EF4-FFF2-40B4-BE49-F238E27FC236}">
                  <a16:creationId xmlns:a16="http://schemas.microsoft.com/office/drawing/2014/main" id="{633881DE-46AA-5BC7-5DA2-94E4A12A2C3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1" name="矩形 1680">
              <a:extLst>
                <a:ext uri="{FF2B5EF4-FFF2-40B4-BE49-F238E27FC236}">
                  <a16:creationId xmlns:a16="http://schemas.microsoft.com/office/drawing/2014/main" id="{EC9B22F1-F72B-F52A-2C19-1DC21B08A9F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2" name="矩形 1681">
              <a:extLst>
                <a:ext uri="{FF2B5EF4-FFF2-40B4-BE49-F238E27FC236}">
                  <a16:creationId xmlns:a16="http://schemas.microsoft.com/office/drawing/2014/main" id="{CA632F7C-2222-DDC6-1B1E-066B8779AD3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83" name="组合 1682">
            <a:extLst>
              <a:ext uri="{FF2B5EF4-FFF2-40B4-BE49-F238E27FC236}">
                <a16:creationId xmlns:a16="http://schemas.microsoft.com/office/drawing/2014/main" id="{D2C37168-A4D3-EEB0-4397-5F224EC506C3}"/>
              </a:ext>
            </a:extLst>
          </p:cNvPr>
          <p:cNvGrpSpPr/>
          <p:nvPr/>
        </p:nvGrpSpPr>
        <p:grpSpPr>
          <a:xfrm>
            <a:off x="6703622" y="153811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84" name="矩形 1683">
              <a:extLst>
                <a:ext uri="{FF2B5EF4-FFF2-40B4-BE49-F238E27FC236}">
                  <a16:creationId xmlns:a16="http://schemas.microsoft.com/office/drawing/2014/main" id="{594254DE-D73B-F001-F43F-68C0367B323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5" name="矩形 1684">
              <a:extLst>
                <a:ext uri="{FF2B5EF4-FFF2-40B4-BE49-F238E27FC236}">
                  <a16:creationId xmlns:a16="http://schemas.microsoft.com/office/drawing/2014/main" id="{5C02E036-24E9-A078-3191-9AA13139A85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6" name="矩形 1685">
              <a:extLst>
                <a:ext uri="{FF2B5EF4-FFF2-40B4-BE49-F238E27FC236}">
                  <a16:creationId xmlns:a16="http://schemas.microsoft.com/office/drawing/2014/main" id="{B009A051-AB92-C740-C622-FF8D8F4840F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87" name="矩形 1686">
              <a:extLst>
                <a:ext uri="{FF2B5EF4-FFF2-40B4-BE49-F238E27FC236}">
                  <a16:creationId xmlns:a16="http://schemas.microsoft.com/office/drawing/2014/main" id="{03667075-A78C-3647-17EA-346C0AD684E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88" name="组合 1687">
            <a:extLst>
              <a:ext uri="{FF2B5EF4-FFF2-40B4-BE49-F238E27FC236}">
                <a16:creationId xmlns:a16="http://schemas.microsoft.com/office/drawing/2014/main" id="{0D9FB289-D850-143B-5664-D24D9176EE0C}"/>
              </a:ext>
            </a:extLst>
          </p:cNvPr>
          <p:cNvGrpSpPr/>
          <p:nvPr/>
        </p:nvGrpSpPr>
        <p:grpSpPr>
          <a:xfrm>
            <a:off x="6700890" y="198521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89" name="矩形 1688">
              <a:extLst>
                <a:ext uri="{FF2B5EF4-FFF2-40B4-BE49-F238E27FC236}">
                  <a16:creationId xmlns:a16="http://schemas.microsoft.com/office/drawing/2014/main" id="{9CEC9919-C932-BD17-2353-18B001DE4D9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0" name="矩形 1689">
              <a:extLst>
                <a:ext uri="{FF2B5EF4-FFF2-40B4-BE49-F238E27FC236}">
                  <a16:creationId xmlns:a16="http://schemas.microsoft.com/office/drawing/2014/main" id="{D909232F-392A-BBB2-9A9A-C24A14FA27D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1" name="矩形 1690">
              <a:extLst>
                <a:ext uri="{FF2B5EF4-FFF2-40B4-BE49-F238E27FC236}">
                  <a16:creationId xmlns:a16="http://schemas.microsoft.com/office/drawing/2014/main" id="{904B4A40-6F3A-A3E2-8C25-08FCEC55C4B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2" name="矩形 1691">
              <a:extLst>
                <a:ext uri="{FF2B5EF4-FFF2-40B4-BE49-F238E27FC236}">
                  <a16:creationId xmlns:a16="http://schemas.microsoft.com/office/drawing/2014/main" id="{C1EB4093-EA18-7ED2-2A32-C26450A4B43C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93" name="组合 1692">
            <a:extLst>
              <a:ext uri="{FF2B5EF4-FFF2-40B4-BE49-F238E27FC236}">
                <a16:creationId xmlns:a16="http://schemas.microsoft.com/office/drawing/2014/main" id="{5E17872C-44B4-CDC9-FF0B-94BD033952D3}"/>
              </a:ext>
            </a:extLst>
          </p:cNvPr>
          <p:cNvGrpSpPr/>
          <p:nvPr/>
        </p:nvGrpSpPr>
        <p:grpSpPr>
          <a:xfrm>
            <a:off x="6700890" y="2675286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94" name="矩形 1693">
              <a:extLst>
                <a:ext uri="{FF2B5EF4-FFF2-40B4-BE49-F238E27FC236}">
                  <a16:creationId xmlns:a16="http://schemas.microsoft.com/office/drawing/2014/main" id="{4545EEF7-4E33-FCE8-A96F-1197F2C9BEF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5" name="矩形 1694">
              <a:extLst>
                <a:ext uri="{FF2B5EF4-FFF2-40B4-BE49-F238E27FC236}">
                  <a16:creationId xmlns:a16="http://schemas.microsoft.com/office/drawing/2014/main" id="{8D0D98BD-C502-CA73-790C-8349A1BD9B6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6" name="矩形 1695">
              <a:extLst>
                <a:ext uri="{FF2B5EF4-FFF2-40B4-BE49-F238E27FC236}">
                  <a16:creationId xmlns:a16="http://schemas.microsoft.com/office/drawing/2014/main" id="{665D79C8-0991-268F-FC94-D9403D4CAC33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7" name="矩形 1696">
              <a:extLst>
                <a:ext uri="{FF2B5EF4-FFF2-40B4-BE49-F238E27FC236}">
                  <a16:creationId xmlns:a16="http://schemas.microsoft.com/office/drawing/2014/main" id="{1E1DEF5E-B1E8-32BB-8116-ADE959BA979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98" name="组合 1697">
            <a:extLst>
              <a:ext uri="{FF2B5EF4-FFF2-40B4-BE49-F238E27FC236}">
                <a16:creationId xmlns:a16="http://schemas.microsoft.com/office/drawing/2014/main" id="{B7F5FA95-6D59-E161-5681-922538481EC1}"/>
              </a:ext>
            </a:extLst>
          </p:cNvPr>
          <p:cNvGrpSpPr/>
          <p:nvPr/>
        </p:nvGrpSpPr>
        <p:grpSpPr>
          <a:xfrm>
            <a:off x="6700890" y="3140868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699" name="矩形 1698">
              <a:extLst>
                <a:ext uri="{FF2B5EF4-FFF2-40B4-BE49-F238E27FC236}">
                  <a16:creationId xmlns:a16="http://schemas.microsoft.com/office/drawing/2014/main" id="{AC6774AA-7F98-E49A-EBED-1C896683A5C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0" name="矩形 1699">
              <a:extLst>
                <a:ext uri="{FF2B5EF4-FFF2-40B4-BE49-F238E27FC236}">
                  <a16:creationId xmlns:a16="http://schemas.microsoft.com/office/drawing/2014/main" id="{43E8C6DF-8BD2-C424-0CC9-099C53DDFDE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1" name="矩形 1700">
              <a:extLst>
                <a:ext uri="{FF2B5EF4-FFF2-40B4-BE49-F238E27FC236}">
                  <a16:creationId xmlns:a16="http://schemas.microsoft.com/office/drawing/2014/main" id="{6D106206-27BF-174C-968D-AEF9D974E21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2" name="矩形 1701">
              <a:extLst>
                <a:ext uri="{FF2B5EF4-FFF2-40B4-BE49-F238E27FC236}">
                  <a16:creationId xmlns:a16="http://schemas.microsoft.com/office/drawing/2014/main" id="{C132E49F-D803-DC5A-7D6C-2A6CD685C0A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03" name="组合 1702">
            <a:extLst>
              <a:ext uri="{FF2B5EF4-FFF2-40B4-BE49-F238E27FC236}">
                <a16:creationId xmlns:a16="http://schemas.microsoft.com/office/drawing/2014/main" id="{C7868BA6-26CA-B149-2C1E-D0DFE49962A1}"/>
              </a:ext>
            </a:extLst>
          </p:cNvPr>
          <p:cNvGrpSpPr/>
          <p:nvPr/>
        </p:nvGrpSpPr>
        <p:grpSpPr>
          <a:xfrm>
            <a:off x="9103922" y="153811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704" name="矩形 1703">
              <a:extLst>
                <a:ext uri="{FF2B5EF4-FFF2-40B4-BE49-F238E27FC236}">
                  <a16:creationId xmlns:a16="http://schemas.microsoft.com/office/drawing/2014/main" id="{49F4B8F9-7F3C-08DB-1F08-779200799E6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5" name="矩形 1704">
              <a:extLst>
                <a:ext uri="{FF2B5EF4-FFF2-40B4-BE49-F238E27FC236}">
                  <a16:creationId xmlns:a16="http://schemas.microsoft.com/office/drawing/2014/main" id="{9AAA11FB-EB10-4377-E1E6-897AB4A9933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6" name="矩形 1705">
              <a:extLst>
                <a:ext uri="{FF2B5EF4-FFF2-40B4-BE49-F238E27FC236}">
                  <a16:creationId xmlns:a16="http://schemas.microsoft.com/office/drawing/2014/main" id="{B03EDE2E-DA18-1E5A-C4F6-1A4B28D9CA8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7" name="矩形 1706">
              <a:extLst>
                <a:ext uri="{FF2B5EF4-FFF2-40B4-BE49-F238E27FC236}">
                  <a16:creationId xmlns:a16="http://schemas.microsoft.com/office/drawing/2014/main" id="{92B0206A-0683-EADE-2A1E-E2C5195BB5D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08" name="组合 1707">
            <a:extLst>
              <a:ext uri="{FF2B5EF4-FFF2-40B4-BE49-F238E27FC236}">
                <a16:creationId xmlns:a16="http://schemas.microsoft.com/office/drawing/2014/main" id="{86FE875D-965D-2B95-36A1-6721613C7227}"/>
              </a:ext>
            </a:extLst>
          </p:cNvPr>
          <p:cNvGrpSpPr/>
          <p:nvPr/>
        </p:nvGrpSpPr>
        <p:grpSpPr>
          <a:xfrm>
            <a:off x="9101190" y="1985210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709" name="矩形 1708">
              <a:extLst>
                <a:ext uri="{FF2B5EF4-FFF2-40B4-BE49-F238E27FC236}">
                  <a16:creationId xmlns:a16="http://schemas.microsoft.com/office/drawing/2014/main" id="{F6D90997-F72B-3A52-70E6-5D742272A09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0" name="矩形 1709">
              <a:extLst>
                <a:ext uri="{FF2B5EF4-FFF2-40B4-BE49-F238E27FC236}">
                  <a16:creationId xmlns:a16="http://schemas.microsoft.com/office/drawing/2014/main" id="{8C872E37-DB54-021F-A69E-BEC64A35F07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1" name="矩形 1710">
              <a:extLst>
                <a:ext uri="{FF2B5EF4-FFF2-40B4-BE49-F238E27FC236}">
                  <a16:creationId xmlns:a16="http://schemas.microsoft.com/office/drawing/2014/main" id="{DBA64DCA-6E52-68EF-8C97-A7B525E9E76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2" name="矩形 1711">
              <a:extLst>
                <a:ext uri="{FF2B5EF4-FFF2-40B4-BE49-F238E27FC236}">
                  <a16:creationId xmlns:a16="http://schemas.microsoft.com/office/drawing/2014/main" id="{26CBD36B-F8CE-16A8-6E5C-B7FBC74C6620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13" name="组合 1712">
            <a:extLst>
              <a:ext uri="{FF2B5EF4-FFF2-40B4-BE49-F238E27FC236}">
                <a16:creationId xmlns:a16="http://schemas.microsoft.com/office/drawing/2014/main" id="{8FD6DDA0-9E65-24C8-C097-C34DA90EF835}"/>
              </a:ext>
            </a:extLst>
          </p:cNvPr>
          <p:cNvGrpSpPr/>
          <p:nvPr/>
        </p:nvGrpSpPr>
        <p:grpSpPr>
          <a:xfrm>
            <a:off x="9101190" y="2675286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714" name="矩形 1713">
              <a:extLst>
                <a:ext uri="{FF2B5EF4-FFF2-40B4-BE49-F238E27FC236}">
                  <a16:creationId xmlns:a16="http://schemas.microsoft.com/office/drawing/2014/main" id="{2B03FE2E-2D22-6CFA-602C-D354C825A62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5" name="矩形 1714">
              <a:extLst>
                <a:ext uri="{FF2B5EF4-FFF2-40B4-BE49-F238E27FC236}">
                  <a16:creationId xmlns:a16="http://schemas.microsoft.com/office/drawing/2014/main" id="{A39B5B01-05B2-7EA8-084C-0AA1DF150CA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5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6" name="矩形 1715">
              <a:extLst>
                <a:ext uri="{FF2B5EF4-FFF2-40B4-BE49-F238E27FC236}">
                  <a16:creationId xmlns:a16="http://schemas.microsoft.com/office/drawing/2014/main" id="{B18650AC-B0C9-147D-0740-0BB47ABE690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7" name="矩形 1716">
              <a:extLst>
                <a:ext uri="{FF2B5EF4-FFF2-40B4-BE49-F238E27FC236}">
                  <a16:creationId xmlns:a16="http://schemas.microsoft.com/office/drawing/2014/main" id="{E572521D-B876-BE26-E79D-31B2D1DBB94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18" name="组合 1717">
            <a:extLst>
              <a:ext uri="{FF2B5EF4-FFF2-40B4-BE49-F238E27FC236}">
                <a16:creationId xmlns:a16="http://schemas.microsoft.com/office/drawing/2014/main" id="{401B93CE-C1FA-BF11-7F41-8C4B4022A294}"/>
              </a:ext>
            </a:extLst>
          </p:cNvPr>
          <p:cNvGrpSpPr/>
          <p:nvPr/>
        </p:nvGrpSpPr>
        <p:grpSpPr>
          <a:xfrm>
            <a:off x="9101190" y="3140868"/>
            <a:ext cx="2265753" cy="288128"/>
            <a:chOff x="2369816" y="3420033"/>
            <a:chExt cx="1843121" cy="79726"/>
          </a:xfrm>
          <a:solidFill>
            <a:srgbClr val="A50021"/>
          </a:solidFill>
        </p:grpSpPr>
        <p:sp>
          <p:nvSpPr>
            <p:cNvPr id="1719" name="矩形 1718">
              <a:extLst>
                <a:ext uri="{FF2B5EF4-FFF2-40B4-BE49-F238E27FC236}">
                  <a16:creationId xmlns:a16="http://schemas.microsoft.com/office/drawing/2014/main" id="{1E04186F-C7AD-7FDF-F634-1570E153B013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20" name="矩形 1719">
              <a:extLst>
                <a:ext uri="{FF2B5EF4-FFF2-40B4-BE49-F238E27FC236}">
                  <a16:creationId xmlns:a16="http://schemas.microsoft.com/office/drawing/2014/main" id="{F97A028A-9E94-42D7-CB90-D505A5DEF24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21" name="矩形 1720">
              <a:extLst>
                <a:ext uri="{FF2B5EF4-FFF2-40B4-BE49-F238E27FC236}">
                  <a16:creationId xmlns:a16="http://schemas.microsoft.com/office/drawing/2014/main" id="{137FF8A4-E756-C474-A65F-D832133B962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22" name="矩形 1721">
              <a:extLst>
                <a:ext uri="{FF2B5EF4-FFF2-40B4-BE49-F238E27FC236}">
                  <a16:creationId xmlns:a16="http://schemas.microsoft.com/office/drawing/2014/main" id="{12E59D8E-300B-2ECF-EA63-25AD74585A5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723" name="箭头: 右 1722">
            <a:extLst>
              <a:ext uri="{FF2B5EF4-FFF2-40B4-BE49-F238E27FC236}">
                <a16:creationId xmlns:a16="http://schemas.microsoft.com/office/drawing/2014/main" id="{EA5687C7-FC90-B1BA-7A04-7DFB7A8478A4}"/>
              </a:ext>
            </a:extLst>
          </p:cNvPr>
          <p:cNvSpPr/>
          <p:nvPr/>
        </p:nvSpPr>
        <p:spPr>
          <a:xfrm>
            <a:off x="5335147" y="2273334"/>
            <a:ext cx="1088056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24" name="组合 1723">
            <a:extLst>
              <a:ext uri="{FF2B5EF4-FFF2-40B4-BE49-F238E27FC236}">
                <a16:creationId xmlns:a16="http://schemas.microsoft.com/office/drawing/2014/main" id="{D6B4C3AE-387E-00C9-6251-B15FEB819AE4}"/>
              </a:ext>
            </a:extLst>
          </p:cNvPr>
          <p:cNvGrpSpPr/>
          <p:nvPr/>
        </p:nvGrpSpPr>
        <p:grpSpPr>
          <a:xfrm>
            <a:off x="9857081" y="2642216"/>
            <a:ext cx="820064" cy="786776"/>
            <a:chOff x="6021043" y="5538074"/>
            <a:chExt cx="1311661" cy="1277014"/>
          </a:xfrm>
        </p:grpSpPr>
        <p:cxnSp>
          <p:nvCxnSpPr>
            <p:cNvPr id="1725" name="直接连接符 1724">
              <a:extLst>
                <a:ext uri="{FF2B5EF4-FFF2-40B4-BE49-F238E27FC236}">
                  <a16:creationId xmlns:a16="http://schemas.microsoft.com/office/drawing/2014/main" id="{1BBAF75F-FCBD-714F-C381-34A5A51A41CF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6" name="直接连接符 1725">
              <a:extLst>
                <a:ext uri="{FF2B5EF4-FFF2-40B4-BE49-F238E27FC236}">
                  <a16:creationId xmlns:a16="http://schemas.microsoft.com/office/drawing/2014/main" id="{402F1540-DA95-039A-E595-96C9A55F0E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7" name="组合 1726">
            <a:extLst>
              <a:ext uri="{FF2B5EF4-FFF2-40B4-BE49-F238E27FC236}">
                <a16:creationId xmlns:a16="http://schemas.microsoft.com/office/drawing/2014/main" id="{2BECFA55-D6FF-C755-C593-7417832FD146}"/>
              </a:ext>
            </a:extLst>
          </p:cNvPr>
          <p:cNvGrpSpPr/>
          <p:nvPr/>
        </p:nvGrpSpPr>
        <p:grpSpPr>
          <a:xfrm>
            <a:off x="9847734" y="1514518"/>
            <a:ext cx="820064" cy="786776"/>
            <a:chOff x="6021043" y="5538074"/>
            <a:chExt cx="1311661" cy="1277014"/>
          </a:xfrm>
        </p:grpSpPr>
        <p:cxnSp>
          <p:nvCxnSpPr>
            <p:cNvPr id="1728" name="直接连接符 1727">
              <a:extLst>
                <a:ext uri="{FF2B5EF4-FFF2-40B4-BE49-F238E27FC236}">
                  <a16:creationId xmlns:a16="http://schemas.microsoft.com/office/drawing/2014/main" id="{D1CE73D7-EC2B-AD0D-7996-90A2055A8917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9" name="直接连接符 1728">
              <a:extLst>
                <a:ext uri="{FF2B5EF4-FFF2-40B4-BE49-F238E27FC236}">
                  <a16:creationId xmlns:a16="http://schemas.microsoft.com/office/drawing/2014/main" id="{5F898130-903E-AD4F-F9BC-79E566DCBE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0" name="文本框 1729">
            <a:extLst>
              <a:ext uri="{FF2B5EF4-FFF2-40B4-BE49-F238E27FC236}">
                <a16:creationId xmlns:a16="http://schemas.microsoft.com/office/drawing/2014/main" id="{8AECE1EF-B6E9-0F28-5D2B-BA432B051B72}"/>
              </a:ext>
            </a:extLst>
          </p:cNvPr>
          <p:cNvSpPr txBox="1"/>
          <p:nvPr/>
        </p:nvSpPr>
        <p:spPr>
          <a:xfrm>
            <a:off x="1042138" y="3572389"/>
            <a:ext cx="313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</a:rPr>
              <a:t>PCR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扩增产生的大量重复序列</a:t>
            </a:r>
          </a:p>
        </p:txBody>
      </p:sp>
      <p:sp>
        <p:nvSpPr>
          <p:cNvPr id="1731" name="文本框 1730">
            <a:extLst>
              <a:ext uri="{FF2B5EF4-FFF2-40B4-BE49-F238E27FC236}">
                <a16:creationId xmlns:a16="http://schemas.microsoft.com/office/drawing/2014/main" id="{959E0DFB-5073-4AEE-E1ED-669E59A53E6B}"/>
              </a:ext>
            </a:extLst>
          </p:cNvPr>
          <p:cNvSpPr txBox="1"/>
          <p:nvPr/>
        </p:nvSpPr>
        <p:spPr>
          <a:xfrm>
            <a:off x="6794563" y="3606446"/>
            <a:ext cx="444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仅保留最低数目为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的序列</a:t>
            </a:r>
          </a:p>
        </p:txBody>
      </p:sp>
    </p:spTree>
    <p:extLst>
      <p:ext uri="{BB962C8B-B14F-4D97-AF65-F5344CB8AC3E}">
        <p14:creationId xmlns:p14="http://schemas.microsoft.com/office/powerpoint/2010/main" val="256370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08A743DE-0CD9-E9FE-E4E0-7751ACDE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02" y="287054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4.</a:t>
            </a:r>
            <a:r>
              <a:rPr lang="zh-CN" altLang="en-US" dirty="0">
                <a:ea typeface="OPPOSans B" panose="00020600040101010101" pitchFamily="18" charset="-122"/>
              </a:rPr>
              <a:t>去除嵌合体</a:t>
            </a:r>
            <a:endParaRPr lang="zh-CN" altLang="en-US" dirty="0">
              <a:ea typeface="OPPOSans B" panose="00020600040101010101" pitchFamily="18" charset="-122"/>
              <a:sym typeface="OPPOSans B" panose="00020600040101010101" pitchFamily="18" charset="-122"/>
            </a:endParaRPr>
          </a:p>
        </p:txBody>
      </p:sp>
      <p:grpSp>
        <p:nvGrpSpPr>
          <p:cNvPr id="1597" name="组合 1596">
            <a:extLst>
              <a:ext uri="{FF2B5EF4-FFF2-40B4-BE49-F238E27FC236}">
                <a16:creationId xmlns:a16="http://schemas.microsoft.com/office/drawing/2014/main" id="{F95E125D-7CED-71A1-9FB3-6D1FD219E5B2}"/>
              </a:ext>
            </a:extLst>
          </p:cNvPr>
          <p:cNvGrpSpPr/>
          <p:nvPr/>
        </p:nvGrpSpPr>
        <p:grpSpPr>
          <a:xfrm>
            <a:off x="10582610" y="4493503"/>
            <a:ext cx="1399487" cy="2009775"/>
            <a:chOff x="9340923" y="4552684"/>
            <a:chExt cx="2508163" cy="2517314"/>
          </a:xfrm>
        </p:grpSpPr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8988A441-186D-1471-D9AB-53FDE72F5B63}"/>
                </a:ext>
              </a:extLst>
            </p:cNvPr>
            <p:cNvGrpSpPr/>
            <p:nvPr/>
          </p:nvGrpSpPr>
          <p:grpSpPr>
            <a:xfrm>
              <a:off x="10649945" y="4552684"/>
              <a:ext cx="1199141" cy="2285650"/>
              <a:chOff x="2969947" y="1666245"/>
              <a:chExt cx="2107423" cy="4016903"/>
            </a:xfrm>
          </p:grpSpPr>
          <p:grpSp>
            <p:nvGrpSpPr>
              <p:cNvPr id="142" name="组合 141">
                <a:extLst>
                  <a:ext uri="{FF2B5EF4-FFF2-40B4-BE49-F238E27FC236}">
                    <a16:creationId xmlns:a16="http://schemas.microsoft.com/office/drawing/2014/main" id="{B576F893-0485-8ADE-D00E-321438DDF244}"/>
                  </a:ext>
                </a:extLst>
              </p:cNvPr>
              <p:cNvGrpSpPr/>
              <p:nvPr/>
            </p:nvGrpSpPr>
            <p:grpSpPr>
              <a:xfrm flipV="1">
                <a:off x="2970436" y="2332226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388" name="矩形 387">
                  <a:extLst>
                    <a:ext uri="{FF2B5EF4-FFF2-40B4-BE49-F238E27FC236}">
                      <a16:creationId xmlns:a16="http://schemas.microsoft.com/office/drawing/2014/main" id="{B76A76D5-ECDC-4447-494A-F31B911F334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9" name="矩形 388">
                  <a:extLst>
                    <a:ext uri="{FF2B5EF4-FFF2-40B4-BE49-F238E27FC236}">
                      <a16:creationId xmlns:a16="http://schemas.microsoft.com/office/drawing/2014/main" id="{0F60B711-1295-6252-6182-6EF8E2C025B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0" name="矩形 389">
                  <a:extLst>
                    <a:ext uri="{FF2B5EF4-FFF2-40B4-BE49-F238E27FC236}">
                      <a16:creationId xmlns:a16="http://schemas.microsoft.com/office/drawing/2014/main" id="{D381685B-439F-A198-2496-0CB70722159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1" name="矩形 390">
                  <a:extLst>
                    <a:ext uri="{FF2B5EF4-FFF2-40B4-BE49-F238E27FC236}">
                      <a16:creationId xmlns:a16="http://schemas.microsoft.com/office/drawing/2014/main" id="{C90B67DA-07B8-C41F-F92E-40AC4089A86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3" name="组合 142">
                <a:extLst>
                  <a:ext uri="{FF2B5EF4-FFF2-40B4-BE49-F238E27FC236}">
                    <a16:creationId xmlns:a16="http://schemas.microsoft.com/office/drawing/2014/main" id="{FC8E3EEF-0576-D490-342F-78BC0AA65693}"/>
                  </a:ext>
                </a:extLst>
              </p:cNvPr>
              <p:cNvGrpSpPr/>
              <p:nvPr/>
            </p:nvGrpSpPr>
            <p:grpSpPr>
              <a:xfrm flipV="1">
                <a:off x="2969947" y="3476867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384" name="矩形 383">
                  <a:extLst>
                    <a:ext uri="{FF2B5EF4-FFF2-40B4-BE49-F238E27FC236}">
                      <a16:creationId xmlns:a16="http://schemas.microsoft.com/office/drawing/2014/main" id="{C6EDC4FF-6FD0-3A5B-B4A6-599192E6949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5" name="矩形 384">
                  <a:extLst>
                    <a:ext uri="{FF2B5EF4-FFF2-40B4-BE49-F238E27FC236}">
                      <a16:creationId xmlns:a16="http://schemas.microsoft.com/office/drawing/2014/main" id="{6C557BF3-297E-4D1A-1CB8-59FA3A21AF4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6" name="矩形 385">
                  <a:extLst>
                    <a:ext uri="{FF2B5EF4-FFF2-40B4-BE49-F238E27FC236}">
                      <a16:creationId xmlns:a16="http://schemas.microsoft.com/office/drawing/2014/main" id="{BA219925-E8D4-96B9-4CE1-2AA1A3C2699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7" name="矩形 386">
                  <a:extLst>
                    <a:ext uri="{FF2B5EF4-FFF2-40B4-BE49-F238E27FC236}">
                      <a16:creationId xmlns:a16="http://schemas.microsoft.com/office/drawing/2014/main" id="{177BACB4-85BD-886C-8C5F-E1CEB2589AC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4" name="组合 143">
                <a:extLst>
                  <a:ext uri="{FF2B5EF4-FFF2-40B4-BE49-F238E27FC236}">
                    <a16:creationId xmlns:a16="http://schemas.microsoft.com/office/drawing/2014/main" id="{2C78D918-2270-15BA-0DFA-BC11444C9935}"/>
                  </a:ext>
                </a:extLst>
              </p:cNvPr>
              <p:cNvGrpSpPr/>
              <p:nvPr/>
            </p:nvGrpSpPr>
            <p:grpSpPr>
              <a:xfrm flipV="1">
                <a:off x="2970436" y="2493907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380" name="矩形 379">
                  <a:extLst>
                    <a:ext uri="{FF2B5EF4-FFF2-40B4-BE49-F238E27FC236}">
                      <a16:creationId xmlns:a16="http://schemas.microsoft.com/office/drawing/2014/main" id="{F110421D-B855-FAF1-3D53-450E83F604C0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1" name="矩形 380">
                  <a:extLst>
                    <a:ext uri="{FF2B5EF4-FFF2-40B4-BE49-F238E27FC236}">
                      <a16:creationId xmlns:a16="http://schemas.microsoft.com/office/drawing/2014/main" id="{0AB7FDCE-951E-1267-1A04-C201604C157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2" name="矩形 381">
                  <a:extLst>
                    <a:ext uri="{FF2B5EF4-FFF2-40B4-BE49-F238E27FC236}">
                      <a16:creationId xmlns:a16="http://schemas.microsoft.com/office/drawing/2014/main" id="{BF1ABF59-2FA2-77B6-0D57-3D523F041A5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83" name="矩形 382">
                  <a:extLst>
                    <a:ext uri="{FF2B5EF4-FFF2-40B4-BE49-F238E27FC236}">
                      <a16:creationId xmlns:a16="http://schemas.microsoft.com/office/drawing/2014/main" id="{B169B531-254C-7036-B741-6820F9C5AC6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ECCC0B28-68D5-A814-45D5-BBEE51E5EDF9}"/>
                  </a:ext>
                </a:extLst>
              </p:cNvPr>
              <p:cNvGrpSpPr/>
              <p:nvPr/>
            </p:nvGrpSpPr>
            <p:grpSpPr>
              <a:xfrm flipV="1">
                <a:off x="2969947" y="3638548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376" name="矩形 375">
                  <a:extLst>
                    <a:ext uri="{FF2B5EF4-FFF2-40B4-BE49-F238E27FC236}">
                      <a16:creationId xmlns:a16="http://schemas.microsoft.com/office/drawing/2014/main" id="{D9A99AE4-C7B5-A69D-458A-D829EDF9CCB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7" name="矩形 376">
                  <a:extLst>
                    <a:ext uri="{FF2B5EF4-FFF2-40B4-BE49-F238E27FC236}">
                      <a16:creationId xmlns:a16="http://schemas.microsoft.com/office/drawing/2014/main" id="{F1279074-E1DD-89A3-360B-5B957BBEF97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8" name="矩形 377">
                  <a:extLst>
                    <a:ext uri="{FF2B5EF4-FFF2-40B4-BE49-F238E27FC236}">
                      <a16:creationId xmlns:a16="http://schemas.microsoft.com/office/drawing/2014/main" id="{63128822-8CBD-684C-8ADA-7A8A101F6FF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9" name="矩形 378">
                  <a:extLst>
                    <a:ext uri="{FF2B5EF4-FFF2-40B4-BE49-F238E27FC236}">
                      <a16:creationId xmlns:a16="http://schemas.microsoft.com/office/drawing/2014/main" id="{E5FB476D-0A82-7AD0-4646-6A145D776F8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6" name="组合 145">
                <a:extLst>
                  <a:ext uri="{FF2B5EF4-FFF2-40B4-BE49-F238E27FC236}">
                    <a16:creationId xmlns:a16="http://schemas.microsoft.com/office/drawing/2014/main" id="{9C2EF7B8-1F73-555F-86D2-4C3035FF796A}"/>
                  </a:ext>
                </a:extLst>
              </p:cNvPr>
              <p:cNvGrpSpPr/>
              <p:nvPr/>
            </p:nvGrpSpPr>
            <p:grpSpPr>
              <a:xfrm flipV="1">
                <a:off x="2970436" y="2655588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372" name="矩形 371">
                  <a:extLst>
                    <a:ext uri="{FF2B5EF4-FFF2-40B4-BE49-F238E27FC236}">
                      <a16:creationId xmlns:a16="http://schemas.microsoft.com/office/drawing/2014/main" id="{DC86D017-A779-0B83-4DD7-6931E7DC58D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3" name="矩形 372">
                  <a:extLst>
                    <a:ext uri="{FF2B5EF4-FFF2-40B4-BE49-F238E27FC236}">
                      <a16:creationId xmlns:a16="http://schemas.microsoft.com/office/drawing/2014/main" id="{2C63A043-E7F4-3414-9BCD-0028096C81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4" name="矩形 373">
                  <a:extLst>
                    <a:ext uri="{FF2B5EF4-FFF2-40B4-BE49-F238E27FC236}">
                      <a16:creationId xmlns:a16="http://schemas.microsoft.com/office/drawing/2014/main" id="{34FB18B3-E25B-C4EA-A3BE-684C4F3D6D4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5" name="矩形 374">
                  <a:extLst>
                    <a:ext uri="{FF2B5EF4-FFF2-40B4-BE49-F238E27FC236}">
                      <a16:creationId xmlns:a16="http://schemas.microsoft.com/office/drawing/2014/main" id="{F81C4258-F75D-74B9-7222-229E49AF5E3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7" name="组合 146">
                <a:extLst>
                  <a:ext uri="{FF2B5EF4-FFF2-40B4-BE49-F238E27FC236}">
                    <a16:creationId xmlns:a16="http://schemas.microsoft.com/office/drawing/2014/main" id="{8CC9D876-91C7-4D72-66EF-6DEE25CD3AAF}"/>
                  </a:ext>
                </a:extLst>
              </p:cNvPr>
              <p:cNvGrpSpPr/>
              <p:nvPr/>
            </p:nvGrpSpPr>
            <p:grpSpPr>
              <a:xfrm flipV="1">
                <a:off x="2969947" y="3800229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368" name="矩形 367">
                  <a:extLst>
                    <a:ext uri="{FF2B5EF4-FFF2-40B4-BE49-F238E27FC236}">
                      <a16:creationId xmlns:a16="http://schemas.microsoft.com/office/drawing/2014/main" id="{D213E87A-5E80-24F0-8AB4-4FDCB22B3E2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9" name="矩形 368">
                  <a:extLst>
                    <a:ext uri="{FF2B5EF4-FFF2-40B4-BE49-F238E27FC236}">
                      <a16:creationId xmlns:a16="http://schemas.microsoft.com/office/drawing/2014/main" id="{2382BF25-3CE8-EBDE-4121-51AE429F996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0" name="矩形 369">
                  <a:extLst>
                    <a:ext uri="{FF2B5EF4-FFF2-40B4-BE49-F238E27FC236}">
                      <a16:creationId xmlns:a16="http://schemas.microsoft.com/office/drawing/2014/main" id="{A962D809-C7DB-2BD4-447E-F129B5AFAD2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71" name="矩形 370">
                  <a:extLst>
                    <a:ext uri="{FF2B5EF4-FFF2-40B4-BE49-F238E27FC236}">
                      <a16:creationId xmlns:a16="http://schemas.microsoft.com/office/drawing/2014/main" id="{1B9D15F7-A342-FE12-F385-4F583D6AE67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8" name="组合 147">
                <a:extLst>
                  <a:ext uri="{FF2B5EF4-FFF2-40B4-BE49-F238E27FC236}">
                    <a16:creationId xmlns:a16="http://schemas.microsoft.com/office/drawing/2014/main" id="{829AA684-3E62-D073-545D-60DB1E71AB5C}"/>
                  </a:ext>
                </a:extLst>
              </p:cNvPr>
              <p:cNvGrpSpPr/>
              <p:nvPr/>
            </p:nvGrpSpPr>
            <p:grpSpPr>
              <a:xfrm flipV="1">
                <a:off x="2970436" y="2817269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364" name="矩形 363">
                  <a:extLst>
                    <a:ext uri="{FF2B5EF4-FFF2-40B4-BE49-F238E27FC236}">
                      <a16:creationId xmlns:a16="http://schemas.microsoft.com/office/drawing/2014/main" id="{03BE65BE-B22B-E62F-92A8-79196F7774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5" name="矩形 364">
                  <a:extLst>
                    <a:ext uri="{FF2B5EF4-FFF2-40B4-BE49-F238E27FC236}">
                      <a16:creationId xmlns:a16="http://schemas.microsoft.com/office/drawing/2014/main" id="{D8C09F04-96FB-6AB1-57CB-3F4B645ED30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6" name="矩形 365">
                  <a:extLst>
                    <a:ext uri="{FF2B5EF4-FFF2-40B4-BE49-F238E27FC236}">
                      <a16:creationId xmlns:a16="http://schemas.microsoft.com/office/drawing/2014/main" id="{2B81CD00-01B3-0F9F-EF05-0CC33CBEA5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7" name="矩形 366">
                  <a:extLst>
                    <a:ext uri="{FF2B5EF4-FFF2-40B4-BE49-F238E27FC236}">
                      <a16:creationId xmlns:a16="http://schemas.microsoft.com/office/drawing/2014/main" id="{5088F464-CA44-19C2-57CC-8D21480EF98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9" name="组合 148">
                <a:extLst>
                  <a:ext uri="{FF2B5EF4-FFF2-40B4-BE49-F238E27FC236}">
                    <a16:creationId xmlns:a16="http://schemas.microsoft.com/office/drawing/2014/main" id="{E8637988-265A-FFDE-FC5E-3B34D09D0447}"/>
                  </a:ext>
                </a:extLst>
              </p:cNvPr>
              <p:cNvGrpSpPr/>
              <p:nvPr/>
            </p:nvGrpSpPr>
            <p:grpSpPr>
              <a:xfrm flipV="1">
                <a:off x="2969947" y="3961910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360" name="矩形 359">
                  <a:extLst>
                    <a:ext uri="{FF2B5EF4-FFF2-40B4-BE49-F238E27FC236}">
                      <a16:creationId xmlns:a16="http://schemas.microsoft.com/office/drawing/2014/main" id="{DC1F9CBB-986A-10FD-ADCB-467FB2282AB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1" name="矩形 360">
                  <a:extLst>
                    <a:ext uri="{FF2B5EF4-FFF2-40B4-BE49-F238E27FC236}">
                      <a16:creationId xmlns:a16="http://schemas.microsoft.com/office/drawing/2014/main" id="{A5832D97-2915-8F6E-0895-E32E9789DED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2" name="矩形 361">
                  <a:extLst>
                    <a:ext uri="{FF2B5EF4-FFF2-40B4-BE49-F238E27FC236}">
                      <a16:creationId xmlns:a16="http://schemas.microsoft.com/office/drawing/2014/main" id="{8A89D097-A87B-25FE-FFA1-BFC27AC4F8D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63" name="矩形 362">
                  <a:extLst>
                    <a:ext uri="{FF2B5EF4-FFF2-40B4-BE49-F238E27FC236}">
                      <a16:creationId xmlns:a16="http://schemas.microsoft.com/office/drawing/2014/main" id="{6D6E3D6F-2B81-8196-6C36-659C8354E25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0" name="组合 149">
                <a:extLst>
                  <a:ext uri="{FF2B5EF4-FFF2-40B4-BE49-F238E27FC236}">
                    <a16:creationId xmlns:a16="http://schemas.microsoft.com/office/drawing/2014/main" id="{40CAE216-168D-5A77-BE1E-EB6BBE114331}"/>
                  </a:ext>
                </a:extLst>
              </p:cNvPr>
              <p:cNvGrpSpPr/>
              <p:nvPr/>
            </p:nvGrpSpPr>
            <p:grpSpPr>
              <a:xfrm flipV="1">
                <a:off x="2970436" y="2978949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356" name="矩形 355">
                  <a:extLst>
                    <a:ext uri="{FF2B5EF4-FFF2-40B4-BE49-F238E27FC236}">
                      <a16:creationId xmlns:a16="http://schemas.microsoft.com/office/drawing/2014/main" id="{6764466D-07F8-F1BB-A8E4-2029A3B31EC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7" name="矩形 356">
                  <a:extLst>
                    <a:ext uri="{FF2B5EF4-FFF2-40B4-BE49-F238E27FC236}">
                      <a16:creationId xmlns:a16="http://schemas.microsoft.com/office/drawing/2014/main" id="{A85DF2C3-F6BA-9DFB-1667-B552CFD42CA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8" name="矩形 357">
                  <a:extLst>
                    <a:ext uri="{FF2B5EF4-FFF2-40B4-BE49-F238E27FC236}">
                      <a16:creationId xmlns:a16="http://schemas.microsoft.com/office/drawing/2014/main" id="{C8E7786D-C20F-B9A9-C939-6C068047C3D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9" name="矩形 358">
                  <a:extLst>
                    <a:ext uri="{FF2B5EF4-FFF2-40B4-BE49-F238E27FC236}">
                      <a16:creationId xmlns:a16="http://schemas.microsoft.com/office/drawing/2014/main" id="{DB30B27D-8AB9-D0DA-D3C5-A324DCB0383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1" name="组合 150">
                <a:extLst>
                  <a:ext uri="{FF2B5EF4-FFF2-40B4-BE49-F238E27FC236}">
                    <a16:creationId xmlns:a16="http://schemas.microsoft.com/office/drawing/2014/main" id="{62B77753-8B13-EA06-1165-93C8A562B8A7}"/>
                  </a:ext>
                </a:extLst>
              </p:cNvPr>
              <p:cNvGrpSpPr/>
              <p:nvPr/>
            </p:nvGrpSpPr>
            <p:grpSpPr>
              <a:xfrm flipV="1">
                <a:off x="2969947" y="4123590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352" name="矩形 351">
                  <a:extLst>
                    <a:ext uri="{FF2B5EF4-FFF2-40B4-BE49-F238E27FC236}">
                      <a16:creationId xmlns:a16="http://schemas.microsoft.com/office/drawing/2014/main" id="{CFACA971-BE88-F7D2-B7E6-BBD4F51CA3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3" name="矩形 352">
                  <a:extLst>
                    <a:ext uri="{FF2B5EF4-FFF2-40B4-BE49-F238E27FC236}">
                      <a16:creationId xmlns:a16="http://schemas.microsoft.com/office/drawing/2014/main" id="{9346AC4A-23F5-9EE3-54B2-C9E76622094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4" name="矩形 353">
                  <a:extLst>
                    <a:ext uri="{FF2B5EF4-FFF2-40B4-BE49-F238E27FC236}">
                      <a16:creationId xmlns:a16="http://schemas.microsoft.com/office/drawing/2014/main" id="{239BE6F2-4F53-1701-A812-F3A3113DFD2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5" name="矩形 354">
                  <a:extLst>
                    <a:ext uri="{FF2B5EF4-FFF2-40B4-BE49-F238E27FC236}">
                      <a16:creationId xmlns:a16="http://schemas.microsoft.com/office/drawing/2014/main" id="{98849EA3-5BE9-0C54-5F2B-EBE4E7734E3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2" name="组合 151">
                <a:extLst>
                  <a:ext uri="{FF2B5EF4-FFF2-40B4-BE49-F238E27FC236}">
                    <a16:creationId xmlns:a16="http://schemas.microsoft.com/office/drawing/2014/main" id="{13834661-7A48-BC2F-8912-554267851FD1}"/>
                  </a:ext>
                </a:extLst>
              </p:cNvPr>
              <p:cNvGrpSpPr/>
              <p:nvPr/>
            </p:nvGrpSpPr>
            <p:grpSpPr>
              <a:xfrm flipV="1">
                <a:off x="2970436" y="3140630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348" name="矩形 347">
                  <a:extLst>
                    <a:ext uri="{FF2B5EF4-FFF2-40B4-BE49-F238E27FC236}">
                      <a16:creationId xmlns:a16="http://schemas.microsoft.com/office/drawing/2014/main" id="{747B0176-E91C-8A6B-3A0E-F9BC9FC8828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9" name="矩形 348">
                  <a:extLst>
                    <a:ext uri="{FF2B5EF4-FFF2-40B4-BE49-F238E27FC236}">
                      <a16:creationId xmlns:a16="http://schemas.microsoft.com/office/drawing/2014/main" id="{93CD43F5-3691-7C01-4A29-208091413EB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0" name="矩形 349">
                  <a:extLst>
                    <a:ext uri="{FF2B5EF4-FFF2-40B4-BE49-F238E27FC236}">
                      <a16:creationId xmlns:a16="http://schemas.microsoft.com/office/drawing/2014/main" id="{3A414DA5-6A5F-9BF5-F51C-5EDAC01A7A9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1" name="矩形 350">
                  <a:extLst>
                    <a:ext uri="{FF2B5EF4-FFF2-40B4-BE49-F238E27FC236}">
                      <a16:creationId xmlns:a16="http://schemas.microsoft.com/office/drawing/2014/main" id="{0F62F8AB-2B25-C0BE-EF1E-87BE011C4E2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3" name="组合 152">
                <a:extLst>
                  <a:ext uri="{FF2B5EF4-FFF2-40B4-BE49-F238E27FC236}">
                    <a16:creationId xmlns:a16="http://schemas.microsoft.com/office/drawing/2014/main" id="{1A295659-3826-85AE-5817-6320AE18A9F4}"/>
                  </a:ext>
                </a:extLst>
              </p:cNvPr>
              <p:cNvGrpSpPr/>
              <p:nvPr/>
            </p:nvGrpSpPr>
            <p:grpSpPr>
              <a:xfrm flipV="1">
                <a:off x="2969947" y="4285271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344" name="矩形 343">
                  <a:extLst>
                    <a:ext uri="{FF2B5EF4-FFF2-40B4-BE49-F238E27FC236}">
                      <a16:creationId xmlns:a16="http://schemas.microsoft.com/office/drawing/2014/main" id="{42E4FF28-1D1C-DA71-50C0-7E4F0B5F778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5" name="矩形 344">
                  <a:extLst>
                    <a:ext uri="{FF2B5EF4-FFF2-40B4-BE49-F238E27FC236}">
                      <a16:creationId xmlns:a16="http://schemas.microsoft.com/office/drawing/2014/main" id="{BAD297E7-8ED1-B107-734D-E7EFD4669E7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6" name="矩形 345">
                  <a:extLst>
                    <a:ext uri="{FF2B5EF4-FFF2-40B4-BE49-F238E27FC236}">
                      <a16:creationId xmlns:a16="http://schemas.microsoft.com/office/drawing/2014/main" id="{E785B713-6537-6CD4-077B-9CCD343151E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7" name="矩形 346">
                  <a:extLst>
                    <a:ext uri="{FF2B5EF4-FFF2-40B4-BE49-F238E27FC236}">
                      <a16:creationId xmlns:a16="http://schemas.microsoft.com/office/drawing/2014/main" id="{13E924F5-7B2E-C2C2-2D2D-588B1E29E53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4" name="组合 153">
                <a:extLst>
                  <a:ext uri="{FF2B5EF4-FFF2-40B4-BE49-F238E27FC236}">
                    <a16:creationId xmlns:a16="http://schemas.microsoft.com/office/drawing/2014/main" id="{B974E2B9-E865-E3FE-2ED7-38C7FEA8FA6A}"/>
                  </a:ext>
                </a:extLst>
              </p:cNvPr>
              <p:cNvGrpSpPr/>
              <p:nvPr/>
            </p:nvGrpSpPr>
            <p:grpSpPr>
              <a:xfrm flipV="1">
                <a:off x="2970436" y="3302311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340" name="矩形 339">
                  <a:extLst>
                    <a:ext uri="{FF2B5EF4-FFF2-40B4-BE49-F238E27FC236}">
                      <a16:creationId xmlns:a16="http://schemas.microsoft.com/office/drawing/2014/main" id="{3AA2F480-FD3C-B347-CCDD-CD8EA30E423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1" name="矩形 340">
                  <a:extLst>
                    <a:ext uri="{FF2B5EF4-FFF2-40B4-BE49-F238E27FC236}">
                      <a16:creationId xmlns:a16="http://schemas.microsoft.com/office/drawing/2014/main" id="{EC6774BC-95A1-CA16-FB40-0173A322B2F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2" name="矩形 341">
                  <a:extLst>
                    <a:ext uri="{FF2B5EF4-FFF2-40B4-BE49-F238E27FC236}">
                      <a16:creationId xmlns:a16="http://schemas.microsoft.com/office/drawing/2014/main" id="{667495D1-AA80-339E-727F-DD230C8903E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43" name="矩形 342">
                  <a:extLst>
                    <a:ext uri="{FF2B5EF4-FFF2-40B4-BE49-F238E27FC236}">
                      <a16:creationId xmlns:a16="http://schemas.microsoft.com/office/drawing/2014/main" id="{83391A7D-F52F-288E-9BB7-3DE56780B4D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5" name="组合 154">
                <a:extLst>
                  <a:ext uri="{FF2B5EF4-FFF2-40B4-BE49-F238E27FC236}">
                    <a16:creationId xmlns:a16="http://schemas.microsoft.com/office/drawing/2014/main" id="{63FD0FA3-CC50-467B-CB6B-CEA0496D328C}"/>
                  </a:ext>
                </a:extLst>
              </p:cNvPr>
              <p:cNvGrpSpPr/>
              <p:nvPr/>
            </p:nvGrpSpPr>
            <p:grpSpPr>
              <a:xfrm flipV="1">
                <a:off x="2969947" y="4446952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336" name="矩形 335">
                  <a:extLst>
                    <a:ext uri="{FF2B5EF4-FFF2-40B4-BE49-F238E27FC236}">
                      <a16:creationId xmlns:a16="http://schemas.microsoft.com/office/drawing/2014/main" id="{0B549B39-B9F6-44E7-586A-100A3392626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7" name="矩形 336">
                  <a:extLst>
                    <a:ext uri="{FF2B5EF4-FFF2-40B4-BE49-F238E27FC236}">
                      <a16:creationId xmlns:a16="http://schemas.microsoft.com/office/drawing/2014/main" id="{53A7F062-E538-E680-D66E-19895D0AF8C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8" name="矩形 337">
                  <a:extLst>
                    <a:ext uri="{FF2B5EF4-FFF2-40B4-BE49-F238E27FC236}">
                      <a16:creationId xmlns:a16="http://schemas.microsoft.com/office/drawing/2014/main" id="{83F840AA-6FF2-777F-FCE7-4015FED35A6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9" name="矩形 338">
                  <a:extLst>
                    <a:ext uri="{FF2B5EF4-FFF2-40B4-BE49-F238E27FC236}">
                      <a16:creationId xmlns:a16="http://schemas.microsoft.com/office/drawing/2014/main" id="{DAA2E1A7-6101-6362-3C6A-C0F5756090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6" name="组合 155">
                <a:extLst>
                  <a:ext uri="{FF2B5EF4-FFF2-40B4-BE49-F238E27FC236}">
                    <a16:creationId xmlns:a16="http://schemas.microsoft.com/office/drawing/2014/main" id="{19C9BAF7-52DC-4B36-BB26-D748B2C2F86F}"/>
                  </a:ext>
                </a:extLst>
              </p:cNvPr>
              <p:cNvGrpSpPr/>
              <p:nvPr/>
            </p:nvGrpSpPr>
            <p:grpSpPr>
              <a:xfrm flipV="1">
                <a:off x="2970436" y="4621926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332" name="矩形 331">
                  <a:extLst>
                    <a:ext uri="{FF2B5EF4-FFF2-40B4-BE49-F238E27FC236}">
                      <a16:creationId xmlns:a16="http://schemas.microsoft.com/office/drawing/2014/main" id="{BB98DC72-401C-AC45-2EC4-8FF81B516C8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3" name="矩形 332">
                  <a:extLst>
                    <a:ext uri="{FF2B5EF4-FFF2-40B4-BE49-F238E27FC236}">
                      <a16:creationId xmlns:a16="http://schemas.microsoft.com/office/drawing/2014/main" id="{75EF0B69-8D73-E6E4-107F-6AB667CDC9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4" name="矩形 333">
                  <a:extLst>
                    <a:ext uri="{FF2B5EF4-FFF2-40B4-BE49-F238E27FC236}">
                      <a16:creationId xmlns:a16="http://schemas.microsoft.com/office/drawing/2014/main" id="{26ADBF8E-D89D-DFA3-0C22-5990A8289CD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5" name="矩形 334">
                  <a:extLst>
                    <a:ext uri="{FF2B5EF4-FFF2-40B4-BE49-F238E27FC236}">
                      <a16:creationId xmlns:a16="http://schemas.microsoft.com/office/drawing/2014/main" id="{50088627-3930-EC32-F628-B8B8658AEA0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7" name="组合 156">
                <a:extLst>
                  <a:ext uri="{FF2B5EF4-FFF2-40B4-BE49-F238E27FC236}">
                    <a16:creationId xmlns:a16="http://schemas.microsoft.com/office/drawing/2014/main" id="{494CA0B5-C284-C3D3-5C06-323C5F5790E7}"/>
                  </a:ext>
                </a:extLst>
              </p:cNvPr>
              <p:cNvGrpSpPr/>
              <p:nvPr/>
            </p:nvGrpSpPr>
            <p:grpSpPr>
              <a:xfrm flipV="1">
                <a:off x="2970436" y="4783607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328" name="矩形 327">
                  <a:extLst>
                    <a:ext uri="{FF2B5EF4-FFF2-40B4-BE49-F238E27FC236}">
                      <a16:creationId xmlns:a16="http://schemas.microsoft.com/office/drawing/2014/main" id="{726E0793-8C76-476B-1974-20CF38285C6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9" name="矩形 328">
                  <a:extLst>
                    <a:ext uri="{FF2B5EF4-FFF2-40B4-BE49-F238E27FC236}">
                      <a16:creationId xmlns:a16="http://schemas.microsoft.com/office/drawing/2014/main" id="{94FFF533-9F3D-86EF-A994-46B27E0F949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0" name="矩形 329">
                  <a:extLst>
                    <a:ext uri="{FF2B5EF4-FFF2-40B4-BE49-F238E27FC236}">
                      <a16:creationId xmlns:a16="http://schemas.microsoft.com/office/drawing/2014/main" id="{E18C30A0-57A2-DDBF-321E-51C28A6508D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31" name="矩形 330">
                  <a:extLst>
                    <a:ext uri="{FF2B5EF4-FFF2-40B4-BE49-F238E27FC236}">
                      <a16:creationId xmlns:a16="http://schemas.microsoft.com/office/drawing/2014/main" id="{AD8AF849-6252-59A1-BF79-9750AA44BA4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E4960BAA-3DBE-3FD9-31A4-752BCCEE1C31}"/>
                  </a:ext>
                </a:extLst>
              </p:cNvPr>
              <p:cNvGrpSpPr/>
              <p:nvPr/>
            </p:nvGrpSpPr>
            <p:grpSpPr>
              <a:xfrm flipV="1">
                <a:off x="2970436" y="4945288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324" name="矩形 323">
                  <a:extLst>
                    <a:ext uri="{FF2B5EF4-FFF2-40B4-BE49-F238E27FC236}">
                      <a16:creationId xmlns:a16="http://schemas.microsoft.com/office/drawing/2014/main" id="{3EDE81CD-4B60-7515-6751-84E58CD1C9C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5" name="矩形 324">
                  <a:extLst>
                    <a:ext uri="{FF2B5EF4-FFF2-40B4-BE49-F238E27FC236}">
                      <a16:creationId xmlns:a16="http://schemas.microsoft.com/office/drawing/2014/main" id="{51C5106A-AE24-28C7-C6FC-2286B01F48A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6" name="矩形 325">
                  <a:extLst>
                    <a:ext uri="{FF2B5EF4-FFF2-40B4-BE49-F238E27FC236}">
                      <a16:creationId xmlns:a16="http://schemas.microsoft.com/office/drawing/2014/main" id="{E0795BA9-59C4-593A-809A-8F3C256A661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7" name="矩形 326">
                  <a:extLst>
                    <a:ext uri="{FF2B5EF4-FFF2-40B4-BE49-F238E27FC236}">
                      <a16:creationId xmlns:a16="http://schemas.microsoft.com/office/drawing/2014/main" id="{19C682F3-AEFF-8203-1821-99F981CC5E7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9" name="组合 158">
                <a:extLst>
                  <a:ext uri="{FF2B5EF4-FFF2-40B4-BE49-F238E27FC236}">
                    <a16:creationId xmlns:a16="http://schemas.microsoft.com/office/drawing/2014/main" id="{365F2F65-BA05-FD53-5FB2-0136CBC53822}"/>
                  </a:ext>
                </a:extLst>
              </p:cNvPr>
              <p:cNvGrpSpPr/>
              <p:nvPr/>
            </p:nvGrpSpPr>
            <p:grpSpPr>
              <a:xfrm flipV="1">
                <a:off x="2970436" y="5106969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320" name="矩形 319">
                  <a:extLst>
                    <a:ext uri="{FF2B5EF4-FFF2-40B4-BE49-F238E27FC236}">
                      <a16:creationId xmlns:a16="http://schemas.microsoft.com/office/drawing/2014/main" id="{81CB17B9-2500-E0B0-4719-BC126DECEB8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1" name="矩形 320">
                  <a:extLst>
                    <a:ext uri="{FF2B5EF4-FFF2-40B4-BE49-F238E27FC236}">
                      <a16:creationId xmlns:a16="http://schemas.microsoft.com/office/drawing/2014/main" id="{459ACA43-D565-C329-873A-159BDA13AD8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2" name="矩形 321">
                  <a:extLst>
                    <a:ext uri="{FF2B5EF4-FFF2-40B4-BE49-F238E27FC236}">
                      <a16:creationId xmlns:a16="http://schemas.microsoft.com/office/drawing/2014/main" id="{9C5D10C0-F4F9-3539-9F5C-1E4F73045F2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23" name="矩形 322">
                  <a:extLst>
                    <a:ext uri="{FF2B5EF4-FFF2-40B4-BE49-F238E27FC236}">
                      <a16:creationId xmlns:a16="http://schemas.microsoft.com/office/drawing/2014/main" id="{AC0D3ABA-E02F-CAE1-DFAC-7C74A1AE02D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0" name="组合 159">
                <a:extLst>
                  <a:ext uri="{FF2B5EF4-FFF2-40B4-BE49-F238E27FC236}">
                    <a16:creationId xmlns:a16="http://schemas.microsoft.com/office/drawing/2014/main" id="{B0B5E10F-17AF-F303-F27B-723F5A193789}"/>
                  </a:ext>
                </a:extLst>
              </p:cNvPr>
              <p:cNvGrpSpPr/>
              <p:nvPr/>
            </p:nvGrpSpPr>
            <p:grpSpPr>
              <a:xfrm flipV="1">
                <a:off x="2970436" y="5268649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316" name="矩形 315">
                  <a:extLst>
                    <a:ext uri="{FF2B5EF4-FFF2-40B4-BE49-F238E27FC236}">
                      <a16:creationId xmlns:a16="http://schemas.microsoft.com/office/drawing/2014/main" id="{2B23F8F4-1D26-6D94-3250-0E8BD28243C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7" name="矩形 316">
                  <a:extLst>
                    <a:ext uri="{FF2B5EF4-FFF2-40B4-BE49-F238E27FC236}">
                      <a16:creationId xmlns:a16="http://schemas.microsoft.com/office/drawing/2014/main" id="{441F7C80-F9EF-5FD6-50C0-9236E1E6F6C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8" name="矩形 317">
                  <a:extLst>
                    <a:ext uri="{FF2B5EF4-FFF2-40B4-BE49-F238E27FC236}">
                      <a16:creationId xmlns:a16="http://schemas.microsoft.com/office/drawing/2014/main" id="{EF6731B5-9CBE-F6D5-23C1-19BE60F7F7C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9" name="矩形 318">
                  <a:extLst>
                    <a:ext uri="{FF2B5EF4-FFF2-40B4-BE49-F238E27FC236}">
                      <a16:creationId xmlns:a16="http://schemas.microsoft.com/office/drawing/2014/main" id="{D823502A-876E-B2D9-5029-20AB391D997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8478ABA3-9314-59C8-5E24-B76F4E5E8C18}"/>
                  </a:ext>
                </a:extLst>
              </p:cNvPr>
              <p:cNvGrpSpPr/>
              <p:nvPr/>
            </p:nvGrpSpPr>
            <p:grpSpPr>
              <a:xfrm flipV="1">
                <a:off x="2970436" y="5430330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312" name="矩形 311">
                  <a:extLst>
                    <a:ext uri="{FF2B5EF4-FFF2-40B4-BE49-F238E27FC236}">
                      <a16:creationId xmlns:a16="http://schemas.microsoft.com/office/drawing/2014/main" id="{6934E2C6-6D99-48A6-7F3F-1C3AE524806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3" name="矩形 312">
                  <a:extLst>
                    <a:ext uri="{FF2B5EF4-FFF2-40B4-BE49-F238E27FC236}">
                      <a16:creationId xmlns:a16="http://schemas.microsoft.com/office/drawing/2014/main" id="{66EC6608-9E74-2D11-D489-80E81D7DBF3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4" name="矩形 313">
                  <a:extLst>
                    <a:ext uri="{FF2B5EF4-FFF2-40B4-BE49-F238E27FC236}">
                      <a16:creationId xmlns:a16="http://schemas.microsoft.com/office/drawing/2014/main" id="{4750166B-7A34-7CB5-8F8C-769788227F7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5" name="矩形 314">
                  <a:extLst>
                    <a:ext uri="{FF2B5EF4-FFF2-40B4-BE49-F238E27FC236}">
                      <a16:creationId xmlns:a16="http://schemas.microsoft.com/office/drawing/2014/main" id="{FE691AF5-B1A0-A3E0-712B-34C28A7CBB5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2" name="组合 161">
                <a:extLst>
                  <a:ext uri="{FF2B5EF4-FFF2-40B4-BE49-F238E27FC236}">
                    <a16:creationId xmlns:a16="http://schemas.microsoft.com/office/drawing/2014/main" id="{DE66B55C-45C5-611E-3B33-C8279ADB90B8}"/>
                  </a:ext>
                </a:extLst>
              </p:cNvPr>
              <p:cNvGrpSpPr/>
              <p:nvPr/>
            </p:nvGrpSpPr>
            <p:grpSpPr>
              <a:xfrm flipV="1">
                <a:off x="2970436" y="5592011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308" name="矩形 307">
                  <a:extLst>
                    <a:ext uri="{FF2B5EF4-FFF2-40B4-BE49-F238E27FC236}">
                      <a16:creationId xmlns:a16="http://schemas.microsoft.com/office/drawing/2014/main" id="{F1D395EC-CDBE-5EBF-9F37-651CA157F65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9" name="矩形 308">
                  <a:extLst>
                    <a:ext uri="{FF2B5EF4-FFF2-40B4-BE49-F238E27FC236}">
                      <a16:creationId xmlns:a16="http://schemas.microsoft.com/office/drawing/2014/main" id="{2692010E-307F-7060-CDAE-CA9AFB955F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0" name="矩形 309">
                  <a:extLst>
                    <a:ext uri="{FF2B5EF4-FFF2-40B4-BE49-F238E27FC236}">
                      <a16:creationId xmlns:a16="http://schemas.microsoft.com/office/drawing/2014/main" id="{80B855AF-237E-2C7F-F0E6-E4D3F09D6FA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11" name="矩形 310">
                  <a:extLst>
                    <a:ext uri="{FF2B5EF4-FFF2-40B4-BE49-F238E27FC236}">
                      <a16:creationId xmlns:a16="http://schemas.microsoft.com/office/drawing/2014/main" id="{C5F2A7AC-47C6-BC1F-345B-C00A6841494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24352D71-5445-86A1-6DD1-689DD18291E6}"/>
                  </a:ext>
                </a:extLst>
              </p:cNvPr>
              <p:cNvGrpSpPr/>
              <p:nvPr/>
            </p:nvGrpSpPr>
            <p:grpSpPr>
              <a:xfrm flipV="1">
                <a:off x="2969947" y="1668559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304" name="矩形 303">
                  <a:extLst>
                    <a:ext uri="{FF2B5EF4-FFF2-40B4-BE49-F238E27FC236}">
                      <a16:creationId xmlns:a16="http://schemas.microsoft.com/office/drawing/2014/main" id="{1E6DD2E5-C404-2AC7-E142-17590263A0D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5" name="矩形 304">
                  <a:extLst>
                    <a:ext uri="{FF2B5EF4-FFF2-40B4-BE49-F238E27FC236}">
                      <a16:creationId xmlns:a16="http://schemas.microsoft.com/office/drawing/2014/main" id="{EC09BDFC-14D4-2BB2-B953-078C850FAE5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6" name="矩形 305">
                  <a:extLst>
                    <a:ext uri="{FF2B5EF4-FFF2-40B4-BE49-F238E27FC236}">
                      <a16:creationId xmlns:a16="http://schemas.microsoft.com/office/drawing/2014/main" id="{06662B9D-D3DE-ED9C-8570-36A6C72EF9F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7" name="矩形 306">
                  <a:extLst>
                    <a:ext uri="{FF2B5EF4-FFF2-40B4-BE49-F238E27FC236}">
                      <a16:creationId xmlns:a16="http://schemas.microsoft.com/office/drawing/2014/main" id="{A2836291-84D3-9A6D-073F-83DA0E88924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4" name="组合 163">
                <a:extLst>
                  <a:ext uri="{FF2B5EF4-FFF2-40B4-BE49-F238E27FC236}">
                    <a16:creationId xmlns:a16="http://schemas.microsoft.com/office/drawing/2014/main" id="{1566A0E8-B780-30CA-1DDB-42F425DD90BB}"/>
                  </a:ext>
                </a:extLst>
              </p:cNvPr>
              <p:cNvGrpSpPr/>
              <p:nvPr/>
            </p:nvGrpSpPr>
            <p:grpSpPr>
              <a:xfrm flipV="1">
                <a:off x="2969947" y="1830240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300" name="矩形 299">
                  <a:extLst>
                    <a:ext uri="{FF2B5EF4-FFF2-40B4-BE49-F238E27FC236}">
                      <a16:creationId xmlns:a16="http://schemas.microsoft.com/office/drawing/2014/main" id="{E4262B2F-5723-89C8-73E7-DCF5B28AF5D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1" name="矩形 300">
                  <a:extLst>
                    <a:ext uri="{FF2B5EF4-FFF2-40B4-BE49-F238E27FC236}">
                      <a16:creationId xmlns:a16="http://schemas.microsoft.com/office/drawing/2014/main" id="{93A17556-9A4B-24C7-8EA9-D0D76159B0F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2" name="矩形 301">
                  <a:extLst>
                    <a:ext uri="{FF2B5EF4-FFF2-40B4-BE49-F238E27FC236}">
                      <a16:creationId xmlns:a16="http://schemas.microsoft.com/office/drawing/2014/main" id="{4640CCD4-3C1D-744A-F5CA-186397F1C20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303" name="矩形 302">
                  <a:extLst>
                    <a:ext uri="{FF2B5EF4-FFF2-40B4-BE49-F238E27FC236}">
                      <a16:creationId xmlns:a16="http://schemas.microsoft.com/office/drawing/2014/main" id="{1EC1AEDA-01B3-76F0-6141-11A156F0641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5" name="组合 164">
                <a:extLst>
                  <a:ext uri="{FF2B5EF4-FFF2-40B4-BE49-F238E27FC236}">
                    <a16:creationId xmlns:a16="http://schemas.microsoft.com/office/drawing/2014/main" id="{149CD04B-4D49-79C4-F4D3-124FFA9CC268}"/>
                  </a:ext>
                </a:extLst>
              </p:cNvPr>
              <p:cNvGrpSpPr/>
              <p:nvPr/>
            </p:nvGrpSpPr>
            <p:grpSpPr>
              <a:xfrm flipV="1">
                <a:off x="2969947" y="1991921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296" name="矩形 295">
                  <a:extLst>
                    <a:ext uri="{FF2B5EF4-FFF2-40B4-BE49-F238E27FC236}">
                      <a16:creationId xmlns:a16="http://schemas.microsoft.com/office/drawing/2014/main" id="{00043279-E7D6-9EE1-7893-08B5CA15668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7" name="矩形 296">
                  <a:extLst>
                    <a:ext uri="{FF2B5EF4-FFF2-40B4-BE49-F238E27FC236}">
                      <a16:creationId xmlns:a16="http://schemas.microsoft.com/office/drawing/2014/main" id="{F2285F39-5A04-3F7C-A909-BEC1CD8ECE1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8" name="矩形 297">
                  <a:extLst>
                    <a:ext uri="{FF2B5EF4-FFF2-40B4-BE49-F238E27FC236}">
                      <a16:creationId xmlns:a16="http://schemas.microsoft.com/office/drawing/2014/main" id="{2E4CB941-1BC3-CC91-E271-BA7C02C1849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9" name="矩形 298">
                  <a:extLst>
                    <a:ext uri="{FF2B5EF4-FFF2-40B4-BE49-F238E27FC236}">
                      <a16:creationId xmlns:a16="http://schemas.microsoft.com/office/drawing/2014/main" id="{3AE28068-3C2F-44C3-BCA3-F7E90BB501A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6" name="组合 165">
                <a:extLst>
                  <a:ext uri="{FF2B5EF4-FFF2-40B4-BE49-F238E27FC236}">
                    <a16:creationId xmlns:a16="http://schemas.microsoft.com/office/drawing/2014/main" id="{066FB9F8-B383-250C-ADB0-22B49C6065D0}"/>
                  </a:ext>
                </a:extLst>
              </p:cNvPr>
              <p:cNvGrpSpPr/>
              <p:nvPr/>
            </p:nvGrpSpPr>
            <p:grpSpPr>
              <a:xfrm flipV="1">
                <a:off x="2969947" y="2153602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292" name="矩形 291">
                  <a:extLst>
                    <a:ext uri="{FF2B5EF4-FFF2-40B4-BE49-F238E27FC236}">
                      <a16:creationId xmlns:a16="http://schemas.microsoft.com/office/drawing/2014/main" id="{FB53DFCD-C71B-08BC-EDFD-2413EA4E362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3" name="矩形 292">
                  <a:extLst>
                    <a:ext uri="{FF2B5EF4-FFF2-40B4-BE49-F238E27FC236}">
                      <a16:creationId xmlns:a16="http://schemas.microsoft.com/office/drawing/2014/main" id="{621C2FE0-EB69-A76C-E199-138581C0D81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4" name="矩形 293">
                  <a:extLst>
                    <a:ext uri="{FF2B5EF4-FFF2-40B4-BE49-F238E27FC236}">
                      <a16:creationId xmlns:a16="http://schemas.microsoft.com/office/drawing/2014/main" id="{84BFD980-18F7-24E6-9740-738C9AEC1F1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95" name="矩形 294">
                  <a:extLst>
                    <a:ext uri="{FF2B5EF4-FFF2-40B4-BE49-F238E27FC236}">
                      <a16:creationId xmlns:a16="http://schemas.microsoft.com/office/drawing/2014/main" id="{4E733389-AF8E-4B5D-7563-7BCE396B05B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A9E22ADF-39AD-B339-CFCB-CDC7DE7A2A85}"/>
                  </a:ext>
                </a:extLst>
              </p:cNvPr>
              <p:cNvGrpSpPr/>
              <p:nvPr/>
            </p:nvGrpSpPr>
            <p:grpSpPr>
              <a:xfrm flipV="1">
                <a:off x="3301237" y="558892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8" name="矩形 287">
                  <a:extLst>
                    <a:ext uri="{FF2B5EF4-FFF2-40B4-BE49-F238E27FC236}">
                      <a16:creationId xmlns:a16="http://schemas.microsoft.com/office/drawing/2014/main" id="{9A2284BA-BFEE-4FCA-6843-9A59723722B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" name="矩形 288">
                  <a:extLst>
                    <a:ext uri="{FF2B5EF4-FFF2-40B4-BE49-F238E27FC236}">
                      <a16:creationId xmlns:a16="http://schemas.microsoft.com/office/drawing/2014/main" id="{38411E6F-6C1F-E992-0474-431A803F98B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矩形 289">
                  <a:extLst>
                    <a:ext uri="{FF2B5EF4-FFF2-40B4-BE49-F238E27FC236}">
                      <a16:creationId xmlns:a16="http://schemas.microsoft.com/office/drawing/2014/main" id="{CDFE3116-41F8-4D71-7A6D-897DACDB6C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矩形 290">
                  <a:extLst>
                    <a:ext uri="{FF2B5EF4-FFF2-40B4-BE49-F238E27FC236}">
                      <a16:creationId xmlns:a16="http://schemas.microsoft.com/office/drawing/2014/main" id="{EA76946C-A12C-D723-0903-35CB034C02C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8" name="组合 167">
                <a:extLst>
                  <a:ext uri="{FF2B5EF4-FFF2-40B4-BE49-F238E27FC236}">
                    <a16:creationId xmlns:a16="http://schemas.microsoft.com/office/drawing/2014/main" id="{606EA925-C64B-6BE0-1602-8207D43D2620}"/>
                  </a:ext>
                </a:extLst>
              </p:cNvPr>
              <p:cNvGrpSpPr/>
              <p:nvPr/>
            </p:nvGrpSpPr>
            <p:grpSpPr>
              <a:xfrm flipV="1">
                <a:off x="3511743" y="5427245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4" name="矩形 283">
                  <a:extLst>
                    <a:ext uri="{FF2B5EF4-FFF2-40B4-BE49-F238E27FC236}">
                      <a16:creationId xmlns:a16="http://schemas.microsoft.com/office/drawing/2014/main" id="{D5FAB530-8C11-58AD-A78E-0A63B5B1548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5" name="矩形 284">
                  <a:extLst>
                    <a:ext uri="{FF2B5EF4-FFF2-40B4-BE49-F238E27FC236}">
                      <a16:creationId xmlns:a16="http://schemas.microsoft.com/office/drawing/2014/main" id="{7601541F-B9D4-C71E-E7F2-2EE4BAED75D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矩形 285">
                  <a:extLst>
                    <a:ext uri="{FF2B5EF4-FFF2-40B4-BE49-F238E27FC236}">
                      <a16:creationId xmlns:a16="http://schemas.microsoft.com/office/drawing/2014/main" id="{665B9F2A-9FB3-A2AC-F35E-68722B33D2B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矩形 286">
                  <a:extLst>
                    <a:ext uri="{FF2B5EF4-FFF2-40B4-BE49-F238E27FC236}">
                      <a16:creationId xmlns:a16="http://schemas.microsoft.com/office/drawing/2014/main" id="{2D059254-655C-964C-351B-28D3BADC523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9" name="组合 168">
                <a:extLst>
                  <a:ext uri="{FF2B5EF4-FFF2-40B4-BE49-F238E27FC236}">
                    <a16:creationId xmlns:a16="http://schemas.microsoft.com/office/drawing/2014/main" id="{58A3D1E2-D038-B9A8-CC69-0C867F3CB3A5}"/>
                  </a:ext>
                </a:extLst>
              </p:cNvPr>
              <p:cNvGrpSpPr/>
              <p:nvPr/>
            </p:nvGrpSpPr>
            <p:grpSpPr>
              <a:xfrm flipV="1">
                <a:off x="3399524" y="4782886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80" name="矩形 279">
                  <a:extLst>
                    <a:ext uri="{FF2B5EF4-FFF2-40B4-BE49-F238E27FC236}">
                      <a16:creationId xmlns:a16="http://schemas.microsoft.com/office/drawing/2014/main" id="{B7FF4EBC-3443-A488-00C7-6D7FA501CF6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1" name="矩形 280">
                  <a:extLst>
                    <a:ext uri="{FF2B5EF4-FFF2-40B4-BE49-F238E27FC236}">
                      <a16:creationId xmlns:a16="http://schemas.microsoft.com/office/drawing/2014/main" id="{E2555FFD-13B0-EF84-A113-9A9964E548F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矩形 281">
                  <a:extLst>
                    <a:ext uri="{FF2B5EF4-FFF2-40B4-BE49-F238E27FC236}">
                      <a16:creationId xmlns:a16="http://schemas.microsoft.com/office/drawing/2014/main" id="{97D71B2F-D8B9-7653-591C-1051E6CB1BB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3" name="矩形 282">
                  <a:extLst>
                    <a:ext uri="{FF2B5EF4-FFF2-40B4-BE49-F238E27FC236}">
                      <a16:creationId xmlns:a16="http://schemas.microsoft.com/office/drawing/2014/main" id="{BE513B43-853F-D7F6-239D-F422C1879B6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8109A128-D82C-6F0D-9C48-BCA7520C120E}"/>
                  </a:ext>
                </a:extLst>
              </p:cNvPr>
              <p:cNvGrpSpPr/>
              <p:nvPr/>
            </p:nvGrpSpPr>
            <p:grpSpPr>
              <a:xfrm flipV="1">
                <a:off x="3702383" y="51095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6" name="矩形 275">
                  <a:extLst>
                    <a:ext uri="{FF2B5EF4-FFF2-40B4-BE49-F238E27FC236}">
                      <a16:creationId xmlns:a16="http://schemas.microsoft.com/office/drawing/2014/main" id="{0EFB81EC-0897-252C-77A0-D42EE537E64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7" name="矩形 276">
                  <a:extLst>
                    <a:ext uri="{FF2B5EF4-FFF2-40B4-BE49-F238E27FC236}">
                      <a16:creationId xmlns:a16="http://schemas.microsoft.com/office/drawing/2014/main" id="{7DE03486-659B-48BC-70AB-5E0EAAE9DB1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8" name="矩形 277">
                  <a:extLst>
                    <a:ext uri="{FF2B5EF4-FFF2-40B4-BE49-F238E27FC236}">
                      <a16:creationId xmlns:a16="http://schemas.microsoft.com/office/drawing/2014/main" id="{D2E64228-23CB-153D-D715-72D89558230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9" name="矩形 278">
                  <a:extLst>
                    <a:ext uri="{FF2B5EF4-FFF2-40B4-BE49-F238E27FC236}">
                      <a16:creationId xmlns:a16="http://schemas.microsoft.com/office/drawing/2014/main" id="{E5B15EE0-8275-16B3-D73B-118FD47F95A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1" name="组合 170">
                <a:extLst>
                  <a:ext uri="{FF2B5EF4-FFF2-40B4-BE49-F238E27FC236}">
                    <a16:creationId xmlns:a16="http://schemas.microsoft.com/office/drawing/2014/main" id="{B06CBE6D-0B81-F6FD-91DE-D5A1AC5DE22F}"/>
                  </a:ext>
                </a:extLst>
              </p:cNvPr>
              <p:cNvGrpSpPr/>
              <p:nvPr/>
            </p:nvGrpSpPr>
            <p:grpSpPr>
              <a:xfrm flipV="1">
                <a:off x="3854783" y="5261954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72" name="矩形 271">
                  <a:extLst>
                    <a:ext uri="{FF2B5EF4-FFF2-40B4-BE49-F238E27FC236}">
                      <a16:creationId xmlns:a16="http://schemas.microsoft.com/office/drawing/2014/main" id="{8CB00767-B142-B2EF-8BFC-8B19000C350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3" name="矩形 272">
                  <a:extLst>
                    <a:ext uri="{FF2B5EF4-FFF2-40B4-BE49-F238E27FC236}">
                      <a16:creationId xmlns:a16="http://schemas.microsoft.com/office/drawing/2014/main" id="{D439E30B-9938-78FA-032B-68A75B43894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矩形 273">
                  <a:extLst>
                    <a:ext uri="{FF2B5EF4-FFF2-40B4-BE49-F238E27FC236}">
                      <a16:creationId xmlns:a16="http://schemas.microsoft.com/office/drawing/2014/main" id="{03131FE1-34A6-325E-B75D-F5F14A7B0A6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矩形 274">
                  <a:extLst>
                    <a:ext uri="{FF2B5EF4-FFF2-40B4-BE49-F238E27FC236}">
                      <a16:creationId xmlns:a16="http://schemas.microsoft.com/office/drawing/2014/main" id="{C902176B-8C28-40A8-5191-A5768F71AEB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ACA4C0EE-6ECF-CF4A-CB58-E065FF6D1301}"/>
                  </a:ext>
                </a:extLst>
              </p:cNvPr>
              <p:cNvGrpSpPr/>
              <p:nvPr/>
            </p:nvGrpSpPr>
            <p:grpSpPr>
              <a:xfrm flipV="1">
                <a:off x="4028056" y="4939372"/>
                <a:ext cx="129395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8" name="矩形 267">
                  <a:extLst>
                    <a:ext uri="{FF2B5EF4-FFF2-40B4-BE49-F238E27FC236}">
                      <a16:creationId xmlns:a16="http://schemas.microsoft.com/office/drawing/2014/main" id="{EC30B906-6ECC-AEA3-D371-61D166FBC9B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9" name="矩形 268">
                  <a:extLst>
                    <a:ext uri="{FF2B5EF4-FFF2-40B4-BE49-F238E27FC236}">
                      <a16:creationId xmlns:a16="http://schemas.microsoft.com/office/drawing/2014/main" id="{6F99F4F5-9562-5228-F2AC-35F9D30F778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矩形 269">
                  <a:extLst>
                    <a:ext uri="{FF2B5EF4-FFF2-40B4-BE49-F238E27FC236}">
                      <a16:creationId xmlns:a16="http://schemas.microsoft.com/office/drawing/2014/main" id="{B0F31F4D-53CC-BE75-E869-2E698302B47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1" name="矩形 270">
                  <a:extLst>
                    <a:ext uri="{FF2B5EF4-FFF2-40B4-BE49-F238E27FC236}">
                      <a16:creationId xmlns:a16="http://schemas.microsoft.com/office/drawing/2014/main" id="{D90A2D71-EAA1-53B0-61DF-DF23572DCA2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57EE3869-D41F-DF1E-CE08-0B7CB9052DD1}"/>
                  </a:ext>
                </a:extLst>
              </p:cNvPr>
              <p:cNvGrpSpPr/>
              <p:nvPr/>
            </p:nvGrpSpPr>
            <p:grpSpPr>
              <a:xfrm flipV="1">
                <a:off x="3925117" y="461935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4" name="矩形 263">
                  <a:extLst>
                    <a:ext uri="{FF2B5EF4-FFF2-40B4-BE49-F238E27FC236}">
                      <a16:creationId xmlns:a16="http://schemas.microsoft.com/office/drawing/2014/main" id="{A0BBD28E-03E7-1CB4-97A5-16852D4903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5" name="矩形 264">
                  <a:extLst>
                    <a:ext uri="{FF2B5EF4-FFF2-40B4-BE49-F238E27FC236}">
                      <a16:creationId xmlns:a16="http://schemas.microsoft.com/office/drawing/2014/main" id="{57BA26E4-D9CF-1923-AA51-F1F017BFF89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6" name="矩形 265">
                  <a:extLst>
                    <a:ext uri="{FF2B5EF4-FFF2-40B4-BE49-F238E27FC236}">
                      <a16:creationId xmlns:a16="http://schemas.microsoft.com/office/drawing/2014/main" id="{D0D18BA0-432A-2436-A86F-061D9FDBC9E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7" name="矩形 266">
                  <a:extLst>
                    <a:ext uri="{FF2B5EF4-FFF2-40B4-BE49-F238E27FC236}">
                      <a16:creationId xmlns:a16="http://schemas.microsoft.com/office/drawing/2014/main" id="{739CFD50-7345-F771-87AA-846ADD64832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4" name="组合 173">
                <a:extLst>
                  <a:ext uri="{FF2B5EF4-FFF2-40B4-BE49-F238E27FC236}">
                    <a16:creationId xmlns:a16="http://schemas.microsoft.com/office/drawing/2014/main" id="{5892854D-0546-9570-02C5-851BB42F867D}"/>
                  </a:ext>
                </a:extLst>
              </p:cNvPr>
              <p:cNvGrpSpPr/>
              <p:nvPr/>
            </p:nvGrpSpPr>
            <p:grpSpPr>
              <a:xfrm flipV="1">
                <a:off x="4611476" y="443657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60" name="矩形 259">
                  <a:extLst>
                    <a:ext uri="{FF2B5EF4-FFF2-40B4-BE49-F238E27FC236}">
                      <a16:creationId xmlns:a16="http://schemas.microsoft.com/office/drawing/2014/main" id="{9F0E854E-7949-669B-1BEF-987D211A29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1" name="矩形 260">
                  <a:extLst>
                    <a:ext uri="{FF2B5EF4-FFF2-40B4-BE49-F238E27FC236}">
                      <a16:creationId xmlns:a16="http://schemas.microsoft.com/office/drawing/2014/main" id="{D9BD82E6-690E-13AB-A499-347475F7DB2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2" name="矩形 261">
                  <a:extLst>
                    <a:ext uri="{FF2B5EF4-FFF2-40B4-BE49-F238E27FC236}">
                      <a16:creationId xmlns:a16="http://schemas.microsoft.com/office/drawing/2014/main" id="{BED83AB3-A922-A2E3-BFB7-7C82AC1DBD1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63" name="矩形 262">
                  <a:extLst>
                    <a:ext uri="{FF2B5EF4-FFF2-40B4-BE49-F238E27FC236}">
                      <a16:creationId xmlns:a16="http://schemas.microsoft.com/office/drawing/2014/main" id="{66E8A44A-0608-EC0F-DE1E-09B540EA838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5" name="组合 174">
                <a:extLst>
                  <a:ext uri="{FF2B5EF4-FFF2-40B4-BE49-F238E27FC236}">
                    <a16:creationId xmlns:a16="http://schemas.microsoft.com/office/drawing/2014/main" id="{335AF66F-2E37-1748-B63D-10CDB422BBF0}"/>
                  </a:ext>
                </a:extLst>
              </p:cNvPr>
              <p:cNvGrpSpPr/>
              <p:nvPr/>
            </p:nvGrpSpPr>
            <p:grpSpPr>
              <a:xfrm flipV="1">
                <a:off x="4038755" y="427699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6" name="矩形 255">
                  <a:extLst>
                    <a:ext uri="{FF2B5EF4-FFF2-40B4-BE49-F238E27FC236}">
                      <a16:creationId xmlns:a16="http://schemas.microsoft.com/office/drawing/2014/main" id="{05184086-2F59-FADC-1665-B2A4396D088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7" name="矩形 256">
                  <a:extLst>
                    <a:ext uri="{FF2B5EF4-FFF2-40B4-BE49-F238E27FC236}">
                      <a16:creationId xmlns:a16="http://schemas.microsoft.com/office/drawing/2014/main" id="{EAEE5002-99B0-1773-5DD6-CAB0B7EFD98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8" name="矩形 257">
                  <a:extLst>
                    <a:ext uri="{FF2B5EF4-FFF2-40B4-BE49-F238E27FC236}">
                      <a16:creationId xmlns:a16="http://schemas.microsoft.com/office/drawing/2014/main" id="{71039A87-32CA-92CA-BBDE-137D1FED78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9" name="矩形 258">
                  <a:extLst>
                    <a:ext uri="{FF2B5EF4-FFF2-40B4-BE49-F238E27FC236}">
                      <a16:creationId xmlns:a16="http://schemas.microsoft.com/office/drawing/2014/main" id="{AA2757D3-8831-67B1-2CF7-25ABBFF0038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91EA008E-1B73-6CDE-A1AB-BA8B99817261}"/>
                  </a:ext>
                </a:extLst>
              </p:cNvPr>
              <p:cNvGrpSpPr/>
              <p:nvPr/>
            </p:nvGrpSpPr>
            <p:grpSpPr>
              <a:xfrm flipV="1">
                <a:off x="4220677" y="411402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52" name="矩形 251">
                  <a:extLst>
                    <a:ext uri="{FF2B5EF4-FFF2-40B4-BE49-F238E27FC236}">
                      <a16:creationId xmlns:a16="http://schemas.microsoft.com/office/drawing/2014/main" id="{E32E3851-533E-8C0E-040D-F9673B56028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3" name="矩形 252">
                  <a:extLst>
                    <a:ext uri="{FF2B5EF4-FFF2-40B4-BE49-F238E27FC236}">
                      <a16:creationId xmlns:a16="http://schemas.microsoft.com/office/drawing/2014/main" id="{86BF1105-E240-C53B-895F-A6B76A8E036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4" name="矩形 253">
                  <a:extLst>
                    <a:ext uri="{FF2B5EF4-FFF2-40B4-BE49-F238E27FC236}">
                      <a16:creationId xmlns:a16="http://schemas.microsoft.com/office/drawing/2014/main" id="{221B109D-8B88-A417-3B47-8186B3587D2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5" name="矩形 254">
                  <a:extLst>
                    <a:ext uri="{FF2B5EF4-FFF2-40B4-BE49-F238E27FC236}">
                      <a16:creationId xmlns:a16="http://schemas.microsoft.com/office/drawing/2014/main" id="{96688A2D-50FD-CEA9-9B35-7A2086C51E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7" name="组合 176">
                <a:extLst>
                  <a:ext uri="{FF2B5EF4-FFF2-40B4-BE49-F238E27FC236}">
                    <a16:creationId xmlns:a16="http://schemas.microsoft.com/office/drawing/2014/main" id="{65D5A8A2-B6EE-86F5-9730-3519CE65A59C}"/>
                  </a:ext>
                </a:extLst>
              </p:cNvPr>
              <p:cNvGrpSpPr/>
              <p:nvPr/>
            </p:nvGrpSpPr>
            <p:grpSpPr>
              <a:xfrm flipV="1">
                <a:off x="3278638" y="396187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48" name="矩形 247">
                  <a:extLst>
                    <a:ext uri="{FF2B5EF4-FFF2-40B4-BE49-F238E27FC236}">
                      <a16:creationId xmlns:a16="http://schemas.microsoft.com/office/drawing/2014/main" id="{ECFE086C-B6DC-E8E8-10F1-A58BA021CB7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9" name="矩形 248">
                  <a:extLst>
                    <a:ext uri="{FF2B5EF4-FFF2-40B4-BE49-F238E27FC236}">
                      <a16:creationId xmlns:a16="http://schemas.microsoft.com/office/drawing/2014/main" id="{52D0B101-152B-0189-BA81-B9DC5DE440A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0" name="矩形 249">
                  <a:extLst>
                    <a:ext uri="{FF2B5EF4-FFF2-40B4-BE49-F238E27FC236}">
                      <a16:creationId xmlns:a16="http://schemas.microsoft.com/office/drawing/2014/main" id="{80B2E220-CF5C-408F-B9DC-541EFFAFEED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51" name="矩形 250">
                  <a:extLst>
                    <a:ext uri="{FF2B5EF4-FFF2-40B4-BE49-F238E27FC236}">
                      <a16:creationId xmlns:a16="http://schemas.microsoft.com/office/drawing/2014/main" id="{F8CAFF46-39C0-7343-4E86-B3E7EB4A89C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8" name="组合 177">
                <a:extLst>
                  <a:ext uri="{FF2B5EF4-FFF2-40B4-BE49-F238E27FC236}">
                    <a16:creationId xmlns:a16="http://schemas.microsoft.com/office/drawing/2014/main" id="{721936B4-8577-89B4-011A-9DE1A064149B}"/>
                  </a:ext>
                </a:extLst>
              </p:cNvPr>
              <p:cNvGrpSpPr/>
              <p:nvPr/>
            </p:nvGrpSpPr>
            <p:grpSpPr>
              <a:xfrm flipV="1">
                <a:off x="4469166" y="380036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44" name="矩形 243">
                  <a:extLst>
                    <a:ext uri="{FF2B5EF4-FFF2-40B4-BE49-F238E27FC236}">
                      <a16:creationId xmlns:a16="http://schemas.microsoft.com/office/drawing/2014/main" id="{2FF0ADCA-AAEC-A24D-D389-C6858DE7A7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5" name="矩形 244">
                  <a:extLst>
                    <a:ext uri="{FF2B5EF4-FFF2-40B4-BE49-F238E27FC236}">
                      <a16:creationId xmlns:a16="http://schemas.microsoft.com/office/drawing/2014/main" id="{1E4878E2-B157-0B92-AC3B-084EC076623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6" name="矩形 245">
                  <a:extLst>
                    <a:ext uri="{FF2B5EF4-FFF2-40B4-BE49-F238E27FC236}">
                      <a16:creationId xmlns:a16="http://schemas.microsoft.com/office/drawing/2014/main" id="{FDB393E8-2745-ACC8-3B76-B6BB09565B2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7" name="矩形 246">
                  <a:extLst>
                    <a:ext uri="{FF2B5EF4-FFF2-40B4-BE49-F238E27FC236}">
                      <a16:creationId xmlns:a16="http://schemas.microsoft.com/office/drawing/2014/main" id="{BB63EB31-A955-710C-1987-AB48C591122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79" name="组合 178">
                <a:extLst>
                  <a:ext uri="{FF2B5EF4-FFF2-40B4-BE49-F238E27FC236}">
                    <a16:creationId xmlns:a16="http://schemas.microsoft.com/office/drawing/2014/main" id="{2CC9B87B-8E67-8591-CC66-FEF259C33A5C}"/>
                  </a:ext>
                </a:extLst>
              </p:cNvPr>
              <p:cNvGrpSpPr/>
              <p:nvPr/>
            </p:nvGrpSpPr>
            <p:grpSpPr>
              <a:xfrm flipV="1">
                <a:off x="4098983" y="363826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40" name="矩形 239">
                  <a:extLst>
                    <a:ext uri="{FF2B5EF4-FFF2-40B4-BE49-F238E27FC236}">
                      <a16:creationId xmlns:a16="http://schemas.microsoft.com/office/drawing/2014/main" id="{FB5D5D31-95B0-F85A-8C8F-868350FB317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1" name="矩形 240">
                  <a:extLst>
                    <a:ext uri="{FF2B5EF4-FFF2-40B4-BE49-F238E27FC236}">
                      <a16:creationId xmlns:a16="http://schemas.microsoft.com/office/drawing/2014/main" id="{36218BC6-0AE4-863B-ACC4-409B309B82F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2" name="矩形 241">
                  <a:extLst>
                    <a:ext uri="{FF2B5EF4-FFF2-40B4-BE49-F238E27FC236}">
                      <a16:creationId xmlns:a16="http://schemas.microsoft.com/office/drawing/2014/main" id="{0B384491-2463-E16D-C549-1B13003D99E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3" name="矩形 242">
                  <a:extLst>
                    <a:ext uri="{FF2B5EF4-FFF2-40B4-BE49-F238E27FC236}">
                      <a16:creationId xmlns:a16="http://schemas.microsoft.com/office/drawing/2014/main" id="{3E76EC9B-94A3-3FAF-B220-7E57C4D8FCA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0" name="组合 179">
                <a:extLst>
                  <a:ext uri="{FF2B5EF4-FFF2-40B4-BE49-F238E27FC236}">
                    <a16:creationId xmlns:a16="http://schemas.microsoft.com/office/drawing/2014/main" id="{1AE17867-9206-92DD-5323-C2099A3078A0}"/>
                  </a:ext>
                </a:extLst>
              </p:cNvPr>
              <p:cNvGrpSpPr/>
              <p:nvPr/>
            </p:nvGrpSpPr>
            <p:grpSpPr>
              <a:xfrm flipV="1">
                <a:off x="4373012" y="3477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36" name="矩形 235">
                  <a:extLst>
                    <a:ext uri="{FF2B5EF4-FFF2-40B4-BE49-F238E27FC236}">
                      <a16:creationId xmlns:a16="http://schemas.microsoft.com/office/drawing/2014/main" id="{246BA6BE-4BC4-C896-2B5E-3B5ED230C7C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7" name="矩形 236">
                  <a:extLst>
                    <a:ext uri="{FF2B5EF4-FFF2-40B4-BE49-F238E27FC236}">
                      <a16:creationId xmlns:a16="http://schemas.microsoft.com/office/drawing/2014/main" id="{2D2EA758-2CF6-1150-CB34-05B040FA0E6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8" name="矩形 237">
                  <a:extLst>
                    <a:ext uri="{FF2B5EF4-FFF2-40B4-BE49-F238E27FC236}">
                      <a16:creationId xmlns:a16="http://schemas.microsoft.com/office/drawing/2014/main" id="{4BA0B345-0607-976E-D944-5968EE1F963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9" name="矩形 238">
                  <a:extLst>
                    <a:ext uri="{FF2B5EF4-FFF2-40B4-BE49-F238E27FC236}">
                      <a16:creationId xmlns:a16="http://schemas.microsoft.com/office/drawing/2014/main" id="{6B85C44C-7854-0505-D735-9AC1399FB9F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1" name="组合 180">
                <a:extLst>
                  <a:ext uri="{FF2B5EF4-FFF2-40B4-BE49-F238E27FC236}">
                    <a16:creationId xmlns:a16="http://schemas.microsoft.com/office/drawing/2014/main" id="{4E84F35F-C15B-269E-3BF1-D6352F11C4D0}"/>
                  </a:ext>
                </a:extLst>
              </p:cNvPr>
              <p:cNvGrpSpPr/>
              <p:nvPr/>
            </p:nvGrpSpPr>
            <p:grpSpPr>
              <a:xfrm flipV="1">
                <a:off x="3486157" y="3296640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32" name="矩形 231">
                  <a:extLst>
                    <a:ext uri="{FF2B5EF4-FFF2-40B4-BE49-F238E27FC236}">
                      <a16:creationId xmlns:a16="http://schemas.microsoft.com/office/drawing/2014/main" id="{8B341966-3190-54B2-8510-C2CD1E590CE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3" name="矩形 232">
                  <a:extLst>
                    <a:ext uri="{FF2B5EF4-FFF2-40B4-BE49-F238E27FC236}">
                      <a16:creationId xmlns:a16="http://schemas.microsoft.com/office/drawing/2014/main" id="{35DC067E-C166-4806-C2F8-4B2ED70923D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4" name="矩形 233">
                  <a:extLst>
                    <a:ext uri="{FF2B5EF4-FFF2-40B4-BE49-F238E27FC236}">
                      <a16:creationId xmlns:a16="http://schemas.microsoft.com/office/drawing/2014/main" id="{C47AC99C-8B55-EAC8-64C2-ACDAEC3B1E0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5" name="矩形 234">
                  <a:extLst>
                    <a:ext uri="{FF2B5EF4-FFF2-40B4-BE49-F238E27FC236}">
                      <a16:creationId xmlns:a16="http://schemas.microsoft.com/office/drawing/2014/main" id="{53520495-113E-FB8A-0AC0-5C12D0063E0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2" name="组合 181">
                <a:extLst>
                  <a:ext uri="{FF2B5EF4-FFF2-40B4-BE49-F238E27FC236}">
                    <a16:creationId xmlns:a16="http://schemas.microsoft.com/office/drawing/2014/main" id="{F4B05A72-66C5-0698-5D0F-7191F81E6959}"/>
                  </a:ext>
                </a:extLst>
              </p:cNvPr>
              <p:cNvGrpSpPr/>
              <p:nvPr/>
            </p:nvGrpSpPr>
            <p:grpSpPr>
              <a:xfrm flipV="1">
                <a:off x="4709729" y="313791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8" name="矩形 227">
                  <a:extLst>
                    <a:ext uri="{FF2B5EF4-FFF2-40B4-BE49-F238E27FC236}">
                      <a16:creationId xmlns:a16="http://schemas.microsoft.com/office/drawing/2014/main" id="{4685D8B1-CA6E-8848-161E-45742E3663F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9" name="矩形 228">
                  <a:extLst>
                    <a:ext uri="{FF2B5EF4-FFF2-40B4-BE49-F238E27FC236}">
                      <a16:creationId xmlns:a16="http://schemas.microsoft.com/office/drawing/2014/main" id="{74F4E1B2-106A-9760-171F-6B86525DA9A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0" name="矩形 229">
                  <a:extLst>
                    <a:ext uri="{FF2B5EF4-FFF2-40B4-BE49-F238E27FC236}">
                      <a16:creationId xmlns:a16="http://schemas.microsoft.com/office/drawing/2014/main" id="{821474A5-433B-8922-CB54-03AD0E17654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31" name="矩形 230">
                  <a:extLst>
                    <a:ext uri="{FF2B5EF4-FFF2-40B4-BE49-F238E27FC236}">
                      <a16:creationId xmlns:a16="http://schemas.microsoft.com/office/drawing/2014/main" id="{35A994A6-9AFE-E101-2964-9149C955BB5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3" name="组合 182">
                <a:extLst>
                  <a:ext uri="{FF2B5EF4-FFF2-40B4-BE49-F238E27FC236}">
                    <a16:creationId xmlns:a16="http://schemas.microsoft.com/office/drawing/2014/main" id="{F646512B-FED6-8633-7A7E-1B7CB36DFB99}"/>
                  </a:ext>
                </a:extLst>
              </p:cNvPr>
              <p:cNvGrpSpPr/>
              <p:nvPr/>
            </p:nvGrpSpPr>
            <p:grpSpPr>
              <a:xfrm flipV="1">
                <a:off x="3887717" y="2971848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4" name="矩形 223">
                  <a:extLst>
                    <a:ext uri="{FF2B5EF4-FFF2-40B4-BE49-F238E27FC236}">
                      <a16:creationId xmlns:a16="http://schemas.microsoft.com/office/drawing/2014/main" id="{F11935FD-8DBF-7E9D-C069-0660311B65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5" name="矩形 224">
                  <a:extLst>
                    <a:ext uri="{FF2B5EF4-FFF2-40B4-BE49-F238E27FC236}">
                      <a16:creationId xmlns:a16="http://schemas.microsoft.com/office/drawing/2014/main" id="{B5B1B5B7-1384-EC99-BB62-86DE31D65EF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6" name="矩形 225">
                  <a:extLst>
                    <a:ext uri="{FF2B5EF4-FFF2-40B4-BE49-F238E27FC236}">
                      <a16:creationId xmlns:a16="http://schemas.microsoft.com/office/drawing/2014/main" id="{B31535B4-60B7-DA7C-A57C-5EABA129359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7" name="矩形 226">
                  <a:extLst>
                    <a:ext uri="{FF2B5EF4-FFF2-40B4-BE49-F238E27FC236}">
                      <a16:creationId xmlns:a16="http://schemas.microsoft.com/office/drawing/2014/main" id="{D0F3E475-0D63-F903-1B3F-FEE41B88B60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4" name="组合 183">
                <a:extLst>
                  <a:ext uri="{FF2B5EF4-FFF2-40B4-BE49-F238E27FC236}">
                    <a16:creationId xmlns:a16="http://schemas.microsoft.com/office/drawing/2014/main" id="{97B66D22-C19D-5ADB-1127-8583797BACFB}"/>
                  </a:ext>
                </a:extLst>
              </p:cNvPr>
              <p:cNvGrpSpPr/>
              <p:nvPr/>
            </p:nvGrpSpPr>
            <p:grpSpPr>
              <a:xfrm flipV="1">
                <a:off x="4649103" y="281537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20" name="矩形 219">
                  <a:extLst>
                    <a:ext uri="{FF2B5EF4-FFF2-40B4-BE49-F238E27FC236}">
                      <a16:creationId xmlns:a16="http://schemas.microsoft.com/office/drawing/2014/main" id="{A81ED741-A172-1F01-F1A2-CE0FC43E488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1" name="矩形 220">
                  <a:extLst>
                    <a:ext uri="{FF2B5EF4-FFF2-40B4-BE49-F238E27FC236}">
                      <a16:creationId xmlns:a16="http://schemas.microsoft.com/office/drawing/2014/main" id="{29BB412B-40C0-2DFB-478C-ECD5114DB7A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2" name="矩形 221">
                  <a:extLst>
                    <a:ext uri="{FF2B5EF4-FFF2-40B4-BE49-F238E27FC236}">
                      <a16:creationId xmlns:a16="http://schemas.microsoft.com/office/drawing/2014/main" id="{9A2CF48E-EA94-2920-20C7-74C686B84C4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23" name="矩形 222">
                  <a:extLst>
                    <a:ext uri="{FF2B5EF4-FFF2-40B4-BE49-F238E27FC236}">
                      <a16:creationId xmlns:a16="http://schemas.microsoft.com/office/drawing/2014/main" id="{8140A9D8-5473-68FB-C969-DBD62EF3E91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5" name="组合 184">
                <a:extLst>
                  <a:ext uri="{FF2B5EF4-FFF2-40B4-BE49-F238E27FC236}">
                    <a16:creationId xmlns:a16="http://schemas.microsoft.com/office/drawing/2014/main" id="{86B73C99-327C-341E-80FE-DADE47B7128C}"/>
                  </a:ext>
                </a:extLst>
              </p:cNvPr>
              <p:cNvGrpSpPr/>
              <p:nvPr/>
            </p:nvGrpSpPr>
            <p:grpSpPr>
              <a:xfrm flipV="1">
                <a:off x="3441055" y="2651889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6" name="矩形 215">
                  <a:extLst>
                    <a:ext uri="{FF2B5EF4-FFF2-40B4-BE49-F238E27FC236}">
                      <a16:creationId xmlns:a16="http://schemas.microsoft.com/office/drawing/2014/main" id="{C7FA716D-3181-28E6-018A-F4E98A32E15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7" name="矩形 216">
                  <a:extLst>
                    <a:ext uri="{FF2B5EF4-FFF2-40B4-BE49-F238E27FC236}">
                      <a16:creationId xmlns:a16="http://schemas.microsoft.com/office/drawing/2014/main" id="{F6CB0A7F-AF5E-D55B-C7E7-175AD8AE6D7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8" name="矩形 217">
                  <a:extLst>
                    <a:ext uri="{FF2B5EF4-FFF2-40B4-BE49-F238E27FC236}">
                      <a16:creationId xmlns:a16="http://schemas.microsoft.com/office/drawing/2014/main" id="{3FE3D620-BC1E-CFAE-3221-7E5AA87EF7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9" name="矩形 218">
                  <a:extLst>
                    <a:ext uri="{FF2B5EF4-FFF2-40B4-BE49-F238E27FC236}">
                      <a16:creationId xmlns:a16="http://schemas.microsoft.com/office/drawing/2014/main" id="{92472EE3-FB0B-5885-E7B7-AF70A7B77DC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6" name="组合 185">
                <a:extLst>
                  <a:ext uri="{FF2B5EF4-FFF2-40B4-BE49-F238E27FC236}">
                    <a16:creationId xmlns:a16="http://schemas.microsoft.com/office/drawing/2014/main" id="{4E3E5260-6C3E-9D68-A760-DDF7C8B4F162}"/>
                  </a:ext>
                </a:extLst>
              </p:cNvPr>
              <p:cNvGrpSpPr/>
              <p:nvPr/>
            </p:nvGrpSpPr>
            <p:grpSpPr>
              <a:xfrm flipV="1">
                <a:off x="4428295" y="2490683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12" name="矩形 211">
                  <a:extLst>
                    <a:ext uri="{FF2B5EF4-FFF2-40B4-BE49-F238E27FC236}">
                      <a16:creationId xmlns:a16="http://schemas.microsoft.com/office/drawing/2014/main" id="{60D318A3-A50B-B7BF-82CD-37A067072AC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3" name="矩形 212">
                  <a:extLst>
                    <a:ext uri="{FF2B5EF4-FFF2-40B4-BE49-F238E27FC236}">
                      <a16:creationId xmlns:a16="http://schemas.microsoft.com/office/drawing/2014/main" id="{426392FC-FAD1-89C8-F691-0D9FA1CE979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4" name="矩形 213">
                  <a:extLst>
                    <a:ext uri="{FF2B5EF4-FFF2-40B4-BE49-F238E27FC236}">
                      <a16:creationId xmlns:a16="http://schemas.microsoft.com/office/drawing/2014/main" id="{B63A7CFE-8FC3-6E18-F676-8E4DACEB907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5" name="矩形 214">
                  <a:extLst>
                    <a:ext uri="{FF2B5EF4-FFF2-40B4-BE49-F238E27FC236}">
                      <a16:creationId xmlns:a16="http://schemas.microsoft.com/office/drawing/2014/main" id="{BEAD7C6E-6920-FCBA-416C-1EF60D509CD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7" name="组合 186">
                <a:extLst>
                  <a:ext uri="{FF2B5EF4-FFF2-40B4-BE49-F238E27FC236}">
                    <a16:creationId xmlns:a16="http://schemas.microsoft.com/office/drawing/2014/main" id="{8FA0D49F-CD94-5059-8BA6-9B0A11B26F10}"/>
                  </a:ext>
                </a:extLst>
              </p:cNvPr>
              <p:cNvGrpSpPr/>
              <p:nvPr/>
            </p:nvGrpSpPr>
            <p:grpSpPr>
              <a:xfrm flipV="1">
                <a:off x="3763669" y="2329734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08" name="矩形 207">
                  <a:extLst>
                    <a:ext uri="{FF2B5EF4-FFF2-40B4-BE49-F238E27FC236}">
                      <a16:creationId xmlns:a16="http://schemas.microsoft.com/office/drawing/2014/main" id="{81DC6965-827B-D624-7F2A-E66B078DC10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9" name="矩形 208">
                  <a:extLst>
                    <a:ext uri="{FF2B5EF4-FFF2-40B4-BE49-F238E27FC236}">
                      <a16:creationId xmlns:a16="http://schemas.microsoft.com/office/drawing/2014/main" id="{C73FB5F1-C50E-4939-3CE1-5BA27F3A283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0" name="矩形 209">
                  <a:extLst>
                    <a:ext uri="{FF2B5EF4-FFF2-40B4-BE49-F238E27FC236}">
                      <a16:creationId xmlns:a16="http://schemas.microsoft.com/office/drawing/2014/main" id="{88B967B4-C815-09A7-E285-A5E8EA6B834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11" name="矩形 210">
                  <a:extLst>
                    <a:ext uri="{FF2B5EF4-FFF2-40B4-BE49-F238E27FC236}">
                      <a16:creationId xmlns:a16="http://schemas.microsoft.com/office/drawing/2014/main" id="{6AAF4D96-4C4F-6F97-F997-DF7DBE776A1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8" name="组合 187">
                <a:extLst>
                  <a:ext uri="{FF2B5EF4-FFF2-40B4-BE49-F238E27FC236}">
                    <a16:creationId xmlns:a16="http://schemas.microsoft.com/office/drawing/2014/main" id="{0B0EC874-02CF-C324-04B4-0293923C352F}"/>
                  </a:ext>
                </a:extLst>
              </p:cNvPr>
              <p:cNvGrpSpPr/>
              <p:nvPr/>
            </p:nvGrpSpPr>
            <p:grpSpPr>
              <a:xfrm flipV="1">
                <a:off x="4276540" y="2153916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04" name="矩形 203">
                  <a:extLst>
                    <a:ext uri="{FF2B5EF4-FFF2-40B4-BE49-F238E27FC236}">
                      <a16:creationId xmlns:a16="http://schemas.microsoft.com/office/drawing/2014/main" id="{13AC8455-6891-CAC9-6B7B-7B73934E540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5" name="矩形 204">
                  <a:extLst>
                    <a:ext uri="{FF2B5EF4-FFF2-40B4-BE49-F238E27FC236}">
                      <a16:creationId xmlns:a16="http://schemas.microsoft.com/office/drawing/2014/main" id="{7BD00813-D584-BE26-11EB-101A390F5E1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6" name="矩形 205">
                  <a:extLst>
                    <a:ext uri="{FF2B5EF4-FFF2-40B4-BE49-F238E27FC236}">
                      <a16:creationId xmlns:a16="http://schemas.microsoft.com/office/drawing/2014/main" id="{AC7A6B55-5D35-E670-E952-2085E62F57A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7" name="矩形 206">
                  <a:extLst>
                    <a:ext uri="{FF2B5EF4-FFF2-40B4-BE49-F238E27FC236}">
                      <a16:creationId xmlns:a16="http://schemas.microsoft.com/office/drawing/2014/main" id="{4DB2CF57-EF38-D7F1-B476-94259DB5C84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9" name="组合 188">
                <a:extLst>
                  <a:ext uri="{FF2B5EF4-FFF2-40B4-BE49-F238E27FC236}">
                    <a16:creationId xmlns:a16="http://schemas.microsoft.com/office/drawing/2014/main" id="{91E2891E-2934-C85C-A17C-5D6F187CB02B}"/>
                  </a:ext>
                </a:extLst>
              </p:cNvPr>
              <p:cNvGrpSpPr/>
              <p:nvPr/>
            </p:nvGrpSpPr>
            <p:grpSpPr>
              <a:xfrm flipV="1">
                <a:off x="3482051" y="1985601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200" name="矩形 199">
                  <a:extLst>
                    <a:ext uri="{FF2B5EF4-FFF2-40B4-BE49-F238E27FC236}">
                      <a16:creationId xmlns:a16="http://schemas.microsoft.com/office/drawing/2014/main" id="{44E8533C-EC04-F18F-9157-76F660A0509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1" name="矩形 200">
                  <a:extLst>
                    <a:ext uri="{FF2B5EF4-FFF2-40B4-BE49-F238E27FC236}">
                      <a16:creationId xmlns:a16="http://schemas.microsoft.com/office/drawing/2014/main" id="{848B0685-57D2-E87B-FD41-20EEDC20152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2" name="矩形 201">
                  <a:extLst>
                    <a:ext uri="{FF2B5EF4-FFF2-40B4-BE49-F238E27FC236}">
                      <a16:creationId xmlns:a16="http://schemas.microsoft.com/office/drawing/2014/main" id="{7B051354-0984-9FC0-2DFA-E8C81173A33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03" name="矩形 202">
                  <a:extLst>
                    <a:ext uri="{FF2B5EF4-FFF2-40B4-BE49-F238E27FC236}">
                      <a16:creationId xmlns:a16="http://schemas.microsoft.com/office/drawing/2014/main" id="{401389D3-899D-B13E-AA73-9D8F31FFD9E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0" name="组合 189">
                <a:extLst>
                  <a:ext uri="{FF2B5EF4-FFF2-40B4-BE49-F238E27FC236}">
                    <a16:creationId xmlns:a16="http://schemas.microsoft.com/office/drawing/2014/main" id="{CCF9FADE-908F-4EFC-BC33-680592E5ED0A}"/>
                  </a:ext>
                </a:extLst>
              </p:cNvPr>
              <p:cNvGrpSpPr/>
              <p:nvPr/>
            </p:nvGrpSpPr>
            <p:grpSpPr>
              <a:xfrm flipV="1">
                <a:off x="4589391" y="1828697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6" name="矩形 195">
                  <a:extLst>
                    <a:ext uri="{FF2B5EF4-FFF2-40B4-BE49-F238E27FC236}">
                      <a16:creationId xmlns:a16="http://schemas.microsoft.com/office/drawing/2014/main" id="{A48077E7-169B-4239-62D0-7A88D734004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7" name="矩形 196">
                  <a:extLst>
                    <a:ext uri="{FF2B5EF4-FFF2-40B4-BE49-F238E27FC236}">
                      <a16:creationId xmlns:a16="http://schemas.microsoft.com/office/drawing/2014/main" id="{62FB383D-7AAD-E8FB-4C75-D50C91E9A47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8" name="矩形 197">
                  <a:extLst>
                    <a:ext uri="{FF2B5EF4-FFF2-40B4-BE49-F238E27FC236}">
                      <a16:creationId xmlns:a16="http://schemas.microsoft.com/office/drawing/2014/main" id="{14092C06-DAC4-0F73-D686-D7596204768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9" name="矩形 198">
                  <a:extLst>
                    <a:ext uri="{FF2B5EF4-FFF2-40B4-BE49-F238E27FC236}">
                      <a16:creationId xmlns:a16="http://schemas.microsoft.com/office/drawing/2014/main" id="{1B398E72-7456-6F4D-3042-78AF8CE5354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1" name="组合 190">
                <a:extLst>
                  <a:ext uri="{FF2B5EF4-FFF2-40B4-BE49-F238E27FC236}">
                    <a16:creationId xmlns:a16="http://schemas.microsoft.com/office/drawing/2014/main" id="{5867A81D-D74E-8C95-E7ED-96759ECC4769}"/>
                  </a:ext>
                </a:extLst>
              </p:cNvPr>
              <p:cNvGrpSpPr/>
              <p:nvPr/>
            </p:nvGrpSpPr>
            <p:grpSpPr>
              <a:xfrm flipV="1">
                <a:off x="3904913" y="1666245"/>
                <a:ext cx="129397" cy="94221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92" name="矩形 191">
                  <a:extLst>
                    <a:ext uri="{FF2B5EF4-FFF2-40B4-BE49-F238E27FC236}">
                      <a16:creationId xmlns:a16="http://schemas.microsoft.com/office/drawing/2014/main" id="{A310128E-9940-B2DE-332A-682D85F55A3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3" name="矩形 192">
                  <a:extLst>
                    <a:ext uri="{FF2B5EF4-FFF2-40B4-BE49-F238E27FC236}">
                      <a16:creationId xmlns:a16="http://schemas.microsoft.com/office/drawing/2014/main" id="{D5288921-71B6-06CF-A7E1-8F51818CF8E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4" name="矩形 193">
                  <a:extLst>
                    <a:ext uri="{FF2B5EF4-FFF2-40B4-BE49-F238E27FC236}">
                      <a16:creationId xmlns:a16="http://schemas.microsoft.com/office/drawing/2014/main" id="{9FB53680-C055-9CE2-3762-E3890FA675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95" name="矩形 194">
                  <a:extLst>
                    <a:ext uri="{FF2B5EF4-FFF2-40B4-BE49-F238E27FC236}">
                      <a16:creationId xmlns:a16="http://schemas.microsoft.com/office/drawing/2014/main" id="{B078D905-CADA-43D2-F12A-8CCFE29569A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92" name="组合 391">
              <a:extLst>
                <a:ext uri="{FF2B5EF4-FFF2-40B4-BE49-F238E27FC236}">
                  <a16:creationId xmlns:a16="http://schemas.microsoft.com/office/drawing/2014/main" id="{C442710A-9EF0-6928-C2C8-7C07B0E58311}"/>
                </a:ext>
              </a:extLst>
            </p:cNvPr>
            <p:cNvGrpSpPr/>
            <p:nvPr/>
          </p:nvGrpSpPr>
          <p:grpSpPr>
            <a:xfrm flipV="1">
              <a:off x="10630452" y="6999725"/>
              <a:ext cx="1171678" cy="70273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393" name="矩形 392">
                <a:extLst>
                  <a:ext uri="{FF2B5EF4-FFF2-40B4-BE49-F238E27FC236}">
                    <a16:creationId xmlns:a16="http://schemas.microsoft.com/office/drawing/2014/main" id="{592A9B68-9FCB-B0FB-ED01-846454D948F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4" name="矩形 393">
                <a:extLst>
                  <a:ext uri="{FF2B5EF4-FFF2-40B4-BE49-F238E27FC236}">
                    <a16:creationId xmlns:a16="http://schemas.microsoft.com/office/drawing/2014/main" id="{89D09604-F3A6-CD68-9BED-F2975ECF500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5" name="矩形 394">
                <a:extLst>
                  <a:ext uri="{FF2B5EF4-FFF2-40B4-BE49-F238E27FC236}">
                    <a16:creationId xmlns:a16="http://schemas.microsoft.com/office/drawing/2014/main" id="{9E9F78ED-57E6-1160-1675-0F41F692E7B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6" name="矩形 395">
                <a:extLst>
                  <a:ext uri="{FF2B5EF4-FFF2-40B4-BE49-F238E27FC236}">
                    <a16:creationId xmlns:a16="http://schemas.microsoft.com/office/drawing/2014/main" id="{5A4C068B-65B0-E0D9-009E-D51BF99C0BB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397" name="组合 396">
              <a:extLst>
                <a:ext uri="{FF2B5EF4-FFF2-40B4-BE49-F238E27FC236}">
                  <a16:creationId xmlns:a16="http://schemas.microsoft.com/office/drawing/2014/main" id="{757148CA-E67E-B68E-3B67-582630FC9C60}"/>
                </a:ext>
              </a:extLst>
            </p:cNvPr>
            <p:cNvGrpSpPr/>
            <p:nvPr/>
          </p:nvGrpSpPr>
          <p:grpSpPr>
            <a:xfrm flipV="1">
              <a:off x="9354926" y="6990945"/>
              <a:ext cx="1171678" cy="70272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398" name="矩形 397">
                <a:extLst>
                  <a:ext uri="{FF2B5EF4-FFF2-40B4-BE49-F238E27FC236}">
                    <a16:creationId xmlns:a16="http://schemas.microsoft.com/office/drawing/2014/main" id="{2CAE71B1-5D41-1F87-FBEB-E163385200D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99" name="矩形 398">
                <a:extLst>
                  <a:ext uri="{FF2B5EF4-FFF2-40B4-BE49-F238E27FC236}">
                    <a16:creationId xmlns:a16="http://schemas.microsoft.com/office/drawing/2014/main" id="{6A3032BB-AE75-FD1C-0012-56F40730645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00" name="矩形 399">
                <a:extLst>
                  <a:ext uri="{FF2B5EF4-FFF2-40B4-BE49-F238E27FC236}">
                    <a16:creationId xmlns:a16="http://schemas.microsoft.com/office/drawing/2014/main" id="{9762133E-C9F3-45CE-3AA0-C79F6F05ED0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01" name="矩形 400">
                <a:extLst>
                  <a:ext uri="{FF2B5EF4-FFF2-40B4-BE49-F238E27FC236}">
                    <a16:creationId xmlns:a16="http://schemas.microsoft.com/office/drawing/2014/main" id="{5B358D96-17D7-F8B7-8D2E-D0A586204EE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402" name="组合 401">
              <a:extLst>
                <a:ext uri="{FF2B5EF4-FFF2-40B4-BE49-F238E27FC236}">
                  <a16:creationId xmlns:a16="http://schemas.microsoft.com/office/drawing/2014/main" id="{C4EF0DB3-7E8D-74C6-91DB-3C4B35A35455}"/>
                </a:ext>
              </a:extLst>
            </p:cNvPr>
            <p:cNvGrpSpPr/>
            <p:nvPr/>
          </p:nvGrpSpPr>
          <p:grpSpPr>
            <a:xfrm>
              <a:off x="9340923" y="4575584"/>
              <a:ext cx="1199140" cy="2284333"/>
              <a:chOff x="-1720042" y="1812401"/>
              <a:chExt cx="2107423" cy="4014589"/>
            </a:xfrm>
          </p:grpSpPr>
          <p:grpSp>
            <p:nvGrpSpPr>
              <p:cNvPr id="403" name="组合 402">
                <a:extLst>
                  <a:ext uri="{FF2B5EF4-FFF2-40B4-BE49-F238E27FC236}">
                    <a16:creationId xmlns:a16="http://schemas.microsoft.com/office/drawing/2014/main" id="{629D9F51-CE7F-85E7-8153-30957F8F5141}"/>
                  </a:ext>
                </a:extLst>
              </p:cNvPr>
              <p:cNvGrpSpPr/>
              <p:nvPr/>
            </p:nvGrpSpPr>
            <p:grpSpPr>
              <a:xfrm flipV="1">
                <a:off x="-1719553" y="2476068"/>
                <a:ext cx="2106934" cy="91137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524" name="矩形 523">
                  <a:extLst>
                    <a:ext uri="{FF2B5EF4-FFF2-40B4-BE49-F238E27FC236}">
                      <a16:creationId xmlns:a16="http://schemas.microsoft.com/office/drawing/2014/main" id="{F2AF739A-900C-1F3F-7372-09267FDC3BC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5" name="矩形 524">
                  <a:extLst>
                    <a:ext uri="{FF2B5EF4-FFF2-40B4-BE49-F238E27FC236}">
                      <a16:creationId xmlns:a16="http://schemas.microsoft.com/office/drawing/2014/main" id="{1465A17D-46A8-6DF0-9E92-99640039433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6" name="矩形 525">
                  <a:extLst>
                    <a:ext uri="{FF2B5EF4-FFF2-40B4-BE49-F238E27FC236}">
                      <a16:creationId xmlns:a16="http://schemas.microsoft.com/office/drawing/2014/main" id="{825D09C8-FB8C-7EEE-3BC0-591505327BB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7" name="矩形 526">
                  <a:extLst>
                    <a:ext uri="{FF2B5EF4-FFF2-40B4-BE49-F238E27FC236}">
                      <a16:creationId xmlns:a16="http://schemas.microsoft.com/office/drawing/2014/main" id="{08216719-22B3-90D1-8E94-F19F102EB39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4" name="组合 403">
                <a:extLst>
                  <a:ext uri="{FF2B5EF4-FFF2-40B4-BE49-F238E27FC236}">
                    <a16:creationId xmlns:a16="http://schemas.microsoft.com/office/drawing/2014/main" id="{EFB20478-4B00-F707-C21F-F490E2A3E8D8}"/>
                  </a:ext>
                </a:extLst>
              </p:cNvPr>
              <p:cNvGrpSpPr/>
              <p:nvPr/>
            </p:nvGrpSpPr>
            <p:grpSpPr>
              <a:xfrm flipV="1">
                <a:off x="-1720042" y="3620709"/>
                <a:ext cx="2106934" cy="91137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520" name="矩形 519">
                  <a:extLst>
                    <a:ext uri="{FF2B5EF4-FFF2-40B4-BE49-F238E27FC236}">
                      <a16:creationId xmlns:a16="http://schemas.microsoft.com/office/drawing/2014/main" id="{37BAA851-55F2-5430-310D-6191A04DF1D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1" name="矩形 520">
                  <a:extLst>
                    <a:ext uri="{FF2B5EF4-FFF2-40B4-BE49-F238E27FC236}">
                      <a16:creationId xmlns:a16="http://schemas.microsoft.com/office/drawing/2014/main" id="{60BE1AA9-9A4C-FF05-B20F-D10C240D5A6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2" name="矩形 521">
                  <a:extLst>
                    <a:ext uri="{FF2B5EF4-FFF2-40B4-BE49-F238E27FC236}">
                      <a16:creationId xmlns:a16="http://schemas.microsoft.com/office/drawing/2014/main" id="{D27E827D-2A9A-8848-DF7A-A79BF7692A3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3" name="矩形 522">
                  <a:extLst>
                    <a:ext uri="{FF2B5EF4-FFF2-40B4-BE49-F238E27FC236}">
                      <a16:creationId xmlns:a16="http://schemas.microsoft.com/office/drawing/2014/main" id="{CE191735-BB08-8B5D-E6B2-5FB34CCE895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5" name="组合 404">
                <a:extLst>
                  <a:ext uri="{FF2B5EF4-FFF2-40B4-BE49-F238E27FC236}">
                    <a16:creationId xmlns:a16="http://schemas.microsoft.com/office/drawing/2014/main" id="{A8286831-FDDE-8BF5-9025-2B5EA1E46FB9}"/>
                  </a:ext>
                </a:extLst>
              </p:cNvPr>
              <p:cNvGrpSpPr/>
              <p:nvPr/>
            </p:nvGrpSpPr>
            <p:grpSpPr>
              <a:xfrm flipV="1">
                <a:off x="-1719553" y="2637749"/>
                <a:ext cx="2106934" cy="91137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516" name="矩形 515">
                  <a:extLst>
                    <a:ext uri="{FF2B5EF4-FFF2-40B4-BE49-F238E27FC236}">
                      <a16:creationId xmlns:a16="http://schemas.microsoft.com/office/drawing/2014/main" id="{6E299126-B7EF-345E-8A54-45172F1EEA3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7" name="矩形 516">
                  <a:extLst>
                    <a:ext uri="{FF2B5EF4-FFF2-40B4-BE49-F238E27FC236}">
                      <a16:creationId xmlns:a16="http://schemas.microsoft.com/office/drawing/2014/main" id="{E8E240C4-23E5-2A7D-0F99-A8AA41D98BB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8" name="矩形 517">
                  <a:extLst>
                    <a:ext uri="{FF2B5EF4-FFF2-40B4-BE49-F238E27FC236}">
                      <a16:creationId xmlns:a16="http://schemas.microsoft.com/office/drawing/2014/main" id="{C0CF7D85-7F5F-3C56-08CA-6360EB326A5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9" name="矩形 518">
                  <a:extLst>
                    <a:ext uri="{FF2B5EF4-FFF2-40B4-BE49-F238E27FC236}">
                      <a16:creationId xmlns:a16="http://schemas.microsoft.com/office/drawing/2014/main" id="{DE49D113-0A55-75C1-962E-71719BCD076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6" name="组合 405">
                <a:extLst>
                  <a:ext uri="{FF2B5EF4-FFF2-40B4-BE49-F238E27FC236}">
                    <a16:creationId xmlns:a16="http://schemas.microsoft.com/office/drawing/2014/main" id="{C8287F13-D78E-6FBE-2AEC-2779AEE4DDE8}"/>
                  </a:ext>
                </a:extLst>
              </p:cNvPr>
              <p:cNvGrpSpPr/>
              <p:nvPr/>
            </p:nvGrpSpPr>
            <p:grpSpPr>
              <a:xfrm flipV="1">
                <a:off x="-1720042" y="3782390"/>
                <a:ext cx="2106934" cy="91137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512" name="矩形 511">
                  <a:extLst>
                    <a:ext uri="{FF2B5EF4-FFF2-40B4-BE49-F238E27FC236}">
                      <a16:creationId xmlns:a16="http://schemas.microsoft.com/office/drawing/2014/main" id="{35B059AC-C1B5-4086-44E4-A0FA7F3C906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3" name="矩形 512">
                  <a:extLst>
                    <a:ext uri="{FF2B5EF4-FFF2-40B4-BE49-F238E27FC236}">
                      <a16:creationId xmlns:a16="http://schemas.microsoft.com/office/drawing/2014/main" id="{D638DABB-ECD5-F4B8-87DD-7806BDB109C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4" name="矩形 513">
                  <a:extLst>
                    <a:ext uri="{FF2B5EF4-FFF2-40B4-BE49-F238E27FC236}">
                      <a16:creationId xmlns:a16="http://schemas.microsoft.com/office/drawing/2014/main" id="{795752CB-93B7-DF84-0295-E387BA690F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5" name="矩形 514">
                  <a:extLst>
                    <a:ext uri="{FF2B5EF4-FFF2-40B4-BE49-F238E27FC236}">
                      <a16:creationId xmlns:a16="http://schemas.microsoft.com/office/drawing/2014/main" id="{027860EF-C22E-16E7-59EA-CF06D75F56A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7" name="组合 406">
                <a:extLst>
                  <a:ext uri="{FF2B5EF4-FFF2-40B4-BE49-F238E27FC236}">
                    <a16:creationId xmlns:a16="http://schemas.microsoft.com/office/drawing/2014/main" id="{F0B404ED-AB6A-AA68-ACE7-7FF37E5FAAA0}"/>
                  </a:ext>
                </a:extLst>
              </p:cNvPr>
              <p:cNvGrpSpPr/>
              <p:nvPr/>
            </p:nvGrpSpPr>
            <p:grpSpPr>
              <a:xfrm flipV="1">
                <a:off x="-1719553" y="2799430"/>
                <a:ext cx="2106934" cy="91137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508" name="矩形 507">
                  <a:extLst>
                    <a:ext uri="{FF2B5EF4-FFF2-40B4-BE49-F238E27FC236}">
                      <a16:creationId xmlns:a16="http://schemas.microsoft.com/office/drawing/2014/main" id="{FBA93BF2-8E62-1EBD-614E-0B21501A83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9" name="矩形 508">
                  <a:extLst>
                    <a:ext uri="{FF2B5EF4-FFF2-40B4-BE49-F238E27FC236}">
                      <a16:creationId xmlns:a16="http://schemas.microsoft.com/office/drawing/2014/main" id="{A491A82D-6641-4D42-511B-682A1DC0AD8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0" name="矩形 509">
                  <a:extLst>
                    <a:ext uri="{FF2B5EF4-FFF2-40B4-BE49-F238E27FC236}">
                      <a16:creationId xmlns:a16="http://schemas.microsoft.com/office/drawing/2014/main" id="{99853FB2-7EC4-7B4C-DCB6-1FB026A6379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11" name="矩形 510">
                  <a:extLst>
                    <a:ext uri="{FF2B5EF4-FFF2-40B4-BE49-F238E27FC236}">
                      <a16:creationId xmlns:a16="http://schemas.microsoft.com/office/drawing/2014/main" id="{D6BC9E09-7ABC-9D41-019F-DFC9D109993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8" name="组合 407">
                <a:extLst>
                  <a:ext uri="{FF2B5EF4-FFF2-40B4-BE49-F238E27FC236}">
                    <a16:creationId xmlns:a16="http://schemas.microsoft.com/office/drawing/2014/main" id="{8599E3A2-FEFF-652D-B8CC-6106D6A73C8D}"/>
                  </a:ext>
                </a:extLst>
              </p:cNvPr>
              <p:cNvGrpSpPr/>
              <p:nvPr/>
            </p:nvGrpSpPr>
            <p:grpSpPr>
              <a:xfrm flipV="1">
                <a:off x="-1720042" y="3944071"/>
                <a:ext cx="2106934" cy="91137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504" name="矩形 503">
                  <a:extLst>
                    <a:ext uri="{FF2B5EF4-FFF2-40B4-BE49-F238E27FC236}">
                      <a16:creationId xmlns:a16="http://schemas.microsoft.com/office/drawing/2014/main" id="{E129251A-A9AA-4CEB-9DC9-70AE6527FE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5" name="矩形 504">
                  <a:extLst>
                    <a:ext uri="{FF2B5EF4-FFF2-40B4-BE49-F238E27FC236}">
                      <a16:creationId xmlns:a16="http://schemas.microsoft.com/office/drawing/2014/main" id="{1C15E945-95D8-2B47-F125-AD544347426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6" name="矩形 505">
                  <a:extLst>
                    <a:ext uri="{FF2B5EF4-FFF2-40B4-BE49-F238E27FC236}">
                      <a16:creationId xmlns:a16="http://schemas.microsoft.com/office/drawing/2014/main" id="{89560D45-F976-361D-B8D1-48A9E9948F1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7" name="矩形 506">
                  <a:extLst>
                    <a:ext uri="{FF2B5EF4-FFF2-40B4-BE49-F238E27FC236}">
                      <a16:creationId xmlns:a16="http://schemas.microsoft.com/office/drawing/2014/main" id="{0C571ACE-8175-E5CF-0611-66372180D0A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9" name="组合 408">
                <a:extLst>
                  <a:ext uri="{FF2B5EF4-FFF2-40B4-BE49-F238E27FC236}">
                    <a16:creationId xmlns:a16="http://schemas.microsoft.com/office/drawing/2014/main" id="{032AFAB9-E4C8-725A-E4ED-CC6D3FA54A1E}"/>
                  </a:ext>
                </a:extLst>
              </p:cNvPr>
              <p:cNvGrpSpPr/>
              <p:nvPr/>
            </p:nvGrpSpPr>
            <p:grpSpPr>
              <a:xfrm flipV="1">
                <a:off x="-1719553" y="2961111"/>
                <a:ext cx="2106934" cy="91137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500" name="矩形 499">
                  <a:extLst>
                    <a:ext uri="{FF2B5EF4-FFF2-40B4-BE49-F238E27FC236}">
                      <a16:creationId xmlns:a16="http://schemas.microsoft.com/office/drawing/2014/main" id="{97B97E55-A924-2EC4-26B2-53C291B7155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1" name="矩形 500">
                  <a:extLst>
                    <a:ext uri="{FF2B5EF4-FFF2-40B4-BE49-F238E27FC236}">
                      <a16:creationId xmlns:a16="http://schemas.microsoft.com/office/drawing/2014/main" id="{2F599E60-B8F1-5EDF-A801-061B7B7DE30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2" name="矩形 501">
                  <a:extLst>
                    <a:ext uri="{FF2B5EF4-FFF2-40B4-BE49-F238E27FC236}">
                      <a16:creationId xmlns:a16="http://schemas.microsoft.com/office/drawing/2014/main" id="{CD8B69E4-0880-693D-AC96-18C13C3D60C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503" name="矩形 502">
                  <a:extLst>
                    <a:ext uri="{FF2B5EF4-FFF2-40B4-BE49-F238E27FC236}">
                      <a16:creationId xmlns:a16="http://schemas.microsoft.com/office/drawing/2014/main" id="{31616B82-63E1-4E75-34A4-920C18F655E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0" name="组合 409">
                <a:extLst>
                  <a:ext uri="{FF2B5EF4-FFF2-40B4-BE49-F238E27FC236}">
                    <a16:creationId xmlns:a16="http://schemas.microsoft.com/office/drawing/2014/main" id="{85A15372-D5B0-3CC4-DE73-2EF41DBB5110}"/>
                  </a:ext>
                </a:extLst>
              </p:cNvPr>
              <p:cNvGrpSpPr/>
              <p:nvPr/>
            </p:nvGrpSpPr>
            <p:grpSpPr>
              <a:xfrm flipV="1">
                <a:off x="-1720042" y="4105752"/>
                <a:ext cx="2106934" cy="91137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496" name="矩形 495">
                  <a:extLst>
                    <a:ext uri="{FF2B5EF4-FFF2-40B4-BE49-F238E27FC236}">
                      <a16:creationId xmlns:a16="http://schemas.microsoft.com/office/drawing/2014/main" id="{BFF77ACA-2E1A-1820-6A18-BDF72948348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7" name="矩形 496">
                  <a:extLst>
                    <a:ext uri="{FF2B5EF4-FFF2-40B4-BE49-F238E27FC236}">
                      <a16:creationId xmlns:a16="http://schemas.microsoft.com/office/drawing/2014/main" id="{DFF40482-9155-C0C4-9127-FC972D96A5F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8" name="矩形 497">
                  <a:extLst>
                    <a:ext uri="{FF2B5EF4-FFF2-40B4-BE49-F238E27FC236}">
                      <a16:creationId xmlns:a16="http://schemas.microsoft.com/office/drawing/2014/main" id="{5178FAAC-11D3-1957-C4B0-0161FFCC00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99" name="矩形 498">
                  <a:extLst>
                    <a:ext uri="{FF2B5EF4-FFF2-40B4-BE49-F238E27FC236}">
                      <a16:creationId xmlns:a16="http://schemas.microsoft.com/office/drawing/2014/main" id="{B2F014C6-CC6D-EBB4-059F-4484030F0F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1" name="组合 410">
                <a:extLst>
                  <a:ext uri="{FF2B5EF4-FFF2-40B4-BE49-F238E27FC236}">
                    <a16:creationId xmlns:a16="http://schemas.microsoft.com/office/drawing/2014/main" id="{F6FF8159-1248-E1CB-36B5-A1BC5D7C386B}"/>
                  </a:ext>
                </a:extLst>
              </p:cNvPr>
              <p:cNvGrpSpPr/>
              <p:nvPr/>
            </p:nvGrpSpPr>
            <p:grpSpPr>
              <a:xfrm flipV="1">
                <a:off x="-1719553" y="3122791"/>
                <a:ext cx="2106934" cy="91137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492" name="矩形 491">
                  <a:extLst>
                    <a:ext uri="{FF2B5EF4-FFF2-40B4-BE49-F238E27FC236}">
                      <a16:creationId xmlns:a16="http://schemas.microsoft.com/office/drawing/2014/main" id="{170EA318-CA95-44DA-E27A-CA2E8D7C9D5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3" name="矩形 492">
                  <a:extLst>
                    <a:ext uri="{FF2B5EF4-FFF2-40B4-BE49-F238E27FC236}">
                      <a16:creationId xmlns:a16="http://schemas.microsoft.com/office/drawing/2014/main" id="{DAE8A277-B9D9-4CF4-0A82-5F168437712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4" name="矩形 493">
                  <a:extLst>
                    <a:ext uri="{FF2B5EF4-FFF2-40B4-BE49-F238E27FC236}">
                      <a16:creationId xmlns:a16="http://schemas.microsoft.com/office/drawing/2014/main" id="{15B9B07A-C493-B9AB-B938-6FB01D7D05E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5" name="矩形 494">
                  <a:extLst>
                    <a:ext uri="{FF2B5EF4-FFF2-40B4-BE49-F238E27FC236}">
                      <a16:creationId xmlns:a16="http://schemas.microsoft.com/office/drawing/2014/main" id="{25F9869B-B60E-1108-C9D5-65DFE880240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2" name="组合 411">
                <a:extLst>
                  <a:ext uri="{FF2B5EF4-FFF2-40B4-BE49-F238E27FC236}">
                    <a16:creationId xmlns:a16="http://schemas.microsoft.com/office/drawing/2014/main" id="{8DE9B61A-46A7-8BD7-4514-59A51141CD0A}"/>
                  </a:ext>
                </a:extLst>
              </p:cNvPr>
              <p:cNvGrpSpPr/>
              <p:nvPr/>
            </p:nvGrpSpPr>
            <p:grpSpPr>
              <a:xfrm flipV="1">
                <a:off x="-1720042" y="4267432"/>
                <a:ext cx="2106934" cy="91137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488" name="矩形 487">
                  <a:extLst>
                    <a:ext uri="{FF2B5EF4-FFF2-40B4-BE49-F238E27FC236}">
                      <a16:creationId xmlns:a16="http://schemas.microsoft.com/office/drawing/2014/main" id="{584636D8-7431-1FFE-3E63-7EA0ED28EB3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9" name="矩形 488">
                  <a:extLst>
                    <a:ext uri="{FF2B5EF4-FFF2-40B4-BE49-F238E27FC236}">
                      <a16:creationId xmlns:a16="http://schemas.microsoft.com/office/drawing/2014/main" id="{67511844-C5C5-3B72-9147-B3387E439E6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0" name="矩形 489">
                  <a:extLst>
                    <a:ext uri="{FF2B5EF4-FFF2-40B4-BE49-F238E27FC236}">
                      <a16:creationId xmlns:a16="http://schemas.microsoft.com/office/drawing/2014/main" id="{8CB576C2-4392-0929-9712-89511C64491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1" name="矩形 490">
                  <a:extLst>
                    <a:ext uri="{FF2B5EF4-FFF2-40B4-BE49-F238E27FC236}">
                      <a16:creationId xmlns:a16="http://schemas.microsoft.com/office/drawing/2014/main" id="{E009CD8B-F4CD-6248-0272-7C1906B3199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3" name="组合 412">
                <a:extLst>
                  <a:ext uri="{FF2B5EF4-FFF2-40B4-BE49-F238E27FC236}">
                    <a16:creationId xmlns:a16="http://schemas.microsoft.com/office/drawing/2014/main" id="{201A3D4B-353D-52C5-236C-4B1A2126C203}"/>
                  </a:ext>
                </a:extLst>
              </p:cNvPr>
              <p:cNvGrpSpPr/>
              <p:nvPr/>
            </p:nvGrpSpPr>
            <p:grpSpPr>
              <a:xfrm flipV="1">
                <a:off x="-1719553" y="3284472"/>
                <a:ext cx="2106934" cy="91137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484" name="矩形 483">
                  <a:extLst>
                    <a:ext uri="{FF2B5EF4-FFF2-40B4-BE49-F238E27FC236}">
                      <a16:creationId xmlns:a16="http://schemas.microsoft.com/office/drawing/2014/main" id="{040258BB-648E-1B39-4F64-516AF5F7A97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5" name="矩形 484">
                  <a:extLst>
                    <a:ext uri="{FF2B5EF4-FFF2-40B4-BE49-F238E27FC236}">
                      <a16:creationId xmlns:a16="http://schemas.microsoft.com/office/drawing/2014/main" id="{E9B4184B-8A99-2B4C-85D8-5DE1C715F7F1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6" name="矩形 485">
                  <a:extLst>
                    <a:ext uri="{FF2B5EF4-FFF2-40B4-BE49-F238E27FC236}">
                      <a16:creationId xmlns:a16="http://schemas.microsoft.com/office/drawing/2014/main" id="{0A33E57A-5C81-2962-4F3B-235D4D002C4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7" name="矩形 486">
                  <a:extLst>
                    <a:ext uri="{FF2B5EF4-FFF2-40B4-BE49-F238E27FC236}">
                      <a16:creationId xmlns:a16="http://schemas.microsoft.com/office/drawing/2014/main" id="{999001A0-ECE4-DAD4-6AFF-53994F320E9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4" name="组合 413">
                <a:extLst>
                  <a:ext uri="{FF2B5EF4-FFF2-40B4-BE49-F238E27FC236}">
                    <a16:creationId xmlns:a16="http://schemas.microsoft.com/office/drawing/2014/main" id="{4D1D6983-EFCE-5C01-AAE1-F6C39305B287}"/>
                  </a:ext>
                </a:extLst>
              </p:cNvPr>
              <p:cNvGrpSpPr/>
              <p:nvPr/>
            </p:nvGrpSpPr>
            <p:grpSpPr>
              <a:xfrm flipV="1">
                <a:off x="-1720042" y="4429113"/>
                <a:ext cx="2106934" cy="91137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480" name="矩形 479">
                  <a:extLst>
                    <a:ext uri="{FF2B5EF4-FFF2-40B4-BE49-F238E27FC236}">
                      <a16:creationId xmlns:a16="http://schemas.microsoft.com/office/drawing/2014/main" id="{E491E8AF-3DC0-295C-F9E4-E846209A6A7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1" name="矩形 480">
                  <a:extLst>
                    <a:ext uri="{FF2B5EF4-FFF2-40B4-BE49-F238E27FC236}">
                      <a16:creationId xmlns:a16="http://schemas.microsoft.com/office/drawing/2014/main" id="{D46020C7-55CE-059E-38E9-F28295F93C2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2" name="矩形 481">
                  <a:extLst>
                    <a:ext uri="{FF2B5EF4-FFF2-40B4-BE49-F238E27FC236}">
                      <a16:creationId xmlns:a16="http://schemas.microsoft.com/office/drawing/2014/main" id="{578D05AF-27CB-40DD-A99C-264B8018FCB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83" name="矩形 482">
                  <a:extLst>
                    <a:ext uri="{FF2B5EF4-FFF2-40B4-BE49-F238E27FC236}">
                      <a16:creationId xmlns:a16="http://schemas.microsoft.com/office/drawing/2014/main" id="{68C77E15-3B00-3717-B89F-14842AFDE9B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5" name="组合 414">
                <a:extLst>
                  <a:ext uri="{FF2B5EF4-FFF2-40B4-BE49-F238E27FC236}">
                    <a16:creationId xmlns:a16="http://schemas.microsoft.com/office/drawing/2014/main" id="{60492158-1241-4994-9FEF-6C39CD1C84CD}"/>
                  </a:ext>
                </a:extLst>
              </p:cNvPr>
              <p:cNvGrpSpPr/>
              <p:nvPr/>
            </p:nvGrpSpPr>
            <p:grpSpPr>
              <a:xfrm flipV="1">
                <a:off x="-1719553" y="3446153"/>
                <a:ext cx="2106934" cy="91137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476" name="矩形 475">
                  <a:extLst>
                    <a:ext uri="{FF2B5EF4-FFF2-40B4-BE49-F238E27FC236}">
                      <a16:creationId xmlns:a16="http://schemas.microsoft.com/office/drawing/2014/main" id="{C071075F-179A-F281-FD9E-E9037974948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7" name="矩形 476">
                  <a:extLst>
                    <a:ext uri="{FF2B5EF4-FFF2-40B4-BE49-F238E27FC236}">
                      <a16:creationId xmlns:a16="http://schemas.microsoft.com/office/drawing/2014/main" id="{6A2A385D-3987-425C-E020-D14A940FBF0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8" name="矩形 477">
                  <a:extLst>
                    <a:ext uri="{FF2B5EF4-FFF2-40B4-BE49-F238E27FC236}">
                      <a16:creationId xmlns:a16="http://schemas.microsoft.com/office/drawing/2014/main" id="{A3305466-448C-255E-D2BD-3D440104DD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9" name="矩形 478">
                  <a:extLst>
                    <a:ext uri="{FF2B5EF4-FFF2-40B4-BE49-F238E27FC236}">
                      <a16:creationId xmlns:a16="http://schemas.microsoft.com/office/drawing/2014/main" id="{8DEFF82C-B337-718D-91F7-E9ACB9C98C5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6" name="组合 415">
                <a:extLst>
                  <a:ext uri="{FF2B5EF4-FFF2-40B4-BE49-F238E27FC236}">
                    <a16:creationId xmlns:a16="http://schemas.microsoft.com/office/drawing/2014/main" id="{8AE207F4-05F9-625D-E93C-0CEC3EC41979}"/>
                  </a:ext>
                </a:extLst>
              </p:cNvPr>
              <p:cNvGrpSpPr/>
              <p:nvPr/>
            </p:nvGrpSpPr>
            <p:grpSpPr>
              <a:xfrm flipV="1">
                <a:off x="-1720042" y="4590794"/>
                <a:ext cx="2106934" cy="91137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472" name="矩形 471">
                  <a:extLst>
                    <a:ext uri="{FF2B5EF4-FFF2-40B4-BE49-F238E27FC236}">
                      <a16:creationId xmlns:a16="http://schemas.microsoft.com/office/drawing/2014/main" id="{F8B50357-B9D7-ECE6-9922-A15B36AAABC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3" name="矩形 472">
                  <a:extLst>
                    <a:ext uri="{FF2B5EF4-FFF2-40B4-BE49-F238E27FC236}">
                      <a16:creationId xmlns:a16="http://schemas.microsoft.com/office/drawing/2014/main" id="{8DAABCFF-F3CD-7244-7541-4C455737D3B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4" name="矩形 473">
                  <a:extLst>
                    <a:ext uri="{FF2B5EF4-FFF2-40B4-BE49-F238E27FC236}">
                      <a16:creationId xmlns:a16="http://schemas.microsoft.com/office/drawing/2014/main" id="{7B99244C-69B0-7A14-8E73-CB81CBB4D73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75" name="矩形 474">
                  <a:extLst>
                    <a:ext uri="{FF2B5EF4-FFF2-40B4-BE49-F238E27FC236}">
                      <a16:creationId xmlns:a16="http://schemas.microsoft.com/office/drawing/2014/main" id="{82D97A37-93C0-96A4-5172-3DB499AACAB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7" name="组合 416">
                <a:extLst>
                  <a:ext uri="{FF2B5EF4-FFF2-40B4-BE49-F238E27FC236}">
                    <a16:creationId xmlns:a16="http://schemas.microsoft.com/office/drawing/2014/main" id="{A1D3AFDF-5717-53C5-3AE6-B772E5B3C83C}"/>
                  </a:ext>
                </a:extLst>
              </p:cNvPr>
              <p:cNvGrpSpPr/>
              <p:nvPr/>
            </p:nvGrpSpPr>
            <p:grpSpPr>
              <a:xfrm flipV="1">
                <a:off x="-1719553" y="4765768"/>
                <a:ext cx="2106934" cy="91137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468" name="矩形 467">
                  <a:extLst>
                    <a:ext uri="{FF2B5EF4-FFF2-40B4-BE49-F238E27FC236}">
                      <a16:creationId xmlns:a16="http://schemas.microsoft.com/office/drawing/2014/main" id="{186F9046-4617-8F47-4ECA-E934848D481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9" name="矩形 468">
                  <a:extLst>
                    <a:ext uri="{FF2B5EF4-FFF2-40B4-BE49-F238E27FC236}">
                      <a16:creationId xmlns:a16="http://schemas.microsoft.com/office/drawing/2014/main" id="{643A006B-761C-E997-F1C8-8FD690E64C5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0" name="矩形 469">
                  <a:extLst>
                    <a:ext uri="{FF2B5EF4-FFF2-40B4-BE49-F238E27FC236}">
                      <a16:creationId xmlns:a16="http://schemas.microsoft.com/office/drawing/2014/main" id="{01709A5D-AFC6-05D2-36CC-FD3755BB1F7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1" name="矩形 470">
                  <a:extLst>
                    <a:ext uri="{FF2B5EF4-FFF2-40B4-BE49-F238E27FC236}">
                      <a16:creationId xmlns:a16="http://schemas.microsoft.com/office/drawing/2014/main" id="{0DEE01C7-03F0-C58D-8DA0-535E0FD103B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8" name="组合 417">
                <a:extLst>
                  <a:ext uri="{FF2B5EF4-FFF2-40B4-BE49-F238E27FC236}">
                    <a16:creationId xmlns:a16="http://schemas.microsoft.com/office/drawing/2014/main" id="{582A8155-E8F6-7436-A5B2-2938E8DFF732}"/>
                  </a:ext>
                </a:extLst>
              </p:cNvPr>
              <p:cNvGrpSpPr/>
              <p:nvPr/>
            </p:nvGrpSpPr>
            <p:grpSpPr>
              <a:xfrm flipV="1">
                <a:off x="-1719553" y="4927449"/>
                <a:ext cx="2106934" cy="91137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464" name="矩形 463">
                  <a:extLst>
                    <a:ext uri="{FF2B5EF4-FFF2-40B4-BE49-F238E27FC236}">
                      <a16:creationId xmlns:a16="http://schemas.microsoft.com/office/drawing/2014/main" id="{99D0A30B-FF75-B402-C69F-60CF1F422C3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5" name="矩形 464">
                  <a:extLst>
                    <a:ext uri="{FF2B5EF4-FFF2-40B4-BE49-F238E27FC236}">
                      <a16:creationId xmlns:a16="http://schemas.microsoft.com/office/drawing/2014/main" id="{2A3DD8CE-CF7E-8F3C-6717-5211E425D5A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6" name="矩形 465">
                  <a:extLst>
                    <a:ext uri="{FF2B5EF4-FFF2-40B4-BE49-F238E27FC236}">
                      <a16:creationId xmlns:a16="http://schemas.microsoft.com/office/drawing/2014/main" id="{1356EC6E-D801-AEDA-8947-80BD06FF2A7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7" name="矩形 466">
                  <a:extLst>
                    <a:ext uri="{FF2B5EF4-FFF2-40B4-BE49-F238E27FC236}">
                      <a16:creationId xmlns:a16="http://schemas.microsoft.com/office/drawing/2014/main" id="{691D95DC-9B51-0FA0-450C-08623F997D2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9" name="组合 418">
                <a:extLst>
                  <a:ext uri="{FF2B5EF4-FFF2-40B4-BE49-F238E27FC236}">
                    <a16:creationId xmlns:a16="http://schemas.microsoft.com/office/drawing/2014/main" id="{485C82FC-5300-9DCE-E8CA-037BAE7DB1B6}"/>
                  </a:ext>
                </a:extLst>
              </p:cNvPr>
              <p:cNvGrpSpPr/>
              <p:nvPr/>
            </p:nvGrpSpPr>
            <p:grpSpPr>
              <a:xfrm flipV="1">
                <a:off x="-1719553" y="5089130"/>
                <a:ext cx="2106934" cy="91137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460" name="矩形 459">
                  <a:extLst>
                    <a:ext uri="{FF2B5EF4-FFF2-40B4-BE49-F238E27FC236}">
                      <a16:creationId xmlns:a16="http://schemas.microsoft.com/office/drawing/2014/main" id="{120FABB0-A5F5-E160-8CFB-387BC2DC9F0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1" name="矩形 460">
                  <a:extLst>
                    <a:ext uri="{FF2B5EF4-FFF2-40B4-BE49-F238E27FC236}">
                      <a16:creationId xmlns:a16="http://schemas.microsoft.com/office/drawing/2014/main" id="{E82AFFFD-5882-285A-3680-7D3DB945279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2" name="矩形 461">
                  <a:extLst>
                    <a:ext uri="{FF2B5EF4-FFF2-40B4-BE49-F238E27FC236}">
                      <a16:creationId xmlns:a16="http://schemas.microsoft.com/office/drawing/2014/main" id="{9935A082-697B-0AA0-46D7-BF3F3FE20B2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63" name="矩形 462">
                  <a:extLst>
                    <a:ext uri="{FF2B5EF4-FFF2-40B4-BE49-F238E27FC236}">
                      <a16:creationId xmlns:a16="http://schemas.microsoft.com/office/drawing/2014/main" id="{F362A834-BBF6-920B-DCB0-8FB207846B0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0" name="组合 419">
                <a:extLst>
                  <a:ext uri="{FF2B5EF4-FFF2-40B4-BE49-F238E27FC236}">
                    <a16:creationId xmlns:a16="http://schemas.microsoft.com/office/drawing/2014/main" id="{29012505-78FB-3371-7C2D-F1E0C4864419}"/>
                  </a:ext>
                </a:extLst>
              </p:cNvPr>
              <p:cNvGrpSpPr/>
              <p:nvPr/>
            </p:nvGrpSpPr>
            <p:grpSpPr>
              <a:xfrm flipV="1">
                <a:off x="-1719553" y="5250811"/>
                <a:ext cx="2106934" cy="91137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456" name="矩形 455">
                  <a:extLst>
                    <a:ext uri="{FF2B5EF4-FFF2-40B4-BE49-F238E27FC236}">
                      <a16:creationId xmlns:a16="http://schemas.microsoft.com/office/drawing/2014/main" id="{14A9CA77-7CB1-6795-B2A9-C393A5FD4B8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57" name="矩形 456">
                  <a:extLst>
                    <a:ext uri="{FF2B5EF4-FFF2-40B4-BE49-F238E27FC236}">
                      <a16:creationId xmlns:a16="http://schemas.microsoft.com/office/drawing/2014/main" id="{78BB6F2D-2C2E-FB7A-3E6B-C6013659BDC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58" name="矩形 457">
                  <a:extLst>
                    <a:ext uri="{FF2B5EF4-FFF2-40B4-BE49-F238E27FC236}">
                      <a16:creationId xmlns:a16="http://schemas.microsoft.com/office/drawing/2014/main" id="{F44403B4-B04D-8029-396A-91D66B3EA99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59" name="矩形 458">
                  <a:extLst>
                    <a:ext uri="{FF2B5EF4-FFF2-40B4-BE49-F238E27FC236}">
                      <a16:creationId xmlns:a16="http://schemas.microsoft.com/office/drawing/2014/main" id="{04C6CCFA-896B-E364-17AD-263A0860D0A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1" name="组合 420">
                <a:extLst>
                  <a:ext uri="{FF2B5EF4-FFF2-40B4-BE49-F238E27FC236}">
                    <a16:creationId xmlns:a16="http://schemas.microsoft.com/office/drawing/2014/main" id="{BEFA4A13-0C55-E25F-3D65-DB9DAB3EB5AD}"/>
                  </a:ext>
                </a:extLst>
              </p:cNvPr>
              <p:cNvGrpSpPr/>
              <p:nvPr/>
            </p:nvGrpSpPr>
            <p:grpSpPr>
              <a:xfrm flipV="1">
                <a:off x="-1719553" y="5412491"/>
                <a:ext cx="2106934" cy="91137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452" name="矩形 451">
                  <a:extLst>
                    <a:ext uri="{FF2B5EF4-FFF2-40B4-BE49-F238E27FC236}">
                      <a16:creationId xmlns:a16="http://schemas.microsoft.com/office/drawing/2014/main" id="{76A0A282-BDBC-51B5-8680-8BEA9FF9E6B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3" name="矩形 452">
                  <a:extLst>
                    <a:ext uri="{FF2B5EF4-FFF2-40B4-BE49-F238E27FC236}">
                      <a16:creationId xmlns:a16="http://schemas.microsoft.com/office/drawing/2014/main" id="{5A58667D-FDAE-92B2-DB8D-20E30C9FB40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4" name="矩形 453">
                  <a:extLst>
                    <a:ext uri="{FF2B5EF4-FFF2-40B4-BE49-F238E27FC236}">
                      <a16:creationId xmlns:a16="http://schemas.microsoft.com/office/drawing/2014/main" id="{563A494F-A45E-6EB2-31C4-2A987F51204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5" name="矩形 454">
                  <a:extLst>
                    <a:ext uri="{FF2B5EF4-FFF2-40B4-BE49-F238E27FC236}">
                      <a16:creationId xmlns:a16="http://schemas.microsoft.com/office/drawing/2014/main" id="{11C90E1B-128B-4A14-21FE-F14106BE1A9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2" name="组合 421">
                <a:extLst>
                  <a:ext uri="{FF2B5EF4-FFF2-40B4-BE49-F238E27FC236}">
                    <a16:creationId xmlns:a16="http://schemas.microsoft.com/office/drawing/2014/main" id="{3F217A1F-95EA-1A75-2A76-EC0D0641F477}"/>
                  </a:ext>
                </a:extLst>
              </p:cNvPr>
              <p:cNvGrpSpPr/>
              <p:nvPr/>
            </p:nvGrpSpPr>
            <p:grpSpPr>
              <a:xfrm flipV="1">
                <a:off x="-1719553" y="5574172"/>
                <a:ext cx="2106934" cy="91137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448" name="矩形 447">
                  <a:extLst>
                    <a:ext uri="{FF2B5EF4-FFF2-40B4-BE49-F238E27FC236}">
                      <a16:creationId xmlns:a16="http://schemas.microsoft.com/office/drawing/2014/main" id="{435AF0A2-B708-872B-FA1B-D9FB3D48179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" name="矩形 448">
                  <a:extLst>
                    <a:ext uri="{FF2B5EF4-FFF2-40B4-BE49-F238E27FC236}">
                      <a16:creationId xmlns:a16="http://schemas.microsoft.com/office/drawing/2014/main" id="{B8437F2B-8047-EDDB-273C-489FF9BBA5D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0" name="矩形 449">
                  <a:extLst>
                    <a:ext uri="{FF2B5EF4-FFF2-40B4-BE49-F238E27FC236}">
                      <a16:creationId xmlns:a16="http://schemas.microsoft.com/office/drawing/2014/main" id="{9C360D3D-5EC8-F0E7-2837-1192C8375D4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1" name="矩形 450">
                  <a:extLst>
                    <a:ext uri="{FF2B5EF4-FFF2-40B4-BE49-F238E27FC236}">
                      <a16:creationId xmlns:a16="http://schemas.microsoft.com/office/drawing/2014/main" id="{D3AA613A-0AD5-410A-C6CD-DCB0DBDA56A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3" name="组合 422">
                <a:extLst>
                  <a:ext uri="{FF2B5EF4-FFF2-40B4-BE49-F238E27FC236}">
                    <a16:creationId xmlns:a16="http://schemas.microsoft.com/office/drawing/2014/main" id="{514E7FEA-F1BF-E462-39C0-A5C6A5EB5291}"/>
                  </a:ext>
                </a:extLst>
              </p:cNvPr>
              <p:cNvGrpSpPr/>
              <p:nvPr/>
            </p:nvGrpSpPr>
            <p:grpSpPr>
              <a:xfrm flipV="1">
                <a:off x="-1719553" y="5735853"/>
                <a:ext cx="2106934" cy="91137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444" name="矩形 443">
                  <a:extLst>
                    <a:ext uri="{FF2B5EF4-FFF2-40B4-BE49-F238E27FC236}">
                      <a16:creationId xmlns:a16="http://schemas.microsoft.com/office/drawing/2014/main" id="{243F0D49-4DFF-DF85-2B27-9E7D45F51DB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45" name="矩形 444">
                  <a:extLst>
                    <a:ext uri="{FF2B5EF4-FFF2-40B4-BE49-F238E27FC236}">
                      <a16:creationId xmlns:a16="http://schemas.microsoft.com/office/drawing/2014/main" id="{5222FDAD-5834-126D-FC23-C1B40F3CE7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46" name="矩形 445">
                  <a:extLst>
                    <a:ext uri="{FF2B5EF4-FFF2-40B4-BE49-F238E27FC236}">
                      <a16:creationId xmlns:a16="http://schemas.microsoft.com/office/drawing/2014/main" id="{11081EB7-987F-842F-4E2F-6EEE2137279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47" name="矩形 446">
                  <a:extLst>
                    <a:ext uri="{FF2B5EF4-FFF2-40B4-BE49-F238E27FC236}">
                      <a16:creationId xmlns:a16="http://schemas.microsoft.com/office/drawing/2014/main" id="{A1DCF4B0-95DF-6912-1512-4A375C049DB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4" name="组合 423">
                <a:extLst>
                  <a:ext uri="{FF2B5EF4-FFF2-40B4-BE49-F238E27FC236}">
                    <a16:creationId xmlns:a16="http://schemas.microsoft.com/office/drawing/2014/main" id="{FFDA177D-CDB2-E28F-2F80-7A03A43AED18}"/>
                  </a:ext>
                </a:extLst>
              </p:cNvPr>
              <p:cNvGrpSpPr/>
              <p:nvPr/>
            </p:nvGrpSpPr>
            <p:grpSpPr>
              <a:xfrm flipV="1">
                <a:off x="-1720042" y="1812401"/>
                <a:ext cx="2106934" cy="91137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440" name="矩形 439">
                  <a:extLst>
                    <a:ext uri="{FF2B5EF4-FFF2-40B4-BE49-F238E27FC236}">
                      <a16:creationId xmlns:a16="http://schemas.microsoft.com/office/drawing/2014/main" id="{5B1EF248-09DA-1EF6-7EC9-A1666842474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1" name="矩形 440">
                  <a:extLst>
                    <a:ext uri="{FF2B5EF4-FFF2-40B4-BE49-F238E27FC236}">
                      <a16:creationId xmlns:a16="http://schemas.microsoft.com/office/drawing/2014/main" id="{E1E51A0A-43DA-821B-C265-411B0B67FD42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2" name="矩形 441">
                  <a:extLst>
                    <a:ext uri="{FF2B5EF4-FFF2-40B4-BE49-F238E27FC236}">
                      <a16:creationId xmlns:a16="http://schemas.microsoft.com/office/drawing/2014/main" id="{AAEDAEBF-0ED1-DB2A-C676-E91C609D820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3" name="矩形 442">
                  <a:extLst>
                    <a:ext uri="{FF2B5EF4-FFF2-40B4-BE49-F238E27FC236}">
                      <a16:creationId xmlns:a16="http://schemas.microsoft.com/office/drawing/2014/main" id="{15ABC60F-B7ED-28B3-0284-561667B9DB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5" name="组合 424">
                <a:extLst>
                  <a:ext uri="{FF2B5EF4-FFF2-40B4-BE49-F238E27FC236}">
                    <a16:creationId xmlns:a16="http://schemas.microsoft.com/office/drawing/2014/main" id="{2B1DA1C2-E223-F70A-0DC3-BFEF0D0C7C56}"/>
                  </a:ext>
                </a:extLst>
              </p:cNvPr>
              <p:cNvGrpSpPr/>
              <p:nvPr/>
            </p:nvGrpSpPr>
            <p:grpSpPr>
              <a:xfrm flipV="1">
                <a:off x="-1720042" y="1974082"/>
                <a:ext cx="2106934" cy="91137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436" name="矩形 435">
                  <a:extLst>
                    <a:ext uri="{FF2B5EF4-FFF2-40B4-BE49-F238E27FC236}">
                      <a16:creationId xmlns:a16="http://schemas.microsoft.com/office/drawing/2014/main" id="{D5F0D122-3559-5E18-EC4A-C20DCFBD9CF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7" name="矩形 436">
                  <a:extLst>
                    <a:ext uri="{FF2B5EF4-FFF2-40B4-BE49-F238E27FC236}">
                      <a16:creationId xmlns:a16="http://schemas.microsoft.com/office/drawing/2014/main" id="{A5B3BAE4-61E1-DAF5-E07E-C0B2435B89D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8" name="矩形 437">
                  <a:extLst>
                    <a:ext uri="{FF2B5EF4-FFF2-40B4-BE49-F238E27FC236}">
                      <a16:creationId xmlns:a16="http://schemas.microsoft.com/office/drawing/2014/main" id="{96963F8E-EA3C-B103-9B44-810057B90A3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9" name="矩形 438">
                  <a:extLst>
                    <a:ext uri="{FF2B5EF4-FFF2-40B4-BE49-F238E27FC236}">
                      <a16:creationId xmlns:a16="http://schemas.microsoft.com/office/drawing/2014/main" id="{A0EC795B-0D49-B299-8D87-47CA80D9A80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6" name="组合 425">
                <a:extLst>
                  <a:ext uri="{FF2B5EF4-FFF2-40B4-BE49-F238E27FC236}">
                    <a16:creationId xmlns:a16="http://schemas.microsoft.com/office/drawing/2014/main" id="{988F4C1E-C9F8-19D9-CBA8-E0CDCA9C8042}"/>
                  </a:ext>
                </a:extLst>
              </p:cNvPr>
              <p:cNvGrpSpPr/>
              <p:nvPr/>
            </p:nvGrpSpPr>
            <p:grpSpPr>
              <a:xfrm flipV="1">
                <a:off x="-1720042" y="2135763"/>
                <a:ext cx="2106934" cy="91137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432" name="矩形 431">
                  <a:extLst>
                    <a:ext uri="{FF2B5EF4-FFF2-40B4-BE49-F238E27FC236}">
                      <a16:creationId xmlns:a16="http://schemas.microsoft.com/office/drawing/2014/main" id="{B98CF87D-0454-0DE0-C3AD-CF6D16C4B67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3" name="矩形 432">
                  <a:extLst>
                    <a:ext uri="{FF2B5EF4-FFF2-40B4-BE49-F238E27FC236}">
                      <a16:creationId xmlns:a16="http://schemas.microsoft.com/office/drawing/2014/main" id="{B62366C3-CDB1-90B3-95A5-7F17531490E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4" name="矩形 433">
                  <a:extLst>
                    <a:ext uri="{FF2B5EF4-FFF2-40B4-BE49-F238E27FC236}">
                      <a16:creationId xmlns:a16="http://schemas.microsoft.com/office/drawing/2014/main" id="{A8DBC827-CA86-6870-4AA7-EE0E52191CE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5" name="矩形 434">
                  <a:extLst>
                    <a:ext uri="{FF2B5EF4-FFF2-40B4-BE49-F238E27FC236}">
                      <a16:creationId xmlns:a16="http://schemas.microsoft.com/office/drawing/2014/main" id="{7792D8B7-6F88-3B4D-670E-E1B0F3C6EA9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27" name="组合 426">
                <a:extLst>
                  <a:ext uri="{FF2B5EF4-FFF2-40B4-BE49-F238E27FC236}">
                    <a16:creationId xmlns:a16="http://schemas.microsoft.com/office/drawing/2014/main" id="{2711FBDB-29D5-D4C7-C25E-119D401A7253}"/>
                  </a:ext>
                </a:extLst>
              </p:cNvPr>
              <p:cNvGrpSpPr/>
              <p:nvPr/>
            </p:nvGrpSpPr>
            <p:grpSpPr>
              <a:xfrm flipV="1">
                <a:off x="-1720042" y="2297444"/>
                <a:ext cx="2106934" cy="91137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428" name="矩形 427">
                  <a:extLst>
                    <a:ext uri="{FF2B5EF4-FFF2-40B4-BE49-F238E27FC236}">
                      <a16:creationId xmlns:a16="http://schemas.microsoft.com/office/drawing/2014/main" id="{ABFBB083-5AFA-3867-4546-A33EAA7A5A7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29" name="矩形 428">
                  <a:extLst>
                    <a:ext uri="{FF2B5EF4-FFF2-40B4-BE49-F238E27FC236}">
                      <a16:creationId xmlns:a16="http://schemas.microsoft.com/office/drawing/2014/main" id="{91117807-619A-65AB-32EF-73C4711D211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0" name="矩形 429">
                  <a:extLst>
                    <a:ext uri="{FF2B5EF4-FFF2-40B4-BE49-F238E27FC236}">
                      <a16:creationId xmlns:a16="http://schemas.microsoft.com/office/drawing/2014/main" id="{E445F0E2-41E0-99D6-E42B-8C3C094E830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431" name="矩形 430">
                  <a:extLst>
                    <a:ext uri="{FF2B5EF4-FFF2-40B4-BE49-F238E27FC236}">
                      <a16:creationId xmlns:a16="http://schemas.microsoft.com/office/drawing/2014/main" id="{C6D7DC76-B21A-EEFA-D25F-02FF91CAC1B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596" name="组合 1595">
            <a:extLst>
              <a:ext uri="{FF2B5EF4-FFF2-40B4-BE49-F238E27FC236}">
                <a16:creationId xmlns:a16="http://schemas.microsoft.com/office/drawing/2014/main" id="{CA7ACE4E-E967-6D33-9DCF-844CB1D8EB8B}"/>
              </a:ext>
            </a:extLst>
          </p:cNvPr>
          <p:cNvGrpSpPr/>
          <p:nvPr/>
        </p:nvGrpSpPr>
        <p:grpSpPr>
          <a:xfrm>
            <a:off x="7507388" y="4635818"/>
            <a:ext cx="1561372" cy="1825663"/>
            <a:chOff x="5345701" y="4552682"/>
            <a:chExt cx="2508163" cy="2570012"/>
          </a:xfrm>
        </p:grpSpPr>
        <p:grpSp>
          <p:nvGrpSpPr>
            <p:cNvPr id="905" name="组合 904">
              <a:extLst>
                <a:ext uri="{FF2B5EF4-FFF2-40B4-BE49-F238E27FC236}">
                  <a16:creationId xmlns:a16="http://schemas.microsoft.com/office/drawing/2014/main" id="{C845E5D9-B2F0-5A63-B982-500E169252E3}"/>
                </a:ext>
              </a:extLst>
            </p:cNvPr>
            <p:cNvGrpSpPr/>
            <p:nvPr/>
          </p:nvGrpSpPr>
          <p:grpSpPr>
            <a:xfrm>
              <a:off x="6654723" y="4552682"/>
              <a:ext cx="1199141" cy="2285652"/>
              <a:chOff x="2969946" y="1666245"/>
              <a:chExt cx="2107423" cy="4016912"/>
            </a:xfrm>
          </p:grpSpPr>
          <p:grpSp>
            <p:nvGrpSpPr>
              <p:cNvPr id="906" name="组合 905">
                <a:extLst>
                  <a:ext uri="{FF2B5EF4-FFF2-40B4-BE49-F238E27FC236}">
                    <a16:creationId xmlns:a16="http://schemas.microsoft.com/office/drawing/2014/main" id="{7D5EE2F9-91C7-7E57-88D2-3EEF67144742}"/>
                  </a:ext>
                </a:extLst>
              </p:cNvPr>
              <p:cNvGrpSpPr/>
              <p:nvPr/>
            </p:nvGrpSpPr>
            <p:grpSpPr>
              <a:xfrm flipV="1">
                <a:off x="2970435" y="2332231"/>
                <a:ext cx="2106934" cy="91138"/>
                <a:chOff x="2369816" y="3420033"/>
                <a:chExt cx="1843121" cy="79726"/>
              </a:xfrm>
              <a:solidFill>
                <a:srgbClr val="FF9933"/>
              </a:solidFill>
            </p:grpSpPr>
            <p:sp>
              <p:nvSpPr>
                <p:cNvPr id="1152" name="矩形 1151">
                  <a:extLst>
                    <a:ext uri="{FF2B5EF4-FFF2-40B4-BE49-F238E27FC236}">
                      <a16:creationId xmlns:a16="http://schemas.microsoft.com/office/drawing/2014/main" id="{5E521B8C-638A-E6E1-D32B-CC2FF01C75A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3" name="矩形 1152">
                  <a:extLst>
                    <a:ext uri="{FF2B5EF4-FFF2-40B4-BE49-F238E27FC236}">
                      <a16:creationId xmlns:a16="http://schemas.microsoft.com/office/drawing/2014/main" id="{4C92370E-E8FF-4F10-3CB8-D15FCB4B9C5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4" name="矩形 1153">
                  <a:extLst>
                    <a:ext uri="{FF2B5EF4-FFF2-40B4-BE49-F238E27FC236}">
                      <a16:creationId xmlns:a16="http://schemas.microsoft.com/office/drawing/2014/main" id="{D44703E2-D490-594F-FA39-8AEE66B3B86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5" name="矩形 1154">
                  <a:extLst>
                    <a:ext uri="{FF2B5EF4-FFF2-40B4-BE49-F238E27FC236}">
                      <a16:creationId xmlns:a16="http://schemas.microsoft.com/office/drawing/2014/main" id="{6A6C5357-ABE7-9C49-A4A8-989E8BB5966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7" name="组合 906">
                <a:extLst>
                  <a:ext uri="{FF2B5EF4-FFF2-40B4-BE49-F238E27FC236}">
                    <a16:creationId xmlns:a16="http://schemas.microsoft.com/office/drawing/2014/main" id="{96CFD7AC-FBC2-6041-B2D3-080F8A20154C}"/>
                  </a:ext>
                </a:extLst>
              </p:cNvPr>
              <p:cNvGrpSpPr/>
              <p:nvPr/>
            </p:nvGrpSpPr>
            <p:grpSpPr>
              <a:xfrm flipV="1">
                <a:off x="2969946" y="3476872"/>
                <a:ext cx="2106934" cy="91138"/>
                <a:chOff x="2369816" y="3420033"/>
                <a:chExt cx="1843121" cy="79726"/>
              </a:xfrm>
              <a:solidFill>
                <a:srgbClr val="6600FF"/>
              </a:solidFill>
            </p:grpSpPr>
            <p:sp>
              <p:nvSpPr>
                <p:cNvPr id="1148" name="矩形 1147">
                  <a:extLst>
                    <a:ext uri="{FF2B5EF4-FFF2-40B4-BE49-F238E27FC236}">
                      <a16:creationId xmlns:a16="http://schemas.microsoft.com/office/drawing/2014/main" id="{8AC2A252-F7B6-C8E6-2937-68A92D1D5F3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9" name="矩形 1148">
                  <a:extLst>
                    <a:ext uri="{FF2B5EF4-FFF2-40B4-BE49-F238E27FC236}">
                      <a16:creationId xmlns:a16="http://schemas.microsoft.com/office/drawing/2014/main" id="{D2B3460D-B1C1-0AC1-5617-2D970EA8D32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0" name="矩形 1149">
                  <a:extLst>
                    <a:ext uri="{FF2B5EF4-FFF2-40B4-BE49-F238E27FC236}">
                      <a16:creationId xmlns:a16="http://schemas.microsoft.com/office/drawing/2014/main" id="{3BEE367B-B599-3112-D8F8-3C5FECE4817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1" name="矩形 1150">
                  <a:extLst>
                    <a:ext uri="{FF2B5EF4-FFF2-40B4-BE49-F238E27FC236}">
                      <a16:creationId xmlns:a16="http://schemas.microsoft.com/office/drawing/2014/main" id="{BBCE6A51-C7D6-442A-58A1-196193F198FC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8" name="组合 907">
                <a:extLst>
                  <a:ext uri="{FF2B5EF4-FFF2-40B4-BE49-F238E27FC236}">
                    <a16:creationId xmlns:a16="http://schemas.microsoft.com/office/drawing/2014/main" id="{4CBF3D20-E6E8-6FE4-D458-969CD7459C03}"/>
                  </a:ext>
                </a:extLst>
              </p:cNvPr>
              <p:cNvGrpSpPr/>
              <p:nvPr/>
            </p:nvGrpSpPr>
            <p:grpSpPr>
              <a:xfrm flipV="1">
                <a:off x="2970435" y="2493911"/>
                <a:ext cx="2106934" cy="91138"/>
                <a:chOff x="2369816" y="3420033"/>
                <a:chExt cx="1843121" cy="79726"/>
              </a:xfrm>
              <a:solidFill>
                <a:srgbClr val="FF6600"/>
              </a:solidFill>
            </p:grpSpPr>
            <p:sp>
              <p:nvSpPr>
                <p:cNvPr id="1144" name="矩形 1143">
                  <a:extLst>
                    <a:ext uri="{FF2B5EF4-FFF2-40B4-BE49-F238E27FC236}">
                      <a16:creationId xmlns:a16="http://schemas.microsoft.com/office/drawing/2014/main" id="{B222165E-4970-CBF1-B33C-61685C0BDC30}"/>
                    </a:ext>
                  </a:extLst>
                </p:cNvPr>
                <p:cNvSpPr/>
                <p:nvPr/>
              </p:nvSpPr>
              <p:spPr>
                <a:xfrm flipH="1">
                  <a:off x="2446015" y="3420036"/>
                  <a:ext cx="844872" cy="797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5" name="矩形 1144">
                  <a:extLst>
                    <a:ext uri="{FF2B5EF4-FFF2-40B4-BE49-F238E27FC236}">
                      <a16:creationId xmlns:a16="http://schemas.microsoft.com/office/drawing/2014/main" id="{6BCD4DAD-C357-2C1C-BF7D-AC76282BE13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6" name="矩形 1145">
                  <a:extLst>
                    <a:ext uri="{FF2B5EF4-FFF2-40B4-BE49-F238E27FC236}">
                      <a16:creationId xmlns:a16="http://schemas.microsoft.com/office/drawing/2014/main" id="{67FF02FA-4DF8-45C9-1A57-05CF5655131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47" name="矩形 1146">
                  <a:extLst>
                    <a:ext uri="{FF2B5EF4-FFF2-40B4-BE49-F238E27FC236}">
                      <a16:creationId xmlns:a16="http://schemas.microsoft.com/office/drawing/2014/main" id="{ADCA25B8-4D89-0E4C-EA52-EE3009047D09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09" name="组合 908">
                <a:extLst>
                  <a:ext uri="{FF2B5EF4-FFF2-40B4-BE49-F238E27FC236}">
                    <a16:creationId xmlns:a16="http://schemas.microsoft.com/office/drawing/2014/main" id="{B6EE7C80-3FC5-C84E-F90B-6C28F9629C09}"/>
                  </a:ext>
                </a:extLst>
              </p:cNvPr>
              <p:cNvGrpSpPr/>
              <p:nvPr/>
            </p:nvGrpSpPr>
            <p:grpSpPr>
              <a:xfrm flipV="1">
                <a:off x="2969946" y="3638554"/>
                <a:ext cx="2106934" cy="91138"/>
                <a:chOff x="2369816" y="3420033"/>
                <a:chExt cx="1843121" cy="79726"/>
              </a:xfrm>
              <a:solidFill>
                <a:srgbClr val="3366FF"/>
              </a:solidFill>
            </p:grpSpPr>
            <p:sp>
              <p:nvSpPr>
                <p:cNvPr id="1140" name="矩形 1139">
                  <a:extLst>
                    <a:ext uri="{FF2B5EF4-FFF2-40B4-BE49-F238E27FC236}">
                      <a16:creationId xmlns:a16="http://schemas.microsoft.com/office/drawing/2014/main" id="{7EEE673A-FD99-1803-D599-3D2D804FFD9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1" name="矩形 1140">
                  <a:extLst>
                    <a:ext uri="{FF2B5EF4-FFF2-40B4-BE49-F238E27FC236}">
                      <a16:creationId xmlns:a16="http://schemas.microsoft.com/office/drawing/2014/main" id="{FD4D23AC-033D-4CFA-40D5-835008EBF35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2" name="矩形 1141">
                  <a:extLst>
                    <a:ext uri="{FF2B5EF4-FFF2-40B4-BE49-F238E27FC236}">
                      <a16:creationId xmlns:a16="http://schemas.microsoft.com/office/drawing/2014/main" id="{17F9E4F8-69A7-5BBE-7C22-EB5CC68DB00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3" name="矩形 1142">
                  <a:extLst>
                    <a:ext uri="{FF2B5EF4-FFF2-40B4-BE49-F238E27FC236}">
                      <a16:creationId xmlns:a16="http://schemas.microsoft.com/office/drawing/2014/main" id="{FE36BBAB-0722-027F-C2D9-78DBBF62FB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0" name="组合 909">
                <a:extLst>
                  <a:ext uri="{FF2B5EF4-FFF2-40B4-BE49-F238E27FC236}">
                    <a16:creationId xmlns:a16="http://schemas.microsoft.com/office/drawing/2014/main" id="{B2863DAE-B153-B930-8B13-9F2FE3F7ECDB}"/>
                  </a:ext>
                </a:extLst>
              </p:cNvPr>
              <p:cNvGrpSpPr/>
              <p:nvPr/>
            </p:nvGrpSpPr>
            <p:grpSpPr>
              <a:xfrm flipV="1">
                <a:off x="2970435" y="2655593"/>
                <a:ext cx="2106934" cy="91138"/>
                <a:chOff x="2369816" y="3420033"/>
                <a:chExt cx="1843121" cy="79726"/>
              </a:xfrm>
              <a:solidFill>
                <a:srgbClr val="FF9966"/>
              </a:solidFill>
            </p:grpSpPr>
            <p:sp>
              <p:nvSpPr>
                <p:cNvPr id="1136" name="矩形 1135">
                  <a:extLst>
                    <a:ext uri="{FF2B5EF4-FFF2-40B4-BE49-F238E27FC236}">
                      <a16:creationId xmlns:a16="http://schemas.microsoft.com/office/drawing/2014/main" id="{26C4AE75-6016-E30B-3EFA-D0E427605AE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7" name="矩形 1136">
                  <a:extLst>
                    <a:ext uri="{FF2B5EF4-FFF2-40B4-BE49-F238E27FC236}">
                      <a16:creationId xmlns:a16="http://schemas.microsoft.com/office/drawing/2014/main" id="{4A39036E-660D-AD8C-2C1D-1E05C0E4A0E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8" name="矩形 1137">
                  <a:extLst>
                    <a:ext uri="{FF2B5EF4-FFF2-40B4-BE49-F238E27FC236}">
                      <a16:creationId xmlns:a16="http://schemas.microsoft.com/office/drawing/2014/main" id="{1B85A170-4BB7-8165-FCC9-71E9CF1E519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9" name="矩形 1138">
                  <a:extLst>
                    <a:ext uri="{FF2B5EF4-FFF2-40B4-BE49-F238E27FC236}">
                      <a16:creationId xmlns:a16="http://schemas.microsoft.com/office/drawing/2014/main" id="{4CC9BA9E-148C-4E03-0113-DB4C3BD402A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1" name="组合 910">
                <a:extLst>
                  <a:ext uri="{FF2B5EF4-FFF2-40B4-BE49-F238E27FC236}">
                    <a16:creationId xmlns:a16="http://schemas.microsoft.com/office/drawing/2014/main" id="{F1D92757-2915-747B-16D4-BD7F18EE8F15}"/>
                  </a:ext>
                </a:extLst>
              </p:cNvPr>
              <p:cNvGrpSpPr/>
              <p:nvPr/>
            </p:nvGrpSpPr>
            <p:grpSpPr>
              <a:xfrm flipV="1">
                <a:off x="2969946" y="3800235"/>
                <a:ext cx="2106934" cy="91138"/>
                <a:chOff x="2369816" y="3420033"/>
                <a:chExt cx="1843121" cy="79726"/>
              </a:xfrm>
              <a:solidFill>
                <a:srgbClr val="0099FF"/>
              </a:solidFill>
            </p:grpSpPr>
            <p:sp>
              <p:nvSpPr>
                <p:cNvPr id="1132" name="矩形 1131">
                  <a:extLst>
                    <a:ext uri="{FF2B5EF4-FFF2-40B4-BE49-F238E27FC236}">
                      <a16:creationId xmlns:a16="http://schemas.microsoft.com/office/drawing/2014/main" id="{AEE508DB-C5F0-8E0C-5881-68465D694D4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3" name="矩形 1132">
                  <a:extLst>
                    <a:ext uri="{FF2B5EF4-FFF2-40B4-BE49-F238E27FC236}">
                      <a16:creationId xmlns:a16="http://schemas.microsoft.com/office/drawing/2014/main" id="{51009B16-A416-A769-F4C3-B49B86AB8F7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4" name="矩形 1133">
                  <a:extLst>
                    <a:ext uri="{FF2B5EF4-FFF2-40B4-BE49-F238E27FC236}">
                      <a16:creationId xmlns:a16="http://schemas.microsoft.com/office/drawing/2014/main" id="{F1523C05-6A35-42B9-E29D-0DD3C235E39E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5" name="矩形 1134">
                  <a:extLst>
                    <a:ext uri="{FF2B5EF4-FFF2-40B4-BE49-F238E27FC236}">
                      <a16:creationId xmlns:a16="http://schemas.microsoft.com/office/drawing/2014/main" id="{299D905C-8554-727B-3CFD-E6324429F43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2" name="组合 911">
                <a:extLst>
                  <a:ext uri="{FF2B5EF4-FFF2-40B4-BE49-F238E27FC236}">
                    <a16:creationId xmlns:a16="http://schemas.microsoft.com/office/drawing/2014/main" id="{C1CFA781-AE1F-957D-74CA-7C939B6848F9}"/>
                  </a:ext>
                </a:extLst>
              </p:cNvPr>
              <p:cNvGrpSpPr/>
              <p:nvPr/>
            </p:nvGrpSpPr>
            <p:grpSpPr>
              <a:xfrm flipV="1">
                <a:off x="2970435" y="2817274"/>
                <a:ext cx="2106934" cy="91138"/>
                <a:chOff x="2369816" y="3420033"/>
                <a:chExt cx="1843121" cy="79726"/>
              </a:xfrm>
              <a:solidFill>
                <a:srgbClr val="006600"/>
              </a:solidFill>
            </p:grpSpPr>
            <p:sp>
              <p:nvSpPr>
                <p:cNvPr id="1128" name="矩形 1127">
                  <a:extLst>
                    <a:ext uri="{FF2B5EF4-FFF2-40B4-BE49-F238E27FC236}">
                      <a16:creationId xmlns:a16="http://schemas.microsoft.com/office/drawing/2014/main" id="{E9BA6070-1DE5-17D2-129A-D27C68026DD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9" name="矩形 1128">
                  <a:extLst>
                    <a:ext uri="{FF2B5EF4-FFF2-40B4-BE49-F238E27FC236}">
                      <a16:creationId xmlns:a16="http://schemas.microsoft.com/office/drawing/2014/main" id="{F3E827A1-8AA6-489C-328F-B7C0D99792A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0" name="矩形 1129">
                  <a:extLst>
                    <a:ext uri="{FF2B5EF4-FFF2-40B4-BE49-F238E27FC236}">
                      <a16:creationId xmlns:a16="http://schemas.microsoft.com/office/drawing/2014/main" id="{73708FD4-8E12-9477-DAB3-B88DA4C2876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31" name="矩形 1130">
                  <a:extLst>
                    <a:ext uri="{FF2B5EF4-FFF2-40B4-BE49-F238E27FC236}">
                      <a16:creationId xmlns:a16="http://schemas.microsoft.com/office/drawing/2014/main" id="{926D3562-E1E2-E65D-6953-30D8FD7C32E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3" name="组合 912">
                <a:extLst>
                  <a:ext uri="{FF2B5EF4-FFF2-40B4-BE49-F238E27FC236}">
                    <a16:creationId xmlns:a16="http://schemas.microsoft.com/office/drawing/2014/main" id="{C7DEC85B-B8F2-4DFC-FF70-92DF6E010CA1}"/>
                  </a:ext>
                </a:extLst>
              </p:cNvPr>
              <p:cNvGrpSpPr/>
              <p:nvPr/>
            </p:nvGrpSpPr>
            <p:grpSpPr>
              <a:xfrm flipV="1">
                <a:off x="2969946" y="3961917"/>
                <a:ext cx="2106934" cy="91138"/>
                <a:chOff x="2369816" y="3420033"/>
                <a:chExt cx="1843121" cy="79726"/>
              </a:xfrm>
              <a:solidFill>
                <a:srgbClr val="009999"/>
              </a:solidFill>
            </p:grpSpPr>
            <p:sp>
              <p:nvSpPr>
                <p:cNvPr id="1124" name="矩形 1123">
                  <a:extLst>
                    <a:ext uri="{FF2B5EF4-FFF2-40B4-BE49-F238E27FC236}">
                      <a16:creationId xmlns:a16="http://schemas.microsoft.com/office/drawing/2014/main" id="{6CE399F0-B13C-F75C-A099-FCDBA6E8504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5" name="矩形 1124">
                  <a:extLst>
                    <a:ext uri="{FF2B5EF4-FFF2-40B4-BE49-F238E27FC236}">
                      <a16:creationId xmlns:a16="http://schemas.microsoft.com/office/drawing/2014/main" id="{AB75407A-C558-C8BD-A9FB-DE286DA7902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6" name="矩形 1125">
                  <a:extLst>
                    <a:ext uri="{FF2B5EF4-FFF2-40B4-BE49-F238E27FC236}">
                      <a16:creationId xmlns:a16="http://schemas.microsoft.com/office/drawing/2014/main" id="{26093FAA-3572-5378-994C-0F8F6E65A44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27" name="矩形 1126">
                  <a:extLst>
                    <a:ext uri="{FF2B5EF4-FFF2-40B4-BE49-F238E27FC236}">
                      <a16:creationId xmlns:a16="http://schemas.microsoft.com/office/drawing/2014/main" id="{CF243E89-9F74-BFB2-7F6D-5BF13B2183A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4" name="组合 913">
                <a:extLst>
                  <a:ext uri="{FF2B5EF4-FFF2-40B4-BE49-F238E27FC236}">
                    <a16:creationId xmlns:a16="http://schemas.microsoft.com/office/drawing/2014/main" id="{6CAB13D9-8B6A-C1FA-A313-BD9740BE7477}"/>
                  </a:ext>
                </a:extLst>
              </p:cNvPr>
              <p:cNvGrpSpPr/>
              <p:nvPr/>
            </p:nvGrpSpPr>
            <p:grpSpPr>
              <a:xfrm flipV="1">
                <a:off x="2970435" y="2978954"/>
                <a:ext cx="2106934" cy="91138"/>
                <a:chOff x="2369816" y="3420033"/>
                <a:chExt cx="1843121" cy="79726"/>
              </a:xfrm>
              <a:solidFill>
                <a:srgbClr val="CCECFF"/>
              </a:solidFill>
            </p:grpSpPr>
            <p:sp>
              <p:nvSpPr>
                <p:cNvPr id="1120" name="矩形 1119">
                  <a:extLst>
                    <a:ext uri="{FF2B5EF4-FFF2-40B4-BE49-F238E27FC236}">
                      <a16:creationId xmlns:a16="http://schemas.microsoft.com/office/drawing/2014/main" id="{5B1B62FC-E0A1-DE98-E6A4-04F1E10B72D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1" name="矩形 1120">
                  <a:extLst>
                    <a:ext uri="{FF2B5EF4-FFF2-40B4-BE49-F238E27FC236}">
                      <a16:creationId xmlns:a16="http://schemas.microsoft.com/office/drawing/2014/main" id="{8B636133-915C-D34C-4514-B8C720D5F5F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2" name="矩形 1121">
                  <a:extLst>
                    <a:ext uri="{FF2B5EF4-FFF2-40B4-BE49-F238E27FC236}">
                      <a16:creationId xmlns:a16="http://schemas.microsoft.com/office/drawing/2014/main" id="{EAC16200-0470-CEAE-BBFC-062AFC6098F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23" name="矩形 1122">
                  <a:extLst>
                    <a:ext uri="{FF2B5EF4-FFF2-40B4-BE49-F238E27FC236}">
                      <a16:creationId xmlns:a16="http://schemas.microsoft.com/office/drawing/2014/main" id="{955DA200-7C46-5991-3366-755711DB588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5" name="组合 914">
                <a:extLst>
                  <a:ext uri="{FF2B5EF4-FFF2-40B4-BE49-F238E27FC236}">
                    <a16:creationId xmlns:a16="http://schemas.microsoft.com/office/drawing/2014/main" id="{91EA03B3-D787-305C-6FBA-1100AEBCE7F9}"/>
                  </a:ext>
                </a:extLst>
              </p:cNvPr>
              <p:cNvGrpSpPr/>
              <p:nvPr/>
            </p:nvGrpSpPr>
            <p:grpSpPr>
              <a:xfrm flipV="1">
                <a:off x="2969946" y="4123597"/>
                <a:ext cx="2106934" cy="91138"/>
                <a:chOff x="2369816" y="3420033"/>
                <a:chExt cx="1843121" cy="79726"/>
              </a:xfrm>
              <a:solidFill>
                <a:srgbClr val="339966"/>
              </a:solidFill>
            </p:grpSpPr>
            <p:sp>
              <p:nvSpPr>
                <p:cNvPr id="1116" name="矩形 1115">
                  <a:extLst>
                    <a:ext uri="{FF2B5EF4-FFF2-40B4-BE49-F238E27FC236}">
                      <a16:creationId xmlns:a16="http://schemas.microsoft.com/office/drawing/2014/main" id="{4980E172-DDEF-341B-4100-9FED7E161F5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7" name="矩形 1116">
                  <a:extLst>
                    <a:ext uri="{FF2B5EF4-FFF2-40B4-BE49-F238E27FC236}">
                      <a16:creationId xmlns:a16="http://schemas.microsoft.com/office/drawing/2014/main" id="{AA8220D2-9EC0-6F76-59C6-13D12A7EC9AD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8" name="矩形 1117">
                  <a:extLst>
                    <a:ext uri="{FF2B5EF4-FFF2-40B4-BE49-F238E27FC236}">
                      <a16:creationId xmlns:a16="http://schemas.microsoft.com/office/drawing/2014/main" id="{45F8B0DA-C48F-AB65-E19B-8032DD36786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9" name="矩形 1118">
                  <a:extLst>
                    <a:ext uri="{FF2B5EF4-FFF2-40B4-BE49-F238E27FC236}">
                      <a16:creationId xmlns:a16="http://schemas.microsoft.com/office/drawing/2014/main" id="{3ABCCA85-C28C-5A42-D9D8-64B9A99BD46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6" name="组合 915">
                <a:extLst>
                  <a:ext uri="{FF2B5EF4-FFF2-40B4-BE49-F238E27FC236}">
                    <a16:creationId xmlns:a16="http://schemas.microsoft.com/office/drawing/2014/main" id="{8187B7E9-54C8-2DDE-F433-BE458F6A7180}"/>
                  </a:ext>
                </a:extLst>
              </p:cNvPr>
              <p:cNvGrpSpPr/>
              <p:nvPr/>
            </p:nvGrpSpPr>
            <p:grpSpPr>
              <a:xfrm flipV="1">
                <a:off x="2970435" y="3140636"/>
                <a:ext cx="2106934" cy="91138"/>
                <a:chOff x="2369816" y="3420033"/>
                <a:chExt cx="1843121" cy="79726"/>
              </a:xfrm>
              <a:solidFill>
                <a:srgbClr val="CC00FF"/>
              </a:solidFill>
            </p:grpSpPr>
            <p:sp>
              <p:nvSpPr>
                <p:cNvPr id="1112" name="矩形 1111">
                  <a:extLst>
                    <a:ext uri="{FF2B5EF4-FFF2-40B4-BE49-F238E27FC236}">
                      <a16:creationId xmlns:a16="http://schemas.microsoft.com/office/drawing/2014/main" id="{97ED4ABE-983E-8F56-8DFF-AA10AB0474D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3" name="矩形 1112">
                  <a:extLst>
                    <a:ext uri="{FF2B5EF4-FFF2-40B4-BE49-F238E27FC236}">
                      <a16:creationId xmlns:a16="http://schemas.microsoft.com/office/drawing/2014/main" id="{87FAAC76-D8A2-D05F-D8C4-8BD51193A3C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4" name="矩形 1113">
                  <a:extLst>
                    <a:ext uri="{FF2B5EF4-FFF2-40B4-BE49-F238E27FC236}">
                      <a16:creationId xmlns:a16="http://schemas.microsoft.com/office/drawing/2014/main" id="{DE8AAC99-C601-633F-A83B-C0E6D022C13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15" name="矩形 1114">
                  <a:extLst>
                    <a:ext uri="{FF2B5EF4-FFF2-40B4-BE49-F238E27FC236}">
                      <a16:creationId xmlns:a16="http://schemas.microsoft.com/office/drawing/2014/main" id="{8F441227-09B7-9781-C105-9C1D3F64D4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7" name="组合 916">
                <a:extLst>
                  <a:ext uri="{FF2B5EF4-FFF2-40B4-BE49-F238E27FC236}">
                    <a16:creationId xmlns:a16="http://schemas.microsoft.com/office/drawing/2014/main" id="{3C7E4925-1BE2-3734-E1EB-EB6BB0C3D00D}"/>
                  </a:ext>
                </a:extLst>
              </p:cNvPr>
              <p:cNvGrpSpPr/>
              <p:nvPr/>
            </p:nvGrpSpPr>
            <p:grpSpPr>
              <a:xfrm flipV="1">
                <a:off x="2969946" y="4285278"/>
                <a:ext cx="2106934" cy="91138"/>
                <a:chOff x="2369816" y="3420033"/>
                <a:chExt cx="1843121" cy="79726"/>
              </a:xfrm>
              <a:solidFill>
                <a:srgbClr val="0033CC"/>
              </a:solidFill>
            </p:grpSpPr>
            <p:sp>
              <p:nvSpPr>
                <p:cNvPr id="1108" name="矩形 1107">
                  <a:extLst>
                    <a:ext uri="{FF2B5EF4-FFF2-40B4-BE49-F238E27FC236}">
                      <a16:creationId xmlns:a16="http://schemas.microsoft.com/office/drawing/2014/main" id="{2EBC755C-2D69-DAE0-7430-B5FF1D7ACED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9" name="矩形 1108">
                  <a:extLst>
                    <a:ext uri="{FF2B5EF4-FFF2-40B4-BE49-F238E27FC236}">
                      <a16:creationId xmlns:a16="http://schemas.microsoft.com/office/drawing/2014/main" id="{A8752A8A-8FA3-2EF2-1E2A-ED28693F17D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0" name="矩形 1109">
                  <a:extLst>
                    <a:ext uri="{FF2B5EF4-FFF2-40B4-BE49-F238E27FC236}">
                      <a16:creationId xmlns:a16="http://schemas.microsoft.com/office/drawing/2014/main" id="{6867E0E0-A2BF-8BA9-4F33-DBC02F04462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11" name="矩形 1110">
                  <a:extLst>
                    <a:ext uri="{FF2B5EF4-FFF2-40B4-BE49-F238E27FC236}">
                      <a16:creationId xmlns:a16="http://schemas.microsoft.com/office/drawing/2014/main" id="{A5C8709D-0AD8-CFD7-7886-15FCAB5741F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8" name="组合 917">
                <a:extLst>
                  <a:ext uri="{FF2B5EF4-FFF2-40B4-BE49-F238E27FC236}">
                    <a16:creationId xmlns:a16="http://schemas.microsoft.com/office/drawing/2014/main" id="{001F65C8-64C6-AEC6-402F-CB7398AFC37C}"/>
                  </a:ext>
                </a:extLst>
              </p:cNvPr>
              <p:cNvGrpSpPr/>
              <p:nvPr/>
            </p:nvGrpSpPr>
            <p:grpSpPr>
              <a:xfrm flipV="1">
                <a:off x="2970435" y="3302317"/>
                <a:ext cx="2106934" cy="91138"/>
                <a:chOff x="2369816" y="3420033"/>
                <a:chExt cx="1843121" cy="79726"/>
              </a:xfrm>
              <a:solidFill>
                <a:srgbClr val="9900FF"/>
              </a:solidFill>
            </p:grpSpPr>
            <p:sp>
              <p:nvSpPr>
                <p:cNvPr id="1104" name="矩形 1103">
                  <a:extLst>
                    <a:ext uri="{FF2B5EF4-FFF2-40B4-BE49-F238E27FC236}">
                      <a16:creationId xmlns:a16="http://schemas.microsoft.com/office/drawing/2014/main" id="{CD68A3DB-E209-9FC8-E60F-0F99746D614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5" name="矩形 1104">
                  <a:extLst>
                    <a:ext uri="{FF2B5EF4-FFF2-40B4-BE49-F238E27FC236}">
                      <a16:creationId xmlns:a16="http://schemas.microsoft.com/office/drawing/2014/main" id="{F2DF0BDD-3F79-910C-63EE-C193E51CB0F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6" name="矩形 1105">
                  <a:extLst>
                    <a:ext uri="{FF2B5EF4-FFF2-40B4-BE49-F238E27FC236}">
                      <a16:creationId xmlns:a16="http://schemas.microsoft.com/office/drawing/2014/main" id="{9389F3FB-4C21-8C0C-A6E7-9395E7D0138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7" name="矩形 1106">
                  <a:extLst>
                    <a:ext uri="{FF2B5EF4-FFF2-40B4-BE49-F238E27FC236}">
                      <a16:creationId xmlns:a16="http://schemas.microsoft.com/office/drawing/2014/main" id="{C8CD4582-6D09-F367-4CC9-D530E070A4A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9" name="组合 918">
                <a:extLst>
                  <a:ext uri="{FF2B5EF4-FFF2-40B4-BE49-F238E27FC236}">
                    <a16:creationId xmlns:a16="http://schemas.microsoft.com/office/drawing/2014/main" id="{9CFA2666-31F0-E6F0-D77B-31B41FB41D77}"/>
                  </a:ext>
                </a:extLst>
              </p:cNvPr>
              <p:cNvGrpSpPr/>
              <p:nvPr/>
            </p:nvGrpSpPr>
            <p:grpSpPr>
              <a:xfrm flipV="1">
                <a:off x="2969946" y="4446960"/>
                <a:ext cx="2106934" cy="91138"/>
                <a:chOff x="2369816" y="3420033"/>
                <a:chExt cx="1843121" cy="79726"/>
              </a:xfrm>
              <a:solidFill>
                <a:srgbClr val="0066CC"/>
              </a:solidFill>
            </p:grpSpPr>
            <p:sp>
              <p:nvSpPr>
                <p:cNvPr id="1100" name="矩形 1099">
                  <a:extLst>
                    <a:ext uri="{FF2B5EF4-FFF2-40B4-BE49-F238E27FC236}">
                      <a16:creationId xmlns:a16="http://schemas.microsoft.com/office/drawing/2014/main" id="{F36CCB86-0E36-81AE-FC25-AF3EB1C5867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1" name="矩形 1100">
                  <a:extLst>
                    <a:ext uri="{FF2B5EF4-FFF2-40B4-BE49-F238E27FC236}">
                      <a16:creationId xmlns:a16="http://schemas.microsoft.com/office/drawing/2014/main" id="{11B3CC3A-1DD8-76E8-0CED-1DD84DFCFC7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2" name="矩形 1101">
                  <a:extLst>
                    <a:ext uri="{FF2B5EF4-FFF2-40B4-BE49-F238E27FC236}">
                      <a16:creationId xmlns:a16="http://schemas.microsoft.com/office/drawing/2014/main" id="{E7BF8ACD-7CC3-F359-ADAA-D9D0A3DA210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103" name="矩形 1102">
                  <a:extLst>
                    <a:ext uri="{FF2B5EF4-FFF2-40B4-BE49-F238E27FC236}">
                      <a16:creationId xmlns:a16="http://schemas.microsoft.com/office/drawing/2014/main" id="{99389B91-6EEC-8FD8-DE95-B23D107BC06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0" name="组合 919">
                <a:extLst>
                  <a:ext uri="{FF2B5EF4-FFF2-40B4-BE49-F238E27FC236}">
                    <a16:creationId xmlns:a16="http://schemas.microsoft.com/office/drawing/2014/main" id="{FF901790-608E-69A4-BD07-4935218CAD01}"/>
                  </a:ext>
                </a:extLst>
              </p:cNvPr>
              <p:cNvGrpSpPr/>
              <p:nvPr/>
            </p:nvGrpSpPr>
            <p:grpSpPr>
              <a:xfrm flipV="1">
                <a:off x="2970435" y="4621933"/>
                <a:ext cx="2106934" cy="91138"/>
                <a:chOff x="2369816" y="3420033"/>
                <a:chExt cx="1843121" cy="79726"/>
              </a:xfrm>
              <a:solidFill>
                <a:srgbClr val="0099CC"/>
              </a:solidFill>
            </p:grpSpPr>
            <p:sp>
              <p:nvSpPr>
                <p:cNvPr id="1096" name="矩形 1095">
                  <a:extLst>
                    <a:ext uri="{FF2B5EF4-FFF2-40B4-BE49-F238E27FC236}">
                      <a16:creationId xmlns:a16="http://schemas.microsoft.com/office/drawing/2014/main" id="{14DC5FD8-A618-101E-3174-91C285FF86E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7" name="矩形 1096">
                  <a:extLst>
                    <a:ext uri="{FF2B5EF4-FFF2-40B4-BE49-F238E27FC236}">
                      <a16:creationId xmlns:a16="http://schemas.microsoft.com/office/drawing/2014/main" id="{8743609A-EC07-9FDB-C9A0-840C2C92F15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8" name="矩形 1097">
                  <a:extLst>
                    <a:ext uri="{FF2B5EF4-FFF2-40B4-BE49-F238E27FC236}">
                      <a16:creationId xmlns:a16="http://schemas.microsoft.com/office/drawing/2014/main" id="{074A495B-593C-4CDA-6C61-DD1DC22D9BE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99" name="矩形 1098">
                  <a:extLst>
                    <a:ext uri="{FF2B5EF4-FFF2-40B4-BE49-F238E27FC236}">
                      <a16:creationId xmlns:a16="http://schemas.microsoft.com/office/drawing/2014/main" id="{9180712B-2763-E1E8-278A-3DC9F52E1A3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1" name="组合 920">
                <a:extLst>
                  <a:ext uri="{FF2B5EF4-FFF2-40B4-BE49-F238E27FC236}">
                    <a16:creationId xmlns:a16="http://schemas.microsoft.com/office/drawing/2014/main" id="{79470AA7-82E4-EB1F-8F8D-1B63E642C3FC}"/>
                  </a:ext>
                </a:extLst>
              </p:cNvPr>
              <p:cNvGrpSpPr/>
              <p:nvPr/>
            </p:nvGrpSpPr>
            <p:grpSpPr>
              <a:xfrm flipV="1">
                <a:off x="2970435" y="4783615"/>
                <a:ext cx="2106934" cy="91138"/>
                <a:chOff x="2369816" y="3420033"/>
                <a:chExt cx="1843121" cy="79726"/>
              </a:xfrm>
              <a:solidFill>
                <a:srgbClr val="006666"/>
              </a:solidFill>
            </p:grpSpPr>
            <p:sp>
              <p:nvSpPr>
                <p:cNvPr id="1092" name="矩形 1091">
                  <a:extLst>
                    <a:ext uri="{FF2B5EF4-FFF2-40B4-BE49-F238E27FC236}">
                      <a16:creationId xmlns:a16="http://schemas.microsoft.com/office/drawing/2014/main" id="{758BFE24-65B4-73B3-9B82-52031D29682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93" name="矩形 1092">
                  <a:extLst>
                    <a:ext uri="{FF2B5EF4-FFF2-40B4-BE49-F238E27FC236}">
                      <a16:creationId xmlns:a16="http://schemas.microsoft.com/office/drawing/2014/main" id="{9D786458-7503-349C-7D37-CA92396C8D7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94" name="矩形 1093">
                  <a:extLst>
                    <a:ext uri="{FF2B5EF4-FFF2-40B4-BE49-F238E27FC236}">
                      <a16:creationId xmlns:a16="http://schemas.microsoft.com/office/drawing/2014/main" id="{CB04F828-E263-EC3D-7C2C-BE69953EF1A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95" name="矩形 1094">
                  <a:extLst>
                    <a:ext uri="{FF2B5EF4-FFF2-40B4-BE49-F238E27FC236}">
                      <a16:creationId xmlns:a16="http://schemas.microsoft.com/office/drawing/2014/main" id="{B3672002-6DFE-3E10-3FB9-07B7E9112C0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2" name="组合 921">
                <a:extLst>
                  <a:ext uri="{FF2B5EF4-FFF2-40B4-BE49-F238E27FC236}">
                    <a16:creationId xmlns:a16="http://schemas.microsoft.com/office/drawing/2014/main" id="{D61A9D6F-B526-74FD-4D32-CF81FFA4FCB4}"/>
                  </a:ext>
                </a:extLst>
              </p:cNvPr>
              <p:cNvGrpSpPr/>
              <p:nvPr/>
            </p:nvGrpSpPr>
            <p:grpSpPr>
              <a:xfrm flipV="1">
                <a:off x="2970435" y="4945296"/>
                <a:ext cx="2106934" cy="91138"/>
                <a:chOff x="2369816" y="3420033"/>
                <a:chExt cx="1843121" cy="79726"/>
              </a:xfrm>
              <a:solidFill>
                <a:srgbClr val="000066"/>
              </a:solidFill>
            </p:grpSpPr>
            <p:sp>
              <p:nvSpPr>
                <p:cNvPr id="1088" name="矩形 1087">
                  <a:extLst>
                    <a:ext uri="{FF2B5EF4-FFF2-40B4-BE49-F238E27FC236}">
                      <a16:creationId xmlns:a16="http://schemas.microsoft.com/office/drawing/2014/main" id="{A6C10DCB-9BF5-0B97-D66A-9D304C4B5B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89" name="矩形 1088">
                  <a:extLst>
                    <a:ext uri="{FF2B5EF4-FFF2-40B4-BE49-F238E27FC236}">
                      <a16:creationId xmlns:a16="http://schemas.microsoft.com/office/drawing/2014/main" id="{9065AF06-2535-5B5D-BC4A-D59C03A2909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90" name="矩形 1089">
                  <a:extLst>
                    <a:ext uri="{FF2B5EF4-FFF2-40B4-BE49-F238E27FC236}">
                      <a16:creationId xmlns:a16="http://schemas.microsoft.com/office/drawing/2014/main" id="{B0F87E01-5036-23F2-FEC6-557A3A1E0EDF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91" name="矩形 1090">
                  <a:extLst>
                    <a:ext uri="{FF2B5EF4-FFF2-40B4-BE49-F238E27FC236}">
                      <a16:creationId xmlns:a16="http://schemas.microsoft.com/office/drawing/2014/main" id="{A913F07E-1307-EAC2-9AC6-95EE1BAC23E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3" name="组合 922">
                <a:extLst>
                  <a:ext uri="{FF2B5EF4-FFF2-40B4-BE49-F238E27FC236}">
                    <a16:creationId xmlns:a16="http://schemas.microsoft.com/office/drawing/2014/main" id="{F00EEDB5-5EA1-D492-9D84-AC240990E7E1}"/>
                  </a:ext>
                </a:extLst>
              </p:cNvPr>
              <p:cNvGrpSpPr/>
              <p:nvPr/>
            </p:nvGrpSpPr>
            <p:grpSpPr>
              <a:xfrm flipV="1">
                <a:off x="2970435" y="5106978"/>
                <a:ext cx="2106934" cy="91138"/>
                <a:chOff x="2369816" y="3420033"/>
                <a:chExt cx="1843121" cy="79726"/>
              </a:xfrm>
              <a:solidFill>
                <a:srgbClr val="003399"/>
              </a:solidFill>
            </p:grpSpPr>
            <p:sp>
              <p:nvSpPr>
                <p:cNvPr id="1084" name="矩形 1083">
                  <a:extLst>
                    <a:ext uri="{FF2B5EF4-FFF2-40B4-BE49-F238E27FC236}">
                      <a16:creationId xmlns:a16="http://schemas.microsoft.com/office/drawing/2014/main" id="{2C49E41B-CF35-ADDE-4F9D-184C8A84130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85" name="矩形 1084">
                  <a:extLst>
                    <a:ext uri="{FF2B5EF4-FFF2-40B4-BE49-F238E27FC236}">
                      <a16:creationId xmlns:a16="http://schemas.microsoft.com/office/drawing/2014/main" id="{F43CCDDD-0440-EFA7-A25F-AEBCC854AC1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86" name="矩形 1085">
                  <a:extLst>
                    <a:ext uri="{FF2B5EF4-FFF2-40B4-BE49-F238E27FC236}">
                      <a16:creationId xmlns:a16="http://schemas.microsoft.com/office/drawing/2014/main" id="{370FBEA1-4C95-AA58-A6FE-68ACC22ED10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87" name="矩形 1086">
                  <a:extLst>
                    <a:ext uri="{FF2B5EF4-FFF2-40B4-BE49-F238E27FC236}">
                      <a16:creationId xmlns:a16="http://schemas.microsoft.com/office/drawing/2014/main" id="{BCDAE704-893D-587F-1F1D-97E21D3E33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4" name="组合 923">
                <a:extLst>
                  <a:ext uri="{FF2B5EF4-FFF2-40B4-BE49-F238E27FC236}">
                    <a16:creationId xmlns:a16="http://schemas.microsoft.com/office/drawing/2014/main" id="{FFD86AF4-C823-3CEE-7BFF-F311DD8162D8}"/>
                  </a:ext>
                </a:extLst>
              </p:cNvPr>
              <p:cNvGrpSpPr/>
              <p:nvPr/>
            </p:nvGrpSpPr>
            <p:grpSpPr>
              <a:xfrm flipV="1">
                <a:off x="2970435" y="5268658"/>
                <a:ext cx="2106934" cy="91138"/>
                <a:chOff x="2369816" y="3420033"/>
                <a:chExt cx="1843121" cy="79726"/>
              </a:xfrm>
              <a:solidFill>
                <a:srgbClr val="336699"/>
              </a:solidFill>
            </p:grpSpPr>
            <p:sp>
              <p:nvSpPr>
                <p:cNvPr id="1080" name="矩形 1079">
                  <a:extLst>
                    <a:ext uri="{FF2B5EF4-FFF2-40B4-BE49-F238E27FC236}">
                      <a16:creationId xmlns:a16="http://schemas.microsoft.com/office/drawing/2014/main" id="{864147A5-934B-1D2A-4F74-CE26FC824E44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1" name="矩形 1080">
                  <a:extLst>
                    <a:ext uri="{FF2B5EF4-FFF2-40B4-BE49-F238E27FC236}">
                      <a16:creationId xmlns:a16="http://schemas.microsoft.com/office/drawing/2014/main" id="{4B3ACCE4-8EEB-5643-32CE-D0AFE3EFABE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2" name="矩形 1081">
                  <a:extLst>
                    <a:ext uri="{FF2B5EF4-FFF2-40B4-BE49-F238E27FC236}">
                      <a16:creationId xmlns:a16="http://schemas.microsoft.com/office/drawing/2014/main" id="{F3DACF7E-350B-9273-96D9-334BFFCF4C03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3" name="矩形 1082">
                  <a:extLst>
                    <a:ext uri="{FF2B5EF4-FFF2-40B4-BE49-F238E27FC236}">
                      <a16:creationId xmlns:a16="http://schemas.microsoft.com/office/drawing/2014/main" id="{D795D66B-1463-433F-180B-279A0430384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5" name="组合 924">
                <a:extLst>
                  <a:ext uri="{FF2B5EF4-FFF2-40B4-BE49-F238E27FC236}">
                    <a16:creationId xmlns:a16="http://schemas.microsoft.com/office/drawing/2014/main" id="{28E90E0A-7D64-FCEB-4262-3CD2859977F9}"/>
                  </a:ext>
                </a:extLst>
              </p:cNvPr>
              <p:cNvGrpSpPr/>
              <p:nvPr/>
            </p:nvGrpSpPr>
            <p:grpSpPr>
              <a:xfrm flipV="1">
                <a:off x="2970435" y="5430339"/>
                <a:ext cx="2106934" cy="91138"/>
                <a:chOff x="2369816" y="3420033"/>
                <a:chExt cx="1843121" cy="79726"/>
              </a:xfrm>
              <a:solidFill>
                <a:srgbClr val="003366"/>
              </a:solidFill>
            </p:grpSpPr>
            <p:sp>
              <p:nvSpPr>
                <p:cNvPr id="1076" name="矩形 1075">
                  <a:extLst>
                    <a:ext uri="{FF2B5EF4-FFF2-40B4-BE49-F238E27FC236}">
                      <a16:creationId xmlns:a16="http://schemas.microsoft.com/office/drawing/2014/main" id="{E770CB60-77EC-8B9E-4A83-59EBDB091E4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7" name="矩形 1076">
                  <a:extLst>
                    <a:ext uri="{FF2B5EF4-FFF2-40B4-BE49-F238E27FC236}">
                      <a16:creationId xmlns:a16="http://schemas.microsoft.com/office/drawing/2014/main" id="{DEC70795-5467-CE3B-1BCF-C3A613C8EA6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8" name="矩形 1077">
                  <a:extLst>
                    <a:ext uri="{FF2B5EF4-FFF2-40B4-BE49-F238E27FC236}">
                      <a16:creationId xmlns:a16="http://schemas.microsoft.com/office/drawing/2014/main" id="{F218ADB4-B5AA-94BD-96C3-8A80F838F78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9" name="矩形 1078">
                  <a:extLst>
                    <a:ext uri="{FF2B5EF4-FFF2-40B4-BE49-F238E27FC236}">
                      <a16:creationId xmlns:a16="http://schemas.microsoft.com/office/drawing/2014/main" id="{76942B83-4E05-888E-D44F-38046CC0B13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6" name="组合 925">
                <a:extLst>
                  <a:ext uri="{FF2B5EF4-FFF2-40B4-BE49-F238E27FC236}">
                    <a16:creationId xmlns:a16="http://schemas.microsoft.com/office/drawing/2014/main" id="{19A2CFBC-3541-6A88-E9A4-315495F738A4}"/>
                  </a:ext>
                </a:extLst>
              </p:cNvPr>
              <p:cNvGrpSpPr/>
              <p:nvPr/>
            </p:nvGrpSpPr>
            <p:grpSpPr>
              <a:xfrm flipV="1">
                <a:off x="2970435" y="5592019"/>
                <a:ext cx="2106934" cy="91138"/>
                <a:chOff x="2369816" y="3420033"/>
                <a:chExt cx="1843121" cy="79726"/>
              </a:xfrm>
              <a:solidFill>
                <a:srgbClr val="8497B0"/>
              </a:solidFill>
            </p:grpSpPr>
            <p:sp>
              <p:nvSpPr>
                <p:cNvPr id="1072" name="矩形 1071">
                  <a:extLst>
                    <a:ext uri="{FF2B5EF4-FFF2-40B4-BE49-F238E27FC236}">
                      <a16:creationId xmlns:a16="http://schemas.microsoft.com/office/drawing/2014/main" id="{CF733074-6447-F42B-D879-A3D4E7ED18D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3" name="矩形 1072">
                  <a:extLst>
                    <a:ext uri="{FF2B5EF4-FFF2-40B4-BE49-F238E27FC236}">
                      <a16:creationId xmlns:a16="http://schemas.microsoft.com/office/drawing/2014/main" id="{69CAB0F7-C0AE-85BF-8C66-30B5961CA54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4" name="矩形 1073">
                  <a:extLst>
                    <a:ext uri="{FF2B5EF4-FFF2-40B4-BE49-F238E27FC236}">
                      <a16:creationId xmlns:a16="http://schemas.microsoft.com/office/drawing/2014/main" id="{86B17848-CA84-5C4A-7006-C4E1E3BA47F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75" name="矩形 1074">
                  <a:extLst>
                    <a:ext uri="{FF2B5EF4-FFF2-40B4-BE49-F238E27FC236}">
                      <a16:creationId xmlns:a16="http://schemas.microsoft.com/office/drawing/2014/main" id="{31B5D650-548B-CAA9-B122-9F11E1C8523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7" name="组合 926">
                <a:extLst>
                  <a:ext uri="{FF2B5EF4-FFF2-40B4-BE49-F238E27FC236}">
                    <a16:creationId xmlns:a16="http://schemas.microsoft.com/office/drawing/2014/main" id="{2169CEA6-6097-83FC-C4A6-482B192A74FB}"/>
                  </a:ext>
                </a:extLst>
              </p:cNvPr>
              <p:cNvGrpSpPr/>
              <p:nvPr/>
            </p:nvGrpSpPr>
            <p:grpSpPr>
              <a:xfrm flipV="1">
                <a:off x="2969946" y="1668563"/>
                <a:ext cx="2106934" cy="91138"/>
                <a:chOff x="2369816" y="3420033"/>
                <a:chExt cx="1843121" cy="79726"/>
              </a:xfrm>
              <a:solidFill>
                <a:srgbClr val="003300"/>
              </a:solidFill>
            </p:grpSpPr>
            <p:sp>
              <p:nvSpPr>
                <p:cNvPr id="1068" name="矩形 1067">
                  <a:extLst>
                    <a:ext uri="{FF2B5EF4-FFF2-40B4-BE49-F238E27FC236}">
                      <a16:creationId xmlns:a16="http://schemas.microsoft.com/office/drawing/2014/main" id="{59F84E7E-3185-FF7E-1AC2-2645026369C2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9" name="矩形 1068">
                  <a:extLst>
                    <a:ext uri="{FF2B5EF4-FFF2-40B4-BE49-F238E27FC236}">
                      <a16:creationId xmlns:a16="http://schemas.microsoft.com/office/drawing/2014/main" id="{69E57A92-AC7E-5F6B-EC3E-EBA317D41C8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0" name="矩形 1069">
                  <a:extLst>
                    <a:ext uri="{FF2B5EF4-FFF2-40B4-BE49-F238E27FC236}">
                      <a16:creationId xmlns:a16="http://schemas.microsoft.com/office/drawing/2014/main" id="{A842CE81-8BE6-A286-E958-2158C23AC13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1" name="矩形 1070">
                  <a:extLst>
                    <a:ext uri="{FF2B5EF4-FFF2-40B4-BE49-F238E27FC236}">
                      <a16:creationId xmlns:a16="http://schemas.microsoft.com/office/drawing/2014/main" id="{07EC9CA6-A679-866F-00F9-E04C7F1D1C3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8" name="组合 927">
                <a:extLst>
                  <a:ext uri="{FF2B5EF4-FFF2-40B4-BE49-F238E27FC236}">
                    <a16:creationId xmlns:a16="http://schemas.microsoft.com/office/drawing/2014/main" id="{9E8C0F8C-3EB2-786E-B03A-C7CFA862DF49}"/>
                  </a:ext>
                </a:extLst>
              </p:cNvPr>
              <p:cNvGrpSpPr/>
              <p:nvPr/>
            </p:nvGrpSpPr>
            <p:grpSpPr>
              <a:xfrm flipV="1">
                <a:off x="2969946" y="1830243"/>
                <a:ext cx="2106934" cy="91138"/>
                <a:chOff x="2369816" y="3420033"/>
                <a:chExt cx="1843121" cy="79726"/>
              </a:xfrm>
              <a:solidFill>
                <a:srgbClr val="666633"/>
              </a:solidFill>
            </p:grpSpPr>
            <p:sp>
              <p:nvSpPr>
                <p:cNvPr id="1064" name="矩形 1063">
                  <a:extLst>
                    <a:ext uri="{FF2B5EF4-FFF2-40B4-BE49-F238E27FC236}">
                      <a16:creationId xmlns:a16="http://schemas.microsoft.com/office/drawing/2014/main" id="{09C834E2-1332-5363-E40C-3D9150CA774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5" name="矩形 1064">
                  <a:extLst>
                    <a:ext uri="{FF2B5EF4-FFF2-40B4-BE49-F238E27FC236}">
                      <a16:creationId xmlns:a16="http://schemas.microsoft.com/office/drawing/2014/main" id="{988AF8E4-1B49-E9A0-69E7-E41B160BA00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6" name="矩形 1065">
                  <a:extLst>
                    <a:ext uri="{FF2B5EF4-FFF2-40B4-BE49-F238E27FC236}">
                      <a16:creationId xmlns:a16="http://schemas.microsoft.com/office/drawing/2014/main" id="{F17AC0B8-0F08-F0A7-A150-44AC673264C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7" name="矩形 1066">
                  <a:extLst>
                    <a:ext uri="{FF2B5EF4-FFF2-40B4-BE49-F238E27FC236}">
                      <a16:creationId xmlns:a16="http://schemas.microsoft.com/office/drawing/2014/main" id="{842B6132-BD10-AC81-3CD6-2F4AFE16EC7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9" name="组合 928">
                <a:extLst>
                  <a:ext uri="{FF2B5EF4-FFF2-40B4-BE49-F238E27FC236}">
                    <a16:creationId xmlns:a16="http://schemas.microsoft.com/office/drawing/2014/main" id="{EB360C10-465F-B72C-7D89-89AEC6615C2F}"/>
                  </a:ext>
                </a:extLst>
              </p:cNvPr>
              <p:cNvGrpSpPr/>
              <p:nvPr/>
            </p:nvGrpSpPr>
            <p:grpSpPr>
              <a:xfrm flipV="1">
                <a:off x="2969946" y="1991925"/>
                <a:ext cx="2106934" cy="91138"/>
                <a:chOff x="2369816" y="3420033"/>
                <a:chExt cx="1843121" cy="79726"/>
              </a:xfrm>
              <a:solidFill>
                <a:srgbClr val="99CC00"/>
              </a:solidFill>
            </p:grpSpPr>
            <p:sp>
              <p:nvSpPr>
                <p:cNvPr id="1060" name="矩形 1059">
                  <a:extLst>
                    <a:ext uri="{FF2B5EF4-FFF2-40B4-BE49-F238E27FC236}">
                      <a16:creationId xmlns:a16="http://schemas.microsoft.com/office/drawing/2014/main" id="{E42A77B7-2A16-8D6F-9AC7-D66B0F31091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1" name="矩形 1060">
                  <a:extLst>
                    <a:ext uri="{FF2B5EF4-FFF2-40B4-BE49-F238E27FC236}">
                      <a16:creationId xmlns:a16="http://schemas.microsoft.com/office/drawing/2014/main" id="{28833B24-2119-28FC-5DD1-66140E9EA79C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2" name="矩形 1061">
                  <a:extLst>
                    <a:ext uri="{FF2B5EF4-FFF2-40B4-BE49-F238E27FC236}">
                      <a16:creationId xmlns:a16="http://schemas.microsoft.com/office/drawing/2014/main" id="{CA484AB8-A7C3-FC66-B33A-8BB7923D660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63" name="矩形 1062">
                  <a:extLst>
                    <a:ext uri="{FF2B5EF4-FFF2-40B4-BE49-F238E27FC236}">
                      <a16:creationId xmlns:a16="http://schemas.microsoft.com/office/drawing/2014/main" id="{8FB3A2E5-971A-C398-953A-94936200D77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0" name="组合 929">
                <a:extLst>
                  <a:ext uri="{FF2B5EF4-FFF2-40B4-BE49-F238E27FC236}">
                    <a16:creationId xmlns:a16="http://schemas.microsoft.com/office/drawing/2014/main" id="{2ECE695A-8626-A5CA-05F4-7040488C550F}"/>
                  </a:ext>
                </a:extLst>
              </p:cNvPr>
              <p:cNvGrpSpPr/>
              <p:nvPr/>
            </p:nvGrpSpPr>
            <p:grpSpPr>
              <a:xfrm flipV="1">
                <a:off x="2969946" y="2153606"/>
                <a:ext cx="2106934" cy="91138"/>
                <a:chOff x="2369816" y="3420033"/>
                <a:chExt cx="1843121" cy="79726"/>
              </a:xfrm>
              <a:solidFill>
                <a:srgbClr val="CCCC00"/>
              </a:solidFill>
            </p:grpSpPr>
            <p:sp>
              <p:nvSpPr>
                <p:cNvPr id="1056" name="矩形 1055">
                  <a:extLst>
                    <a:ext uri="{FF2B5EF4-FFF2-40B4-BE49-F238E27FC236}">
                      <a16:creationId xmlns:a16="http://schemas.microsoft.com/office/drawing/2014/main" id="{8D06A8F7-B10B-BF4F-462C-5ABEDEF9D311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7" name="矩形 1056">
                  <a:extLst>
                    <a:ext uri="{FF2B5EF4-FFF2-40B4-BE49-F238E27FC236}">
                      <a16:creationId xmlns:a16="http://schemas.microsoft.com/office/drawing/2014/main" id="{3861C5E2-20A0-3131-37B0-4322253EE85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8" name="矩形 1057">
                  <a:extLst>
                    <a:ext uri="{FF2B5EF4-FFF2-40B4-BE49-F238E27FC236}">
                      <a16:creationId xmlns:a16="http://schemas.microsoft.com/office/drawing/2014/main" id="{67FE391F-CEC9-F87E-4C79-83180885F23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59" name="矩形 1058">
                  <a:extLst>
                    <a:ext uri="{FF2B5EF4-FFF2-40B4-BE49-F238E27FC236}">
                      <a16:creationId xmlns:a16="http://schemas.microsoft.com/office/drawing/2014/main" id="{98673E90-4BDD-044B-3EBF-C2AA2DC9E42E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1" name="组合 930">
                <a:extLst>
                  <a:ext uri="{FF2B5EF4-FFF2-40B4-BE49-F238E27FC236}">
                    <a16:creationId xmlns:a16="http://schemas.microsoft.com/office/drawing/2014/main" id="{DBAF176E-DC3E-371E-0061-74232FAE932D}"/>
                  </a:ext>
                </a:extLst>
              </p:cNvPr>
              <p:cNvGrpSpPr/>
              <p:nvPr/>
            </p:nvGrpSpPr>
            <p:grpSpPr>
              <a:xfrm flipV="1">
                <a:off x="3301237" y="5588935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52" name="矩形 1051">
                  <a:extLst>
                    <a:ext uri="{FF2B5EF4-FFF2-40B4-BE49-F238E27FC236}">
                      <a16:creationId xmlns:a16="http://schemas.microsoft.com/office/drawing/2014/main" id="{3E1C330A-61CA-9FEA-7242-F2A8F4B9299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3" name="矩形 1052">
                  <a:extLst>
                    <a:ext uri="{FF2B5EF4-FFF2-40B4-BE49-F238E27FC236}">
                      <a16:creationId xmlns:a16="http://schemas.microsoft.com/office/drawing/2014/main" id="{5C3B7BC7-18AD-31A3-0E7F-8FDB0CA5C13A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4" name="矩形 1053">
                  <a:extLst>
                    <a:ext uri="{FF2B5EF4-FFF2-40B4-BE49-F238E27FC236}">
                      <a16:creationId xmlns:a16="http://schemas.microsoft.com/office/drawing/2014/main" id="{A5075561-2D36-A9E1-610C-A0EB16C0423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5" name="矩形 1054">
                  <a:extLst>
                    <a:ext uri="{FF2B5EF4-FFF2-40B4-BE49-F238E27FC236}">
                      <a16:creationId xmlns:a16="http://schemas.microsoft.com/office/drawing/2014/main" id="{F9BEC070-6BB6-D927-FF0B-FDA4C6F6ABE7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2" name="组合 931">
                <a:extLst>
                  <a:ext uri="{FF2B5EF4-FFF2-40B4-BE49-F238E27FC236}">
                    <a16:creationId xmlns:a16="http://schemas.microsoft.com/office/drawing/2014/main" id="{CF77B0F7-33A4-0D69-63C0-4DBBDCA35256}"/>
                  </a:ext>
                </a:extLst>
              </p:cNvPr>
              <p:cNvGrpSpPr/>
              <p:nvPr/>
            </p:nvGrpSpPr>
            <p:grpSpPr>
              <a:xfrm flipV="1">
                <a:off x="3511742" y="5427253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48" name="矩形 1047">
                  <a:extLst>
                    <a:ext uri="{FF2B5EF4-FFF2-40B4-BE49-F238E27FC236}">
                      <a16:creationId xmlns:a16="http://schemas.microsoft.com/office/drawing/2014/main" id="{B689E961-71C2-67A3-84B1-CE4C7EC1E96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9" name="矩形 1048">
                  <a:extLst>
                    <a:ext uri="{FF2B5EF4-FFF2-40B4-BE49-F238E27FC236}">
                      <a16:creationId xmlns:a16="http://schemas.microsoft.com/office/drawing/2014/main" id="{7FB6C2DD-0789-C856-7A79-497A1F99162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0" name="矩形 1049">
                  <a:extLst>
                    <a:ext uri="{FF2B5EF4-FFF2-40B4-BE49-F238E27FC236}">
                      <a16:creationId xmlns:a16="http://schemas.microsoft.com/office/drawing/2014/main" id="{1E3F1ED7-C57D-2A71-E09F-618A9AE62FAD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1" name="矩形 1050">
                  <a:extLst>
                    <a:ext uri="{FF2B5EF4-FFF2-40B4-BE49-F238E27FC236}">
                      <a16:creationId xmlns:a16="http://schemas.microsoft.com/office/drawing/2014/main" id="{38720D9D-554C-0934-9A3C-C902B198959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3" name="组合 932">
                <a:extLst>
                  <a:ext uri="{FF2B5EF4-FFF2-40B4-BE49-F238E27FC236}">
                    <a16:creationId xmlns:a16="http://schemas.microsoft.com/office/drawing/2014/main" id="{839B35F1-680F-17CB-E26E-2D95B7016148}"/>
                  </a:ext>
                </a:extLst>
              </p:cNvPr>
              <p:cNvGrpSpPr/>
              <p:nvPr/>
            </p:nvGrpSpPr>
            <p:grpSpPr>
              <a:xfrm flipV="1">
                <a:off x="3399524" y="4782894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44" name="矩形 1043">
                  <a:extLst>
                    <a:ext uri="{FF2B5EF4-FFF2-40B4-BE49-F238E27FC236}">
                      <a16:creationId xmlns:a16="http://schemas.microsoft.com/office/drawing/2014/main" id="{6E9A6572-9F51-F891-7653-E0D93650A3F5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5" name="矩形 1044">
                  <a:extLst>
                    <a:ext uri="{FF2B5EF4-FFF2-40B4-BE49-F238E27FC236}">
                      <a16:creationId xmlns:a16="http://schemas.microsoft.com/office/drawing/2014/main" id="{FA34FE66-8332-5532-9629-EADCDE32847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6" name="矩形 1045">
                  <a:extLst>
                    <a:ext uri="{FF2B5EF4-FFF2-40B4-BE49-F238E27FC236}">
                      <a16:creationId xmlns:a16="http://schemas.microsoft.com/office/drawing/2014/main" id="{6DDB0CF6-440B-0840-27DE-A7C236715FA4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7" name="矩形 1046">
                  <a:extLst>
                    <a:ext uri="{FF2B5EF4-FFF2-40B4-BE49-F238E27FC236}">
                      <a16:creationId xmlns:a16="http://schemas.microsoft.com/office/drawing/2014/main" id="{D5BD2135-A676-B87D-D21A-D744869FBAB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4" name="组合 933">
                <a:extLst>
                  <a:ext uri="{FF2B5EF4-FFF2-40B4-BE49-F238E27FC236}">
                    <a16:creationId xmlns:a16="http://schemas.microsoft.com/office/drawing/2014/main" id="{A9C5D1AF-E940-F747-F074-9B7927EA110E}"/>
                  </a:ext>
                </a:extLst>
              </p:cNvPr>
              <p:cNvGrpSpPr/>
              <p:nvPr/>
            </p:nvGrpSpPr>
            <p:grpSpPr>
              <a:xfrm flipV="1">
                <a:off x="3702382" y="5109561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40" name="矩形 1039">
                  <a:extLst>
                    <a:ext uri="{FF2B5EF4-FFF2-40B4-BE49-F238E27FC236}">
                      <a16:creationId xmlns:a16="http://schemas.microsoft.com/office/drawing/2014/main" id="{1C4BFF86-69A8-F10F-88D6-15C1EF0B270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1" name="矩形 1040">
                  <a:extLst>
                    <a:ext uri="{FF2B5EF4-FFF2-40B4-BE49-F238E27FC236}">
                      <a16:creationId xmlns:a16="http://schemas.microsoft.com/office/drawing/2014/main" id="{08F6B41F-D0A9-D781-581E-3587865C548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2" name="矩形 1041">
                  <a:extLst>
                    <a:ext uri="{FF2B5EF4-FFF2-40B4-BE49-F238E27FC236}">
                      <a16:creationId xmlns:a16="http://schemas.microsoft.com/office/drawing/2014/main" id="{1ABD61A7-AFFD-548E-6F95-372A3D174E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3" name="矩形 1042">
                  <a:extLst>
                    <a:ext uri="{FF2B5EF4-FFF2-40B4-BE49-F238E27FC236}">
                      <a16:creationId xmlns:a16="http://schemas.microsoft.com/office/drawing/2014/main" id="{7DE5D583-C4B5-4F22-8607-FDA12DD55A2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5" name="组合 934">
                <a:extLst>
                  <a:ext uri="{FF2B5EF4-FFF2-40B4-BE49-F238E27FC236}">
                    <a16:creationId xmlns:a16="http://schemas.microsoft.com/office/drawing/2014/main" id="{0D6DBADB-03DB-4CAA-DCDF-32A1ED64FDEE}"/>
                  </a:ext>
                </a:extLst>
              </p:cNvPr>
              <p:cNvGrpSpPr/>
              <p:nvPr/>
            </p:nvGrpSpPr>
            <p:grpSpPr>
              <a:xfrm flipV="1">
                <a:off x="3854782" y="5261962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36" name="矩形 1035">
                  <a:extLst>
                    <a:ext uri="{FF2B5EF4-FFF2-40B4-BE49-F238E27FC236}">
                      <a16:creationId xmlns:a16="http://schemas.microsoft.com/office/drawing/2014/main" id="{C796F4C3-3180-C902-3DF6-9D5E8ADCAA9D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7" name="矩形 1036">
                  <a:extLst>
                    <a:ext uri="{FF2B5EF4-FFF2-40B4-BE49-F238E27FC236}">
                      <a16:creationId xmlns:a16="http://schemas.microsoft.com/office/drawing/2014/main" id="{E35FABAC-17C1-E6C9-E2C7-B3080097F22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8" name="矩形 1037">
                  <a:extLst>
                    <a:ext uri="{FF2B5EF4-FFF2-40B4-BE49-F238E27FC236}">
                      <a16:creationId xmlns:a16="http://schemas.microsoft.com/office/drawing/2014/main" id="{649EDC56-57DB-F341-AE65-3817A457B55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9" name="矩形 1038">
                  <a:extLst>
                    <a:ext uri="{FF2B5EF4-FFF2-40B4-BE49-F238E27FC236}">
                      <a16:creationId xmlns:a16="http://schemas.microsoft.com/office/drawing/2014/main" id="{1B013C70-D57B-AA62-F740-9473B15B7ED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6" name="组合 935">
                <a:extLst>
                  <a:ext uri="{FF2B5EF4-FFF2-40B4-BE49-F238E27FC236}">
                    <a16:creationId xmlns:a16="http://schemas.microsoft.com/office/drawing/2014/main" id="{FFF3AAE3-859A-BA09-D436-7E5A5D2AE01C}"/>
                  </a:ext>
                </a:extLst>
              </p:cNvPr>
              <p:cNvGrpSpPr/>
              <p:nvPr/>
            </p:nvGrpSpPr>
            <p:grpSpPr>
              <a:xfrm flipV="1">
                <a:off x="4028056" y="4939379"/>
                <a:ext cx="129395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32" name="矩形 1031">
                  <a:extLst>
                    <a:ext uri="{FF2B5EF4-FFF2-40B4-BE49-F238E27FC236}">
                      <a16:creationId xmlns:a16="http://schemas.microsoft.com/office/drawing/2014/main" id="{A69D218A-1A7F-B976-A665-7ED5AAD7389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3" name="矩形 1032">
                  <a:extLst>
                    <a:ext uri="{FF2B5EF4-FFF2-40B4-BE49-F238E27FC236}">
                      <a16:creationId xmlns:a16="http://schemas.microsoft.com/office/drawing/2014/main" id="{C0EA0E17-C456-7268-21D9-BED8B47A810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4" name="矩形 1033">
                  <a:extLst>
                    <a:ext uri="{FF2B5EF4-FFF2-40B4-BE49-F238E27FC236}">
                      <a16:creationId xmlns:a16="http://schemas.microsoft.com/office/drawing/2014/main" id="{1F11BB75-9B67-F55C-A79D-02240EFC3C69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5" name="矩形 1034">
                  <a:extLst>
                    <a:ext uri="{FF2B5EF4-FFF2-40B4-BE49-F238E27FC236}">
                      <a16:creationId xmlns:a16="http://schemas.microsoft.com/office/drawing/2014/main" id="{3B1E2B8B-33D9-409A-958F-8446AC13C80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7" name="组合 936">
                <a:extLst>
                  <a:ext uri="{FF2B5EF4-FFF2-40B4-BE49-F238E27FC236}">
                    <a16:creationId xmlns:a16="http://schemas.microsoft.com/office/drawing/2014/main" id="{F14B83AD-5621-3E27-65CF-B066AAF92DD7}"/>
                  </a:ext>
                </a:extLst>
              </p:cNvPr>
              <p:cNvGrpSpPr/>
              <p:nvPr/>
            </p:nvGrpSpPr>
            <p:grpSpPr>
              <a:xfrm flipV="1">
                <a:off x="3925117" y="4619364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28" name="矩形 1027">
                  <a:extLst>
                    <a:ext uri="{FF2B5EF4-FFF2-40B4-BE49-F238E27FC236}">
                      <a16:creationId xmlns:a16="http://schemas.microsoft.com/office/drawing/2014/main" id="{A3368C83-9A94-40ED-3790-58F47291B1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9" name="矩形 1028">
                  <a:extLst>
                    <a:ext uri="{FF2B5EF4-FFF2-40B4-BE49-F238E27FC236}">
                      <a16:creationId xmlns:a16="http://schemas.microsoft.com/office/drawing/2014/main" id="{8E154B6A-C7A3-C2BA-DB55-278EB86D5C0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30" name="矩形 1029">
                  <a:extLst>
                    <a:ext uri="{FF2B5EF4-FFF2-40B4-BE49-F238E27FC236}">
                      <a16:creationId xmlns:a16="http://schemas.microsoft.com/office/drawing/2014/main" id="{F89B9B22-F33A-CC09-9183-E5CE038652C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31" name="矩形 1030">
                  <a:extLst>
                    <a:ext uri="{FF2B5EF4-FFF2-40B4-BE49-F238E27FC236}">
                      <a16:creationId xmlns:a16="http://schemas.microsoft.com/office/drawing/2014/main" id="{8AFC9948-BF93-4F55-EC22-957D278951B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8" name="组合 937">
                <a:extLst>
                  <a:ext uri="{FF2B5EF4-FFF2-40B4-BE49-F238E27FC236}">
                    <a16:creationId xmlns:a16="http://schemas.microsoft.com/office/drawing/2014/main" id="{F161AC66-C3AD-4FC4-CC9C-E382D9A3A511}"/>
                  </a:ext>
                </a:extLst>
              </p:cNvPr>
              <p:cNvGrpSpPr/>
              <p:nvPr/>
            </p:nvGrpSpPr>
            <p:grpSpPr>
              <a:xfrm flipV="1">
                <a:off x="4611474" y="4436577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24" name="矩形 1023">
                  <a:extLst>
                    <a:ext uri="{FF2B5EF4-FFF2-40B4-BE49-F238E27FC236}">
                      <a16:creationId xmlns:a16="http://schemas.microsoft.com/office/drawing/2014/main" id="{B5E14C65-E6D4-FFE7-5CBD-F116BC57919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5" name="矩形 1024">
                  <a:extLst>
                    <a:ext uri="{FF2B5EF4-FFF2-40B4-BE49-F238E27FC236}">
                      <a16:creationId xmlns:a16="http://schemas.microsoft.com/office/drawing/2014/main" id="{E3F0EF8D-E5C7-888E-0E92-7C49728732E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6" name="矩形 1025">
                  <a:extLst>
                    <a:ext uri="{FF2B5EF4-FFF2-40B4-BE49-F238E27FC236}">
                      <a16:creationId xmlns:a16="http://schemas.microsoft.com/office/drawing/2014/main" id="{37B0A284-4DD7-BC2A-BDBC-A6795274D74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7" name="矩形 1026">
                  <a:extLst>
                    <a:ext uri="{FF2B5EF4-FFF2-40B4-BE49-F238E27FC236}">
                      <a16:creationId xmlns:a16="http://schemas.microsoft.com/office/drawing/2014/main" id="{567DAFB0-355C-ED09-CA49-F409FA7EA1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39" name="组合 938">
                <a:extLst>
                  <a:ext uri="{FF2B5EF4-FFF2-40B4-BE49-F238E27FC236}">
                    <a16:creationId xmlns:a16="http://schemas.microsoft.com/office/drawing/2014/main" id="{82C2FA57-88D0-F56B-D4B7-F01EB7410B83}"/>
                  </a:ext>
                </a:extLst>
              </p:cNvPr>
              <p:cNvGrpSpPr/>
              <p:nvPr/>
            </p:nvGrpSpPr>
            <p:grpSpPr>
              <a:xfrm flipV="1">
                <a:off x="4038755" y="4277003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20" name="矩形 1019">
                  <a:extLst>
                    <a:ext uri="{FF2B5EF4-FFF2-40B4-BE49-F238E27FC236}">
                      <a16:creationId xmlns:a16="http://schemas.microsoft.com/office/drawing/2014/main" id="{783F5BB4-6052-4AA7-E58F-D2F15CCF4ACF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1" name="矩形 1020">
                  <a:extLst>
                    <a:ext uri="{FF2B5EF4-FFF2-40B4-BE49-F238E27FC236}">
                      <a16:creationId xmlns:a16="http://schemas.microsoft.com/office/drawing/2014/main" id="{D044BC84-3FD8-5235-8296-C77D8260A6F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2" name="矩形 1021">
                  <a:extLst>
                    <a:ext uri="{FF2B5EF4-FFF2-40B4-BE49-F238E27FC236}">
                      <a16:creationId xmlns:a16="http://schemas.microsoft.com/office/drawing/2014/main" id="{8B61F09D-7876-9187-EEF5-5F73A1F50621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23" name="矩形 1022">
                  <a:extLst>
                    <a:ext uri="{FF2B5EF4-FFF2-40B4-BE49-F238E27FC236}">
                      <a16:creationId xmlns:a16="http://schemas.microsoft.com/office/drawing/2014/main" id="{60A96D64-3B0D-EA51-1482-1E6F14E0DFDD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0" name="组合 939">
                <a:extLst>
                  <a:ext uri="{FF2B5EF4-FFF2-40B4-BE49-F238E27FC236}">
                    <a16:creationId xmlns:a16="http://schemas.microsoft.com/office/drawing/2014/main" id="{B9C12137-26B0-4D64-D66D-22CC28D88C57}"/>
                  </a:ext>
                </a:extLst>
              </p:cNvPr>
              <p:cNvGrpSpPr/>
              <p:nvPr/>
            </p:nvGrpSpPr>
            <p:grpSpPr>
              <a:xfrm flipV="1">
                <a:off x="4220677" y="4114037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16" name="矩形 1015">
                  <a:extLst>
                    <a:ext uri="{FF2B5EF4-FFF2-40B4-BE49-F238E27FC236}">
                      <a16:creationId xmlns:a16="http://schemas.microsoft.com/office/drawing/2014/main" id="{A6F4C27C-7394-1A34-A1B7-721BA03D59F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7" name="矩形 1016">
                  <a:extLst>
                    <a:ext uri="{FF2B5EF4-FFF2-40B4-BE49-F238E27FC236}">
                      <a16:creationId xmlns:a16="http://schemas.microsoft.com/office/drawing/2014/main" id="{749F800C-11BB-7F0A-AC9A-61159997260E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8" name="矩形 1017">
                  <a:extLst>
                    <a:ext uri="{FF2B5EF4-FFF2-40B4-BE49-F238E27FC236}">
                      <a16:creationId xmlns:a16="http://schemas.microsoft.com/office/drawing/2014/main" id="{176336E9-75E0-2627-0D97-F25B92A7C59A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9" name="矩形 1018">
                  <a:extLst>
                    <a:ext uri="{FF2B5EF4-FFF2-40B4-BE49-F238E27FC236}">
                      <a16:creationId xmlns:a16="http://schemas.microsoft.com/office/drawing/2014/main" id="{3054EDA6-C040-41D7-2B65-1FA7E59ABA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1" name="组合 940">
                <a:extLst>
                  <a:ext uri="{FF2B5EF4-FFF2-40B4-BE49-F238E27FC236}">
                    <a16:creationId xmlns:a16="http://schemas.microsoft.com/office/drawing/2014/main" id="{1286EE32-2BF8-AC13-709E-0EB84C9C1A94}"/>
                  </a:ext>
                </a:extLst>
              </p:cNvPr>
              <p:cNvGrpSpPr/>
              <p:nvPr/>
            </p:nvGrpSpPr>
            <p:grpSpPr>
              <a:xfrm flipV="1">
                <a:off x="3278636" y="3961881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12" name="矩形 1011">
                  <a:extLst>
                    <a:ext uri="{FF2B5EF4-FFF2-40B4-BE49-F238E27FC236}">
                      <a16:creationId xmlns:a16="http://schemas.microsoft.com/office/drawing/2014/main" id="{AE4D76B0-C90B-0AAA-3EB1-BF818FF5643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3" name="矩形 1012">
                  <a:extLst>
                    <a:ext uri="{FF2B5EF4-FFF2-40B4-BE49-F238E27FC236}">
                      <a16:creationId xmlns:a16="http://schemas.microsoft.com/office/drawing/2014/main" id="{8CB57B0D-77DE-39E2-9541-1FFA7D14AEE5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4" name="矩形 1013">
                  <a:extLst>
                    <a:ext uri="{FF2B5EF4-FFF2-40B4-BE49-F238E27FC236}">
                      <a16:creationId xmlns:a16="http://schemas.microsoft.com/office/drawing/2014/main" id="{19D057C1-5D46-4CC9-DFFE-DC468D9BBE1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5" name="矩形 1014">
                  <a:extLst>
                    <a:ext uri="{FF2B5EF4-FFF2-40B4-BE49-F238E27FC236}">
                      <a16:creationId xmlns:a16="http://schemas.microsoft.com/office/drawing/2014/main" id="{7C6FB957-33D3-4984-164A-B8CC04E5AD1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2" name="组合 941">
                <a:extLst>
                  <a:ext uri="{FF2B5EF4-FFF2-40B4-BE49-F238E27FC236}">
                    <a16:creationId xmlns:a16="http://schemas.microsoft.com/office/drawing/2014/main" id="{2403E73D-A0D0-C7C5-3A94-FFBC3B5AF100}"/>
                  </a:ext>
                </a:extLst>
              </p:cNvPr>
              <p:cNvGrpSpPr/>
              <p:nvPr/>
            </p:nvGrpSpPr>
            <p:grpSpPr>
              <a:xfrm flipV="1">
                <a:off x="4469164" y="3800375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08" name="矩形 1007">
                  <a:extLst>
                    <a:ext uri="{FF2B5EF4-FFF2-40B4-BE49-F238E27FC236}">
                      <a16:creationId xmlns:a16="http://schemas.microsoft.com/office/drawing/2014/main" id="{0919E1BA-8FF2-8BA9-372F-3912D3733F9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9" name="矩形 1008">
                  <a:extLst>
                    <a:ext uri="{FF2B5EF4-FFF2-40B4-BE49-F238E27FC236}">
                      <a16:creationId xmlns:a16="http://schemas.microsoft.com/office/drawing/2014/main" id="{34E57C8A-B897-3234-C3A4-842370F0A4B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0" name="矩形 1009">
                  <a:extLst>
                    <a:ext uri="{FF2B5EF4-FFF2-40B4-BE49-F238E27FC236}">
                      <a16:creationId xmlns:a16="http://schemas.microsoft.com/office/drawing/2014/main" id="{F3B357EE-85B2-B5EC-5ADB-9AD77FB3AEFB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11" name="矩形 1010">
                  <a:extLst>
                    <a:ext uri="{FF2B5EF4-FFF2-40B4-BE49-F238E27FC236}">
                      <a16:creationId xmlns:a16="http://schemas.microsoft.com/office/drawing/2014/main" id="{A6825A51-4DFD-750C-994A-0EFC42BCA878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3" name="组合 942">
                <a:extLst>
                  <a:ext uri="{FF2B5EF4-FFF2-40B4-BE49-F238E27FC236}">
                    <a16:creationId xmlns:a16="http://schemas.microsoft.com/office/drawing/2014/main" id="{3FFF2D13-665E-E300-65A3-5A16936A81CB}"/>
                  </a:ext>
                </a:extLst>
              </p:cNvPr>
              <p:cNvGrpSpPr/>
              <p:nvPr/>
            </p:nvGrpSpPr>
            <p:grpSpPr>
              <a:xfrm flipV="1">
                <a:off x="4098981" y="3638275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04" name="矩形 1003">
                  <a:extLst>
                    <a:ext uri="{FF2B5EF4-FFF2-40B4-BE49-F238E27FC236}">
                      <a16:creationId xmlns:a16="http://schemas.microsoft.com/office/drawing/2014/main" id="{E0F06D57-9B02-09BD-1243-0BD8D6E9F4C0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5" name="矩形 1004">
                  <a:extLst>
                    <a:ext uri="{FF2B5EF4-FFF2-40B4-BE49-F238E27FC236}">
                      <a16:creationId xmlns:a16="http://schemas.microsoft.com/office/drawing/2014/main" id="{D82F2F07-785C-A9EB-B8D0-B0A9A548629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6" name="矩形 1005">
                  <a:extLst>
                    <a:ext uri="{FF2B5EF4-FFF2-40B4-BE49-F238E27FC236}">
                      <a16:creationId xmlns:a16="http://schemas.microsoft.com/office/drawing/2014/main" id="{2F814536-3C46-E265-B06B-BC6E8EF653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7" name="矩形 1006">
                  <a:extLst>
                    <a:ext uri="{FF2B5EF4-FFF2-40B4-BE49-F238E27FC236}">
                      <a16:creationId xmlns:a16="http://schemas.microsoft.com/office/drawing/2014/main" id="{2EEB46AA-39EA-B68E-042B-43234607CFDA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4" name="组合 943">
                <a:extLst>
                  <a:ext uri="{FF2B5EF4-FFF2-40B4-BE49-F238E27FC236}">
                    <a16:creationId xmlns:a16="http://schemas.microsoft.com/office/drawing/2014/main" id="{F56C0D8F-5260-3411-E51C-ABB170008FF9}"/>
                  </a:ext>
                </a:extLst>
              </p:cNvPr>
              <p:cNvGrpSpPr/>
              <p:nvPr/>
            </p:nvGrpSpPr>
            <p:grpSpPr>
              <a:xfrm flipV="1">
                <a:off x="4373010" y="3477741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000" name="矩形 999">
                  <a:extLst>
                    <a:ext uri="{FF2B5EF4-FFF2-40B4-BE49-F238E27FC236}">
                      <a16:creationId xmlns:a16="http://schemas.microsoft.com/office/drawing/2014/main" id="{C7A70585-4386-700D-925E-76C903799768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1" name="矩形 1000">
                  <a:extLst>
                    <a:ext uri="{FF2B5EF4-FFF2-40B4-BE49-F238E27FC236}">
                      <a16:creationId xmlns:a16="http://schemas.microsoft.com/office/drawing/2014/main" id="{CD03C17B-97BE-CC49-9711-0B1C4DD11E1F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2" name="矩形 1001">
                  <a:extLst>
                    <a:ext uri="{FF2B5EF4-FFF2-40B4-BE49-F238E27FC236}">
                      <a16:creationId xmlns:a16="http://schemas.microsoft.com/office/drawing/2014/main" id="{D8DFEDAA-638E-720B-F5FE-682AD80A98D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1003" name="矩形 1002">
                  <a:extLst>
                    <a:ext uri="{FF2B5EF4-FFF2-40B4-BE49-F238E27FC236}">
                      <a16:creationId xmlns:a16="http://schemas.microsoft.com/office/drawing/2014/main" id="{0E3C66D2-4730-D732-6EC0-16CD6D34C931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5" name="组合 944">
                <a:extLst>
                  <a:ext uri="{FF2B5EF4-FFF2-40B4-BE49-F238E27FC236}">
                    <a16:creationId xmlns:a16="http://schemas.microsoft.com/office/drawing/2014/main" id="{BB4AAED5-3F1E-45FC-193E-A302AAA37C70}"/>
                  </a:ext>
                </a:extLst>
              </p:cNvPr>
              <p:cNvGrpSpPr/>
              <p:nvPr/>
            </p:nvGrpSpPr>
            <p:grpSpPr>
              <a:xfrm flipV="1">
                <a:off x="3486155" y="3296647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96" name="矩形 995">
                  <a:extLst>
                    <a:ext uri="{FF2B5EF4-FFF2-40B4-BE49-F238E27FC236}">
                      <a16:creationId xmlns:a16="http://schemas.microsoft.com/office/drawing/2014/main" id="{53381D29-38EF-97E1-398E-2E028E45106E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7" name="矩形 996">
                  <a:extLst>
                    <a:ext uri="{FF2B5EF4-FFF2-40B4-BE49-F238E27FC236}">
                      <a16:creationId xmlns:a16="http://schemas.microsoft.com/office/drawing/2014/main" id="{D0FC9A54-C910-57AA-ED24-EEFFFC937EF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8" name="矩形 997">
                  <a:extLst>
                    <a:ext uri="{FF2B5EF4-FFF2-40B4-BE49-F238E27FC236}">
                      <a16:creationId xmlns:a16="http://schemas.microsoft.com/office/drawing/2014/main" id="{9679C75F-AE44-6CB0-3031-EE15EA97D06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9" name="矩形 998">
                  <a:extLst>
                    <a:ext uri="{FF2B5EF4-FFF2-40B4-BE49-F238E27FC236}">
                      <a16:creationId xmlns:a16="http://schemas.microsoft.com/office/drawing/2014/main" id="{F4BC6B54-76D1-326E-F280-7A36C0C5A533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6" name="组合 945">
                <a:extLst>
                  <a:ext uri="{FF2B5EF4-FFF2-40B4-BE49-F238E27FC236}">
                    <a16:creationId xmlns:a16="http://schemas.microsoft.com/office/drawing/2014/main" id="{666B5340-EE61-AF53-B45A-2B77B30287EF}"/>
                  </a:ext>
                </a:extLst>
              </p:cNvPr>
              <p:cNvGrpSpPr/>
              <p:nvPr/>
            </p:nvGrpSpPr>
            <p:grpSpPr>
              <a:xfrm flipV="1">
                <a:off x="4709726" y="3137920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92" name="矩形 991">
                  <a:extLst>
                    <a:ext uri="{FF2B5EF4-FFF2-40B4-BE49-F238E27FC236}">
                      <a16:creationId xmlns:a16="http://schemas.microsoft.com/office/drawing/2014/main" id="{E3CD2896-6F03-C3BA-D448-EDF1BF172D49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3" name="矩形 992">
                  <a:extLst>
                    <a:ext uri="{FF2B5EF4-FFF2-40B4-BE49-F238E27FC236}">
                      <a16:creationId xmlns:a16="http://schemas.microsoft.com/office/drawing/2014/main" id="{DFC1BF74-6EF3-401F-B391-066C1D926070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4" name="矩形 993">
                  <a:extLst>
                    <a:ext uri="{FF2B5EF4-FFF2-40B4-BE49-F238E27FC236}">
                      <a16:creationId xmlns:a16="http://schemas.microsoft.com/office/drawing/2014/main" id="{644BB7AD-0A36-8C42-0214-52AB5DB89A60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5" name="矩形 994">
                  <a:extLst>
                    <a:ext uri="{FF2B5EF4-FFF2-40B4-BE49-F238E27FC236}">
                      <a16:creationId xmlns:a16="http://schemas.microsoft.com/office/drawing/2014/main" id="{08EF59B7-F972-FE50-97C2-FB81E2D2807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7" name="组合 946">
                <a:extLst>
                  <a:ext uri="{FF2B5EF4-FFF2-40B4-BE49-F238E27FC236}">
                    <a16:creationId xmlns:a16="http://schemas.microsoft.com/office/drawing/2014/main" id="{06AC3895-2B87-A0C6-2133-E77F597AB673}"/>
                  </a:ext>
                </a:extLst>
              </p:cNvPr>
              <p:cNvGrpSpPr/>
              <p:nvPr/>
            </p:nvGrpSpPr>
            <p:grpSpPr>
              <a:xfrm flipV="1">
                <a:off x="3887715" y="2971855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88" name="矩形 987">
                  <a:extLst>
                    <a:ext uri="{FF2B5EF4-FFF2-40B4-BE49-F238E27FC236}">
                      <a16:creationId xmlns:a16="http://schemas.microsoft.com/office/drawing/2014/main" id="{F8264281-0ECE-11A2-DAA0-135D418FDB27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9" name="矩形 988">
                  <a:extLst>
                    <a:ext uri="{FF2B5EF4-FFF2-40B4-BE49-F238E27FC236}">
                      <a16:creationId xmlns:a16="http://schemas.microsoft.com/office/drawing/2014/main" id="{54C08076-3901-E00E-4552-2F115F404AC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0" name="矩形 989">
                  <a:extLst>
                    <a:ext uri="{FF2B5EF4-FFF2-40B4-BE49-F238E27FC236}">
                      <a16:creationId xmlns:a16="http://schemas.microsoft.com/office/drawing/2014/main" id="{571729A2-7147-1C9E-3D5F-28F37AAFB8E5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91" name="矩形 990">
                  <a:extLst>
                    <a:ext uri="{FF2B5EF4-FFF2-40B4-BE49-F238E27FC236}">
                      <a16:creationId xmlns:a16="http://schemas.microsoft.com/office/drawing/2014/main" id="{A7699444-CF2B-C219-3F8E-8CCF260D22E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8" name="组合 947">
                <a:extLst>
                  <a:ext uri="{FF2B5EF4-FFF2-40B4-BE49-F238E27FC236}">
                    <a16:creationId xmlns:a16="http://schemas.microsoft.com/office/drawing/2014/main" id="{29A8E315-79C3-DAA3-39D6-F0450FB735D7}"/>
                  </a:ext>
                </a:extLst>
              </p:cNvPr>
              <p:cNvGrpSpPr/>
              <p:nvPr/>
            </p:nvGrpSpPr>
            <p:grpSpPr>
              <a:xfrm flipV="1">
                <a:off x="4649103" y="2815379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84" name="矩形 983">
                  <a:extLst>
                    <a:ext uri="{FF2B5EF4-FFF2-40B4-BE49-F238E27FC236}">
                      <a16:creationId xmlns:a16="http://schemas.microsoft.com/office/drawing/2014/main" id="{3965BB3E-9AE3-46EF-47D0-D242BFDF565A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5" name="矩形 984">
                  <a:extLst>
                    <a:ext uri="{FF2B5EF4-FFF2-40B4-BE49-F238E27FC236}">
                      <a16:creationId xmlns:a16="http://schemas.microsoft.com/office/drawing/2014/main" id="{48EA7CA9-FA42-A3E4-7B5B-F042BF457A1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6" name="矩形 985">
                  <a:extLst>
                    <a:ext uri="{FF2B5EF4-FFF2-40B4-BE49-F238E27FC236}">
                      <a16:creationId xmlns:a16="http://schemas.microsoft.com/office/drawing/2014/main" id="{D7A75B39-388A-3A63-28EC-B7D2D528E387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7" name="矩形 986">
                  <a:extLst>
                    <a:ext uri="{FF2B5EF4-FFF2-40B4-BE49-F238E27FC236}">
                      <a16:creationId xmlns:a16="http://schemas.microsoft.com/office/drawing/2014/main" id="{134A4EDA-4EA3-4A30-EFB5-280D50950B8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9" name="组合 948">
                <a:extLst>
                  <a:ext uri="{FF2B5EF4-FFF2-40B4-BE49-F238E27FC236}">
                    <a16:creationId xmlns:a16="http://schemas.microsoft.com/office/drawing/2014/main" id="{7F852BD9-02E8-A3CB-B2A0-DB57FC66BD92}"/>
                  </a:ext>
                </a:extLst>
              </p:cNvPr>
              <p:cNvGrpSpPr/>
              <p:nvPr/>
            </p:nvGrpSpPr>
            <p:grpSpPr>
              <a:xfrm flipV="1">
                <a:off x="3441054" y="2651894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80" name="矩形 979">
                  <a:extLst>
                    <a:ext uri="{FF2B5EF4-FFF2-40B4-BE49-F238E27FC236}">
                      <a16:creationId xmlns:a16="http://schemas.microsoft.com/office/drawing/2014/main" id="{B50E2226-ABBB-4D08-972B-34F6EB16642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1" name="矩形 980">
                  <a:extLst>
                    <a:ext uri="{FF2B5EF4-FFF2-40B4-BE49-F238E27FC236}">
                      <a16:creationId xmlns:a16="http://schemas.microsoft.com/office/drawing/2014/main" id="{DCFFA6F6-43F7-9E0D-D949-F5BE49CEDDB7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2" name="矩形 981">
                  <a:extLst>
                    <a:ext uri="{FF2B5EF4-FFF2-40B4-BE49-F238E27FC236}">
                      <a16:creationId xmlns:a16="http://schemas.microsoft.com/office/drawing/2014/main" id="{C13C4ACE-AE4F-3B42-3E1F-0DDE3963D3C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83" name="矩形 982">
                  <a:extLst>
                    <a:ext uri="{FF2B5EF4-FFF2-40B4-BE49-F238E27FC236}">
                      <a16:creationId xmlns:a16="http://schemas.microsoft.com/office/drawing/2014/main" id="{3D24CBD5-4CFF-AEC0-948A-CD9F699A2A54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0" name="组合 949">
                <a:extLst>
                  <a:ext uri="{FF2B5EF4-FFF2-40B4-BE49-F238E27FC236}">
                    <a16:creationId xmlns:a16="http://schemas.microsoft.com/office/drawing/2014/main" id="{05BABC24-E49F-AA84-0926-46CFC58AD26A}"/>
                  </a:ext>
                </a:extLst>
              </p:cNvPr>
              <p:cNvGrpSpPr/>
              <p:nvPr/>
            </p:nvGrpSpPr>
            <p:grpSpPr>
              <a:xfrm flipV="1">
                <a:off x="4428295" y="2490689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76" name="矩形 975">
                  <a:extLst>
                    <a:ext uri="{FF2B5EF4-FFF2-40B4-BE49-F238E27FC236}">
                      <a16:creationId xmlns:a16="http://schemas.microsoft.com/office/drawing/2014/main" id="{1F6C2CD8-7C9A-F952-3082-90492B08BB7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7" name="矩形 976">
                  <a:extLst>
                    <a:ext uri="{FF2B5EF4-FFF2-40B4-BE49-F238E27FC236}">
                      <a16:creationId xmlns:a16="http://schemas.microsoft.com/office/drawing/2014/main" id="{5A7F27CF-76E2-7591-F207-646DB6E1E8C9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8" name="矩形 977">
                  <a:extLst>
                    <a:ext uri="{FF2B5EF4-FFF2-40B4-BE49-F238E27FC236}">
                      <a16:creationId xmlns:a16="http://schemas.microsoft.com/office/drawing/2014/main" id="{978A3B85-BB93-7ADF-081E-01D6087BC57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9" name="矩形 978">
                  <a:extLst>
                    <a:ext uri="{FF2B5EF4-FFF2-40B4-BE49-F238E27FC236}">
                      <a16:creationId xmlns:a16="http://schemas.microsoft.com/office/drawing/2014/main" id="{BFE6C3E2-BF83-9A42-F119-CD282C8A9070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1" name="组合 950">
                <a:extLst>
                  <a:ext uri="{FF2B5EF4-FFF2-40B4-BE49-F238E27FC236}">
                    <a16:creationId xmlns:a16="http://schemas.microsoft.com/office/drawing/2014/main" id="{C9AA1C50-6DA3-0B3C-84D4-336D57DA90EF}"/>
                  </a:ext>
                </a:extLst>
              </p:cNvPr>
              <p:cNvGrpSpPr/>
              <p:nvPr/>
            </p:nvGrpSpPr>
            <p:grpSpPr>
              <a:xfrm flipV="1">
                <a:off x="3763668" y="2329738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72" name="矩形 971">
                  <a:extLst>
                    <a:ext uri="{FF2B5EF4-FFF2-40B4-BE49-F238E27FC236}">
                      <a16:creationId xmlns:a16="http://schemas.microsoft.com/office/drawing/2014/main" id="{91A032B8-7830-65AE-A282-6A2293835DD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3" name="矩形 972">
                  <a:extLst>
                    <a:ext uri="{FF2B5EF4-FFF2-40B4-BE49-F238E27FC236}">
                      <a16:creationId xmlns:a16="http://schemas.microsoft.com/office/drawing/2014/main" id="{E76EAFA6-288A-A0A0-A90C-9742FEA7B443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4" name="矩形 973">
                  <a:extLst>
                    <a:ext uri="{FF2B5EF4-FFF2-40B4-BE49-F238E27FC236}">
                      <a16:creationId xmlns:a16="http://schemas.microsoft.com/office/drawing/2014/main" id="{63995666-DE1A-48A5-C22D-62D848B217B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5" name="矩形 974">
                  <a:extLst>
                    <a:ext uri="{FF2B5EF4-FFF2-40B4-BE49-F238E27FC236}">
                      <a16:creationId xmlns:a16="http://schemas.microsoft.com/office/drawing/2014/main" id="{BDF53827-E514-6988-62C8-4E37EE20DF5B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2" name="组合 951">
                <a:extLst>
                  <a:ext uri="{FF2B5EF4-FFF2-40B4-BE49-F238E27FC236}">
                    <a16:creationId xmlns:a16="http://schemas.microsoft.com/office/drawing/2014/main" id="{9D6DAFE4-16FE-B7A8-9CFB-0B469E473668}"/>
                  </a:ext>
                </a:extLst>
              </p:cNvPr>
              <p:cNvGrpSpPr/>
              <p:nvPr/>
            </p:nvGrpSpPr>
            <p:grpSpPr>
              <a:xfrm flipV="1">
                <a:off x="4276539" y="2153919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68" name="矩形 967">
                  <a:extLst>
                    <a:ext uri="{FF2B5EF4-FFF2-40B4-BE49-F238E27FC236}">
                      <a16:creationId xmlns:a16="http://schemas.microsoft.com/office/drawing/2014/main" id="{09F4C458-3E5D-605B-A9C8-363964B1C69B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9" name="矩形 968">
                  <a:extLst>
                    <a:ext uri="{FF2B5EF4-FFF2-40B4-BE49-F238E27FC236}">
                      <a16:creationId xmlns:a16="http://schemas.microsoft.com/office/drawing/2014/main" id="{0536DC34-698F-3FB1-2B69-420B075883A8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0" name="矩形 969">
                  <a:extLst>
                    <a:ext uri="{FF2B5EF4-FFF2-40B4-BE49-F238E27FC236}">
                      <a16:creationId xmlns:a16="http://schemas.microsoft.com/office/drawing/2014/main" id="{4D48FCD8-14EE-856D-F2F3-FCEB08D93232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71" name="矩形 970">
                  <a:extLst>
                    <a:ext uri="{FF2B5EF4-FFF2-40B4-BE49-F238E27FC236}">
                      <a16:creationId xmlns:a16="http://schemas.microsoft.com/office/drawing/2014/main" id="{E1DE5E8E-E621-CD78-9D26-1F711FDF9B4F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3" name="组合 952">
                <a:extLst>
                  <a:ext uri="{FF2B5EF4-FFF2-40B4-BE49-F238E27FC236}">
                    <a16:creationId xmlns:a16="http://schemas.microsoft.com/office/drawing/2014/main" id="{C4DC287F-7DA9-43A1-218B-BB06C8AD7DF4}"/>
                  </a:ext>
                </a:extLst>
              </p:cNvPr>
              <p:cNvGrpSpPr/>
              <p:nvPr/>
            </p:nvGrpSpPr>
            <p:grpSpPr>
              <a:xfrm flipV="1">
                <a:off x="3482050" y="1985603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64" name="矩形 963">
                  <a:extLst>
                    <a:ext uri="{FF2B5EF4-FFF2-40B4-BE49-F238E27FC236}">
                      <a16:creationId xmlns:a16="http://schemas.microsoft.com/office/drawing/2014/main" id="{055AB5A6-3491-CECE-80F8-B8887574974C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5" name="矩形 964">
                  <a:extLst>
                    <a:ext uri="{FF2B5EF4-FFF2-40B4-BE49-F238E27FC236}">
                      <a16:creationId xmlns:a16="http://schemas.microsoft.com/office/drawing/2014/main" id="{83C0B774-212C-D72A-56AA-A28023CA0F8B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6" name="矩形 965">
                  <a:extLst>
                    <a:ext uri="{FF2B5EF4-FFF2-40B4-BE49-F238E27FC236}">
                      <a16:creationId xmlns:a16="http://schemas.microsoft.com/office/drawing/2014/main" id="{60D104DA-BEE3-42A0-D255-B70004A3C55C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7" name="矩形 966">
                  <a:extLst>
                    <a:ext uri="{FF2B5EF4-FFF2-40B4-BE49-F238E27FC236}">
                      <a16:creationId xmlns:a16="http://schemas.microsoft.com/office/drawing/2014/main" id="{A22B8D30-C807-DA73-73C7-11A55333CAE6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4" name="组合 953">
                <a:extLst>
                  <a:ext uri="{FF2B5EF4-FFF2-40B4-BE49-F238E27FC236}">
                    <a16:creationId xmlns:a16="http://schemas.microsoft.com/office/drawing/2014/main" id="{F1A868A1-EC01-4B49-878E-449D464EF760}"/>
                  </a:ext>
                </a:extLst>
              </p:cNvPr>
              <p:cNvGrpSpPr/>
              <p:nvPr/>
            </p:nvGrpSpPr>
            <p:grpSpPr>
              <a:xfrm flipV="1">
                <a:off x="4589389" y="1828698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60" name="矩形 959">
                  <a:extLst>
                    <a:ext uri="{FF2B5EF4-FFF2-40B4-BE49-F238E27FC236}">
                      <a16:creationId xmlns:a16="http://schemas.microsoft.com/office/drawing/2014/main" id="{2A105D52-1498-AEDF-B811-222D2ED7B936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1" name="矩形 960">
                  <a:extLst>
                    <a:ext uri="{FF2B5EF4-FFF2-40B4-BE49-F238E27FC236}">
                      <a16:creationId xmlns:a16="http://schemas.microsoft.com/office/drawing/2014/main" id="{8247845A-D76A-92EC-1677-43A525122AE4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2" name="矩形 961">
                  <a:extLst>
                    <a:ext uri="{FF2B5EF4-FFF2-40B4-BE49-F238E27FC236}">
                      <a16:creationId xmlns:a16="http://schemas.microsoft.com/office/drawing/2014/main" id="{61309D69-CA7D-DFB4-187B-BE29900B2FF6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63" name="矩形 962">
                  <a:extLst>
                    <a:ext uri="{FF2B5EF4-FFF2-40B4-BE49-F238E27FC236}">
                      <a16:creationId xmlns:a16="http://schemas.microsoft.com/office/drawing/2014/main" id="{299D5E87-C17B-C907-A89B-BBA3CEAEDCE2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55" name="组合 954">
                <a:extLst>
                  <a:ext uri="{FF2B5EF4-FFF2-40B4-BE49-F238E27FC236}">
                    <a16:creationId xmlns:a16="http://schemas.microsoft.com/office/drawing/2014/main" id="{C8EB5763-2CCE-83F6-4C0A-7D99FB87F02F}"/>
                  </a:ext>
                </a:extLst>
              </p:cNvPr>
              <p:cNvGrpSpPr/>
              <p:nvPr/>
            </p:nvGrpSpPr>
            <p:grpSpPr>
              <a:xfrm flipV="1">
                <a:off x="3904912" y="1666245"/>
                <a:ext cx="129397" cy="94222"/>
                <a:chOff x="2369816" y="3420033"/>
                <a:chExt cx="1843121" cy="79726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956" name="矩形 955">
                  <a:extLst>
                    <a:ext uri="{FF2B5EF4-FFF2-40B4-BE49-F238E27FC236}">
                      <a16:creationId xmlns:a16="http://schemas.microsoft.com/office/drawing/2014/main" id="{10A3F94A-0632-A0DD-4EDA-E5F366283C03}"/>
                    </a:ext>
                  </a:extLst>
                </p:cNvPr>
                <p:cNvSpPr/>
                <p:nvPr/>
              </p:nvSpPr>
              <p:spPr>
                <a:xfrm flipH="1">
                  <a:off x="2446016" y="3420034"/>
                  <a:ext cx="844872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57" name="矩形 956">
                  <a:extLst>
                    <a:ext uri="{FF2B5EF4-FFF2-40B4-BE49-F238E27FC236}">
                      <a16:creationId xmlns:a16="http://schemas.microsoft.com/office/drawing/2014/main" id="{EAE68CAC-71A7-9196-23F2-9CA321B56E86}"/>
                    </a:ext>
                  </a:extLst>
                </p:cNvPr>
                <p:cNvSpPr/>
                <p:nvPr/>
              </p:nvSpPr>
              <p:spPr>
                <a:xfrm flipH="1">
                  <a:off x="2369816" y="3420034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58" name="矩形 957">
                  <a:extLst>
                    <a:ext uri="{FF2B5EF4-FFF2-40B4-BE49-F238E27FC236}">
                      <a16:creationId xmlns:a16="http://schemas.microsoft.com/office/drawing/2014/main" id="{E3F5FC73-1C4C-5563-856B-B613B0165168}"/>
                    </a:ext>
                  </a:extLst>
                </p:cNvPr>
                <p:cNvSpPr/>
                <p:nvPr/>
              </p:nvSpPr>
              <p:spPr>
                <a:xfrm flipH="1">
                  <a:off x="3290888" y="3420034"/>
                  <a:ext cx="778668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959" name="矩形 958">
                  <a:extLst>
                    <a:ext uri="{FF2B5EF4-FFF2-40B4-BE49-F238E27FC236}">
                      <a16:creationId xmlns:a16="http://schemas.microsoft.com/office/drawing/2014/main" id="{7339D254-8E42-648B-0B36-DC827DC13135}"/>
                    </a:ext>
                  </a:extLst>
                </p:cNvPr>
                <p:cNvSpPr/>
                <p:nvPr/>
              </p:nvSpPr>
              <p:spPr>
                <a:xfrm flipH="1">
                  <a:off x="4060537" y="3420033"/>
                  <a:ext cx="152400" cy="797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156" name="组合 1155">
              <a:extLst>
                <a:ext uri="{FF2B5EF4-FFF2-40B4-BE49-F238E27FC236}">
                  <a16:creationId xmlns:a16="http://schemas.microsoft.com/office/drawing/2014/main" id="{1BF99042-B7DC-8C91-D20A-55244F92F154}"/>
                </a:ext>
              </a:extLst>
            </p:cNvPr>
            <p:cNvGrpSpPr/>
            <p:nvPr/>
          </p:nvGrpSpPr>
          <p:grpSpPr>
            <a:xfrm flipV="1">
              <a:off x="6635230" y="6923525"/>
              <a:ext cx="1171678" cy="70273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157" name="矩形 1156">
                <a:extLst>
                  <a:ext uri="{FF2B5EF4-FFF2-40B4-BE49-F238E27FC236}">
                    <a16:creationId xmlns:a16="http://schemas.microsoft.com/office/drawing/2014/main" id="{055F6EED-7431-CADF-C112-B4237A40F6D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58" name="矩形 1157">
                <a:extLst>
                  <a:ext uri="{FF2B5EF4-FFF2-40B4-BE49-F238E27FC236}">
                    <a16:creationId xmlns:a16="http://schemas.microsoft.com/office/drawing/2014/main" id="{E3550747-2962-D485-1D7E-60F1AF09C0C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59" name="矩形 1158">
                <a:extLst>
                  <a:ext uri="{FF2B5EF4-FFF2-40B4-BE49-F238E27FC236}">
                    <a16:creationId xmlns:a16="http://schemas.microsoft.com/office/drawing/2014/main" id="{7DB5D907-D5FE-B6B5-FB08-7FE21B42EFF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0" name="矩形 1159">
                <a:extLst>
                  <a:ext uri="{FF2B5EF4-FFF2-40B4-BE49-F238E27FC236}">
                    <a16:creationId xmlns:a16="http://schemas.microsoft.com/office/drawing/2014/main" id="{3F541C98-89A2-1E3D-F77F-76573EE5BD0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61" name="组合 1160">
              <a:extLst>
                <a:ext uri="{FF2B5EF4-FFF2-40B4-BE49-F238E27FC236}">
                  <a16:creationId xmlns:a16="http://schemas.microsoft.com/office/drawing/2014/main" id="{12F4DB4B-8F5A-59D9-7803-5A2E2B4E23A4}"/>
                </a:ext>
              </a:extLst>
            </p:cNvPr>
            <p:cNvGrpSpPr/>
            <p:nvPr/>
          </p:nvGrpSpPr>
          <p:grpSpPr>
            <a:xfrm flipV="1">
              <a:off x="5359704" y="6914745"/>
              <a:ext cx="1171678" cy="70272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162" name="矩形 1161">
                <a:extLst>
                  <a:ext uri="{FF2B5EF4-FFF2-40B4-BE49-F238E27FC236}">
                    <a16:creationId xmlns:a16="http://schemas.microsoft.com/office/drawing/2014/main" id="{A8292D8D-AC1A-AE6B-6C6C-B9AF1DA94A1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3" name="矩形 1162">
                <a:extLst>
                  <a:ext uri="{FF2B5EF4-FFF2-40B4-BE49-F238E27FC236}">
                    <a16:creationId xmlns:a16="http://schemas.microsoft.com/office/drawing/2014/main" id="{E2FA8FE2-C218-E5E7-5EEF-971B21E639F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4" name="矩形 1163">
                <a:extLst>
                  <a:ext uri="{FF2B5EF4-FFF2-40B4-BE49-F238E27FC236}">
                    <a16:creationId xmlns:a16="http://schemas.microsoft.com/office/drawing/2014/main" id="{216AF0F5-8254-29A4-9387-BFF2A3FA271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5" name="矩形 1164">
                <a:extLst>
                  <a:ext uri="{FF2B5EF4-FFF2-40B4-BE49-F238E27FC236}">
                    <a16:creationId xmlns:a16="http://schemas.microsoft.com/office/drawing/2014/main" id="{E425BF88-4517-0C0E-834A-9C25AE94F92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67" name="组合 1166">
              <a:extLst>
                <a:ext uri="{FF2B5EF4-FFF2-40B4-BE49-F238E27FC236}">
                  <a16:creationId xmlns:a16="http://schemas.microsoft.com/office/drawing/2014/main" id="{D944680E-1988-EF66-DD6B-86C13A6D0C8F}"/>
                </a:ext>
              </a:extLst>
            </p:cNvPr>
            <p:cNvGrpSpPr/>
            <p:nvPr/>
          </p:nvGrpSpPr>
          <p:grpSpPr>
            <a:xfrm flipV="1">
              <a:off x="5345979" y="4953216"/>
              <a:ext cx="1198862" cy="51858"/>
              <a:chOff x="2369816" y="3420033"/>
              <a:chExt cx="1843121" cy="79726"/>
            </a:xfrm>
            <a:solidFill>
              <a:srgbClr val="FF9933"/>
            </a:solidFill>
          </p:grpSpPr>
          <p:sp>
            <p:nvSpPr>
              <p:cNvPr id="1288" name="矩形 1287">
                <a:extLst>
                  <a:ext uri="{FF2B5EF4-FFF2-40B4-BE49-F238E27FC236}">
                    <a16:creationId xmlns:a16="http://schemas.microsoft.com/office/drawing/2014/main" id="{33ACDD2B-D24E-A133-71B7-2E6A1AEF498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9" name="矩形 1288">
                <a:extLst>
                  <a:ext uri="{FF2B5EF4-FFF2-40B4-BE49-F238E27FC236}">
                    <a16:creationId xmlns:a16="http://schemas.microsoft.com/office/drawing/2014/main" id="{0811CD13-5782-00D5-EFBE-7DDA219BECD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0" name="矩形 1289">
                <a:extLst>
                  <a:ext uri="{FF2B5EF4-FFF2-40B4-BE49-F238E27FC236}">
                    <a16:creationId xmlns:a16="http://schemas.microsoft.com/office/drawing/2014/main" id="{38BA50E9-FA93-836D-C30E-D9366EE0D62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1" name="矩形 1290">
                <a:extLst>
                  <a:ext uri="{FF2B5EF4-FFF2-40B4-BE49-F238E27FC236}">
                    <a16:creationId xmlns:a16="http://schemas.microsoft.com/office/drawing/2014/main" id="{DB908EC6-C446-BB60-0ACD-D36030D702E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68" name="组合 1167">
              <a:extLst>
                <a:ext uri="{FF2B5EF4-FFF2-40B4-BE49-F238E27FC236}">
                  <a16:creationId xmlns:a16="http://schemas.microsoft.com/office/drawing/2014/main" id="{26BC488F-F21E-A654-FF3D-6A58A060D272}"/>
                </a:ext>
              </a:extLst>
            </p:cNvPr>
            <p:cNvGrpSpPr/>
            <p:nvPr/>
          </p:nvGrpSpPr>
          <p:grpSpPr>
            <a:xfrm flipV="1">
              <a:off x="5345701" y="5604526"/>
              <a:ext cx="1198862" cy="51858"/>
              <a:chOff x="2369816" y="3420033"/>
              <a:chExt cx="1843121" cy="79726"/>
            </a:xfrm>
            <a:solidFill>
              <a:srgbClr val="6600FF"/>
            </a:solidFill>
          </p:grpSpPr>
          <p:sp>
            <p:nvSpPr>
              <p:cNvPr id="1284" name="矩形 1283">
                <a:extLst>
                  <a:ext uri="{FF2B5EF4-FFF2-40B4-BE49-F238E27FC236}">
                    <a16:creationId xmlns:a16="http://schemas.microsoft.com/office/drawing/2014/main" id="{C5E2AF62-9AB0-C307-A9D2-1F55C4AAAB2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5" name="矩形 1284">
                <a:extLst>
                  <a:ext uri="{FF2B5EF4-FFF2-40B4-BE49-F238E27FC236}">
                    <a16:creationId xmlns:a16="http://schemas.microsoft.com/office/drawing/2014/main" id="{BF6C7F08-16B8-66B6-E6F5-0B78D8383AF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6" name="矩形 1285">
                <a:extLst>
                  <a:ext uri="{FF2B5EF4-FFF2-40B4-BE49-F238E27FC236}">
                    <a16:creationId xmlns:a16="http://schemas.microsoft.com/office/drawing/2014/main" id="{7D77D4ED-3C02-4598-6AAC-CD63CC56073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7" name="矩形 1286">
                <a:extLst>
                  <a:ext uri="{FF2B5EF4-FFF2-40B4-BE49-F238E27FC236}">
                    <a16:creationId xmlns:a16="http://schemas.microsoft.com/office/drawing/2014/main" id="{C80F22B4-4D0B-288B-D840-76945A090B1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69" name="组合 1168">
              <a:extLst>
                <a:ext uri="{FF2B5EF4-FFF2-40B4-BE49-F238E27FC236}">
                  <a16:creationId xmlns:a16="http://schemas.microsoft.com/office/drawing/2014/main" id="{33EEA0B8-060A-AE89-B3CB-C0403F342B16}"/>
                </a:ext>
              </a:extLst>
            </p:cNvPr>
            <p:cNvGrpSpPr/>
            <p:nvPr/>
          </p:nvGrpSpPr>
          <p:grpSpPr>
            <a:xfrm flipV="1">
              <a:off x="5345979" y="5045214"/>
              <a:ext cx="1198862" cy="51858"/>
              <a:chOff x="2369816" y="3420033"/>
              <a:chExt cx="1843121" cy="79726"/>
            </a:xfrm>
            <a:solidFill>
              <a:srgbClr val="FF6600"/>
            </a:solidFill>
          </p:grpSpPr>
          <p:sp>
            <p:nvSpPr>
              <p:cNvPr id="1280" name="矩形 1279">
                <a:extLst>
                  <a:ext uri="{FF2B5EF4-FFF2-40B4-BE49-F238E27FC236}">
                    <a16:creationId xmlns:a16="http://schemas.microsoft.com/office/drawing/2014/main" id="{D4A0F26C-1F82-9A98-E913-F822952C970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81" name="矩形 1280">
                <a:extLst>
                  <a:ext uri="{FF2B5EF4-FFF2-40B4-BE49-F238E27FC236}">
                    <a16:creationId xmlns:a16="http://schemas.microsoft.com/office/drawing/2014/main" id="{2B57BDD6-30A4-4CB1-1581-8F34AD6131B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82" name="矩形 1281">
                <a:extLst>
                  <a:ext uri="{FF2B5EF4-FFF2-40B4-BE49-F238E27FC236}">
                    <a16:creationId xmlns:a16="http://schemas.microsoft.com/office/drawing/2014/main" id="{F59339B2-FA20-0779-4DA1-4F5D9ACC87F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83" name="矩形 1282">
                <a:extLst>
                  <a:ext uri="{FF2B5EF4-FFF2-40B4-BE49-F238E27FC236}">
                    <a16:creationId xmlns:a16="http://schemas.microsoft.com/office/drawing/2014/main" id="{C05E44F2-D31E-3F57-6CA7-B4E78ED674C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0" name="组合 1169">
              <a:extLst>
                <a:ext uri="{FF2B5EF4-FFF2-40B4-BE49-F238E27FC236}">
                  <a16:creationId xmlns:a16="http://schemas.microsoft.com/office/drawing/2014/main" id="{2DE91A7B-A90D-9044-E2FD-4D1979FD31A2}"/>
                </a:ext>
              </a:extLst>
            </p:cNvPr>
            <p:cNvGrpSpPr/>
            <p:nvPr/>
          </p:nvGrpSpPr>
          <p:grpSpPr>
            <a:xfrm flipV="1">
              <a:off x="5345701" y="5696523"/>
              <a:ext cx="1198862" cy="51858"/>
              <a:chOff x="2369816" y="3420033"/>
              <a:chExt cx="1843121" cy="79726"/>
            </a:xfrm>
            <a:solidFill>
              <a:srgbClr val="3366FF"/>
            </a:solidFill>
          </p:grpSpPr>
          <p:sp>
            <p:nvSpPr>
              <p:cNvPr id="1276" name="矩形 1275">
                <a:extLst>
                  <a:ext uri="{FF2B5EF4-FFF2-40B4-BE49-F238E27FC236}">
                    <a16:creationId xmlns:a16="http://schemas.microsoft.com/office/drawing/2014/main" id="{1E5500ED-9FA7-5F06-27FE-2BA79369A11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7" name="矩形 1276">
                <a:extLst>
                  <a:ext uri="{FF2B5EF4-FFF2-40B4-BE49-F238E27FC236}">
                    <a16:creationId xmlns:a16="http://schemas.microsoft.com/office/drawing/2014/main" id="{622F6D06-32CC-AF55-365A-85A8A9F4343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8" name="矩形 1277">
                <a:extLst>
                  <a:ext uri="{FF2B5EF4-FFF2-40B4-BE49-F238E27FC236}">
                    <a16:creationId xmlns:a16="http://schemas.microsoft.com/office/drawing/2014/main" id="{62CCC0A3-213E-539A-01DA-618F4EA9A6A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9" name="矩形 1278">
                <a:extLst>
                  <a:ext uri="{FF2B5EF4-FFF2-40B4-BE49-F238E27FC236}">
                    <a16:creationId xmlns:a16="http://schemas.microsoft.com/office/drawing/2014/main" id="{E54CD709-55BB-2437-183D-C4A34CD5791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71" name="组合 1170">
              <a:extLst>
                <a:ext uri="{FF2B5EF4-FFF2-40B4-BE49-F238E27FC236}">
                  <a16:creationId xmlns:a16="http://schemas.microsoft.com/office/drawing/2014/main" id="{6D8566D5-D027-480C-E00C-0378B30B982F}"/>
                </a:ext>
              </a:extLst>
            </p:cNvPr>
            <p:cNvGrpSpPr/>
            <p:nvPr/>
          </p:nvGrpSpPr>
          <p:grpSpPr>
            <a:xfrm flipV="1">
              <a:off x="5345979" y="5137211"/>
              <a:ext cx="1198862" cy="51858"/>
              <a:chOff x="2369816" y="3420033"/>
              <a:chExt cx="1843121" cy="79726"/>
            </a:xfrm>
            <a:solidFill>
              <a:srgbClr val="FF9966"/>
            </a:solidFill>
          </p:grpSpPr>
          <p:sp>
            <p:nvSpPr>
              <p:cNvPr id="1272" name="矩形 1271">
                <a:extLst>
                  <a:ext uri="{FF2B5EF4-FFF2-40B4-BE49-F238E27FC236}">
                    <a16:creationId xmlns:a16="http://schemas.microsoft.com/office/drawing/2014/main" id="{C0BC5109-5AF5-EA31-1C62-6A228E083C3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3" name="矩形 1272">
                <a:extLst>
                  <a:ext uri="{FF2B5EF4-FFF2-40B4-BE49-F238E27FC236}">
                    <a16:creationId xmlns:a16="http://schemas.microsoft.com/office/drawing/2014/main" id="{C47D77CA-1155-52AC-5DC8-F2BBD41702E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4" name="矩形 1273">
                <a:extLst>
                  <a:ext uri="{FF2B5EF4-FFF2-40B4-BE49-F238E27FC236}">
                    <a16:creationId xmlns:a16="http://schemas.microsoft.com/office/drawing/2014/main" id="{1A76C1B4-CE50-3C86-51C8-3BDFFE06A21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5" name="矩形 1274">
                <a:extLst>
                  <a:ext uri="{FF2B5EF4-FFF2-40B4-BE49-F238E27FC236}">
                    <a16:creationId xmlns:a16="http://schemas.microsoft.com/office/drawing/2014/main" id="{7210BE84-5BFB-6EB1-25CC-D76ED63F88E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2" name="组合 1171">
              <a:extLst>
                <a:ext uri="{FF2B5EF4-FFF2-40B4-BE49-F238E27FC236}">
                  <a16:creationId xmlns:a16="http://schemas.microsoft.com/office/drawing/2014/main" id="{10CD8F7B-8921-2BD8-4184-17700C878372}"/>
                </a:ext>
              </a:extLst>
            </p:cNvPr>
            <p:cNvGrpSpPr/>
            <p:nvPr/>
          </p:nvGrpSpPr>
          <p:grpSpPr>
            <a:xfrm flipV="1">
              <a:off x="5345701" y="5788521"/>
              <a:ext cx="1198862" cy="51858"/>
              <a:chOff x="2369816" y="3420033"/>
              <a:chExt cx="1843121" cy="79726"/>
            </a:xfrm>
            <a:solidFill>
              <a:srgbClr val="0099FF"/>
            </a:solidFill>
          </p:grpSpPr>
          <p:sp>
            <p:nvSpPr>
              <p:cNvPr id="1268" name="矩形 1267">
                <a:extLst>
                  <a:ext uri="{FF2B5EF4-FFF2-40B4-BE49-F238E27FC236}">
                    <a16:creationId xmlns:a16="http://schemas.microsoft.com/office/drawing/2014/main" id="{E59EE4B4-E140-C612-CD14-62C156F39E1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9" name="矩形 1268">
                <a:extLst>
                  <a:ext uri="{FF2B5EF4-FFF2-40B4-BE49-F238E27FC236}">
                    <a16:creationId xmlns:a16="http://schemas.microsoft.com/office/drawing/2014/main" id="{75D79E35-E10F-5849-1244-52CF20B5616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0" name="矩形 1269">
                <a:extLst>
                  <a:ext uri="{FF2B5EF4-FFF2-40B4-BE49-F238E27FC236}">
                    <a16:creationId xmlns:a16="http://schemas.microsoft.com/office/drawing/2014/main" id="{43F82D51-D17E-1EFF-5871-CFD47729E94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71" name="矩形 1270">
                <a:extLst>
                  <a:ext uri="{FF2B5EF4-FFF2-40B4-BE49-F238E27FC236}">
                    <a16:creationId xmlns:a16="http://schemas.microsoft.com/office/drawing/2014/main" id="{999BE47A-3249-5A14-B452-586D6EC44A8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3" name="组合 1172">
              <a:extLst>
                <a:ext uri="{FF2B5EF4-FFF2-40B4-BE49-F238E27FC236}">
                  <a16:creationId xmlns:a16="http://schemas.microsoft.com/office/drawing/2014/main" id="{04944247-E2E2-50D3-CD07-1E52B82037C7}"/>
                </a:ext>
              </a:extLst>
            </p:cNvPr>
            <p:cNvGrpSpPr/>
            <p:nvPr/>
          </p:nvGrpSpPr>
          <p:grpSpPr>
            <a:xfrm flipV="1">
              <a:off x="5345979" y="5229209"/>
              <a:ext cx="1198862" cy="51858"/>
              <a:chOff x="2369816" y="3420033"/>
              <a:chExt cx="1843121" cy="79726"/>
            </a:xfrm>
            <a:solidFill>
              <a:srgbClr val="006600"/>
            </a:solidFill>
          </p:grpSpPr>
          <p:sp>
            <p:nvSpPr>
              <p:cNvPr id="1264" name="矩形 1263">
                <a:extLst>
                  <a:ext uri="{FF2B5EF4-FFF2-40B4-BE49-F238E27FC236}">
                    <a16:creationId xmlns:a16="http://schemas.microsoft.com/office/drawing/2014/main" id="{B630410B-3C0E-4A9E-1F64-3463C03061F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5" name="矩形 1264">
                <a:extLst>
                  <a:ext uri="{FF2B5EF4-FFF2-40B4-BE49-F238E27FC236}">
                    <a16:creationId xmlns:a16="http://schemas.microsoft.com/office/drawing/2014/main" id="{84920C18-60D9-8BC2-8C72-B229A1D392E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6" name="矩形 1265">
                <a:extLst>
                  <a:ext uri="{FF2B5EF4-FFF2-40B4-BE49-F238E27FC236}">
                    <a16:creationId xmlns:a16="http://schemas.microsoft.com/office/drawing/2014/main" id="{B330700F-FB85-E1EC-B301-6314D2FB640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7" name="矩形 1266">
                <a:extLst>
                  <a:ext uri="{FF2B5EF4-FFF2-40B4-BE49-F238E27FC236}">
                    <a16:creationId xmlns:a16="http://schemas.microsoft.com/office/drawing/2014/main" id="{EF842A76-C66A-2716-673F-57CFC6B2F17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4" name="组合 1173">
              <a:extLst>
                <a:ext uri="{FF2B5EF4-FFF2-40B4-BE49-F238E27FC236}">
                  <a16:creationId xmlns:a16="http://schemas.microsoft.com/office/drawing/2014/main" id="{36DD0C33-836C-B8E2-BB8B-1E9FFE154612}"/>
                </a:ext>
              </a:extLst>
            </p:cNvPr>
            <p:cNvGrpSpPr/>
            <p:nvPr/>
          </p:nvGrpSpPr>
          <p:grpSpPr>
            <a:xfrm flipV="1">
              <a:off x="5345701" y="5880519"/>
              <a:ext cx="1198862" cy="51858"/>
              <a:chOff x="2369816" y="3420033"/>
              <a:chExt cx="1843121" cy="79726"/>
            </a:xfrm>
            <a:solidFill>
              <a:srgbClr val="009999"/>
            </a:solidFill>
          </p:grpSpPr>
          <p:sp>
            <p:nvSpPr>
              <p:cNvPr id="1260" name="矩形 1259">
                <a:extLst>
                  <a:ext uri="{FF2B5EF4-FFF2-40B4-BE49-F238E27FC236}">
                    <a16:creationId xmlns:a16="http://schemas.microsoft.com/office/drawing/2014/main" id="{452FD659-49F4-9766-B9A4-DF866155038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1" name="矩形 1260">
                <a:extLst>
                  <a:ext uri="{FF2B5EF4-FFF2-40B4-BE49-F238E27FC236}">
                    <a16:creationId xmlns:a16="http://schemas.microsoft.com/office/drawing/2014/main" id="{F43725F2-843A-4E79-2DF2-229A3570A09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2" name="矩形 1261">
                <a:extLst>
                  <a:ext uri="{FF2B5EF4-FFF2-40B4-BE49-F238E27FC236}">
                    <a16:creationId xmlns:a16="http://schemas.microsoft.com/office/drawing/2014/main" id="{3ED45DF4-FEDD-975A-3945-C7544D7B33A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3" name="矩形 1262">
                <a:extLst>
                  <a:ext uri="{FF2B5EF4-FFF2-40B4-BE49-F238E27FC236}">
                    <a16:creationId xmlns:a16="http://schemas.microsoft.com/office/drawing/2014/main" id="{8667B31D-F310-C90D-D1C5-C181D7AE234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5" name="组合 1174">
              <a:extLst>
                <a:ext uri="{FF2B5EF4-FFF2-40B4-BE49-F238E27FC236}">
                  <a16:creationId xmlns:a16="http://schemas.microsoft.com/office/drawing/2014/main" id="{469C06E5-5A18-154E-27A7-F3C2DCEE8AC1}"/>
                </a:ext>
              </a:extLst>
            </p:cNvPr>
            <p:cNvGrpSpPr/>
            <p:nvPr/>
          </p:nvGrpSpPr>
          <p:grpSpPr>
            <a:xfrm flipV="1">
              <a:off x="5345979" y="5321206"/>
              <a:ext cx="1198862" cy="51858"/>
              <a:chOff x="2369816" y="3420033"/>
              <a:chExt cx="1843121" cy="79726"/>
            </a:xfrm>
            <a:solidFill>
              <a:srgbClr val="CCECFF"/>
            </a:solidFill>
          </p:grpSpPr>
          <p:sp>
            <p:nvSpPr>
              <p:cNvPr id="1256" name="矩形 1255">
                <a:extLst>
                  <a:ext uri="{FF2B5EF4-FFF2-40B4-BE49-F238E27FC236}">
                    <a16:creationId xmlns:a16="http://schemas.microsoft.com/office/drawing/2014/main" id="{D7FF6CA3-84D3-5E60-B87C-366CBF65A25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7" name="矩形 1256">
                <a:extLst>
                  <a:ext uri="{FF2B5EF4-FFF2-40B4-BE49-F238E27FC236}">
                    <a16:creationId xmlns:a16="http://schemas.microsoft.com/office/drawing/2014/main" id="{9AA46A88-408B-5CD1-C139-17DB439DB9A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8" name="矩形 1257">
                <a:extLst>
                  <a:ext uri="{FF2B5EF4-FFF2-40B4-BE49-F238E27FC236}">
                    <a16:creationId xmlns:a16="http://schemas.microsoft.com/office/drawing/2014/main" id="{2A7CF653-8C44-3E4C-E30A-6FCE3FAB1C5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9" name="矩形 1258">
                <a:extLst>
                  <a:ext uri="{FF2B5EF4-FFF2-40B4-BE49-F238E27FC236}">
                    <a16:creationId xmlns:a16="http://schemas.microsoft.com/office/drawing/2014/main" id="{EF79D097-64E1-8288-216C-DFA1FB5EF00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76" name="组合 1175">
              <a:extLst>
                <a:ext uri="{FF2B5EF4-FFF2-40B4-BE49-F238E27FC236}">
                  <a16:creationId xmlns:a16="http://schemas.microsoft.com/office/drawing/2014/main" id="{DA986F0C-4913-CF2C-2E14-BC4AA3DE2A5F}"/>
                </a:ext>
              </a:extLst>
            </p:cNvPr>
            <p:cNvGrpSpPr/>
            <p:nvPr/>
          </p:nvGrpSpPr>
          <p:grpSpPr>
            <a:xfrm flipV="1">
              <a:off x="5345701" y="5972516"/>
              <a:ext cx="1198862" cy="51858"/>
              <a:chOff x="2369816" y="3420033"/>
              <a:chExt cx="1843121" cy="79726"/>
            </a:xfrm>
            <a:solidFill>
              <a:srgbClr val="339966"/>
            </a:solidFill>
          </p:grpSpPr>
          <p:sp>
            <p:nvSpPr>
              <p:cNvPr id="1252" name="矩形 1251">
                <a:extLst>
                  <a:ext uri="{FF2B5EF4-FFF2-40B4-BE49-F238E27FC236}">
                    <a16:creationId xmlns:a16="http://schemas.microsoft.com/office/drawing/2014/main" id="{3CE5D1AA-5916-4235-BA24-D066F11BD44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3" name="矩形 1252">
                <a:extLst>
                  <a:ext uri="{FF2B5EF4-FFF2-40B4-BE49-F238E27FC236}">
                    <a16:creationId xmlns:a16="http://schemas.microsoft.com/office/drawing/2014/main" id="{D0641083-53F0-8FE8-CCB5-1FE5819B9A8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4" name="矩形 1253">
                <a:extLst>
                  <a:ext uri="{FF2B5EF4-FFF2-40B4-BE49-F238E27FC236}">
                    <a16:creationId xmlns:a16="http://schemas.microsoft.com/office/drawing/2014/main" id="{7DE4BD83-D843-461F-D56B-86717530D8E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5" name="矩形 1254">
                <a:extLst>
                  <a:ext uri="{FF2B5EF4-FFF2-40B4-BE49-F238E27FC236}">
                    <a16:creationId xmlns:a16="http://schemas.microsoft.com/office/drawing/2014/main" id="{04784F8D-3C76-4262-043E-58384544BD3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77" name="组合 1176">
              <a:extLst>
                <a:ext uri="{FF2B5EF4-FFF2-40B4-BE49-F238E27FC236}">
                  <a16:creationId xmlns:a16="http://schemas.microsoft.com/office/drawing/2014/main" id="{F7BF9116-B09A-9897-5431-78469CACF071}"/>
                </a:ext>
              </a:extLst>
            </p:cNvPr>
            <p:cNvGrpSpPr/>
            <p:nvPr/>
          </p:nvGrpSpPr>
          <p:grpSpPr>
            <a:xfrm flipV="1">
              <a:off x="5345979" y="5413204"/>
              <a:ext cx="1198862" cy="51858"/>
              <a:chOff x="2369816" y="3420033"/>
              <a:chExt cx="1843121" cy="79726"/>
            </a:xfrm>
            <a:solidFill>
              <a:srgbClr val="CC00FF"/>
            </a:solidFill>
          </p:grpSpPr>
          <p:sp>
            <p:nvSpPr>
              <p:cNvPr id="1248" name="矩形 1247">
                <a:extLst>
                  <a:ext uri="{FF2B5EF4-FFF2-40B4-BE49-F238E27FC236}">
                    <a16:creationId xmlns:a16="http://schemas.microsoft.com/office/drawing/2014/main" id="{6A075439-0A31-724A-A443-9EDBB9A4D96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9" name="矩形 1248">
                <a:extLst>
                  <a:ext uri="{FF2B5EF4-FFF2-40B4-BE49-F238E27FC236}">
                    <a16:creationId xmlns:a16="http://schemas.microsoft.com/office/drawing/2014/main" id="{67E09813-87A1-9448-AAEA-9FFA8A9A836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0" name="矩形 1249">
                <a:extLst>
                  <a:ext uri="{FF2B5EF4-FFF2-40B4-BE49-F238E27FC236}">
                    <a16:creationId xmlns:a16="http://schemas.microsoft.com/office/drawing/2014/main" id="{27308D70-7642-A576-0996-77F7F3F35E2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1" name="矩形 1250">
                <a:extLst>
                  <a:ext uri="{FF2B5EF4-FFF2-40B4-BE49-F238E27FC236}">
                    <a16:creationId xmlns:a16="http://schemas.microsoft.com/office/drawing/2014/main" id="{5DBCC9F5-F0AA-AB9D-B7B1-CCED477B7CD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78" name="组合 1177">
              <a:extLst>
                <a:ext uri="{FF2B5EF4-FFF2-40B4-BE49-F238E27FC236}">
                  <a16:creationId xmlns:a16="http://schemas.microsoft.com/office/drawing/2014/main" id="{1A6CFAA4-3C40-07A4-60CB-885C903D6EA6}"/>
                </a:ext>
              </a:extLst>
            </p:cNvPr>
            <p:cNvGrpSpPr/>
            <p:nvPr/>
          </p:nvGrpSpPr>
          <p:grpSpPr>
            <a:xfrm flipV="1">
              <a:off x="5345701" y="6064514"/>
              <a:ext cx="1198862" cy="51858"/>
              <a:chOff x="2369816" y="3420033"/>
              <a:chExt cx="1843121" cy="79726"/>
            </a:xfrm>
            <a:solidFill>
              <a:srgbClr val="0033CC"/>
            </a:solidFill>
          </p:grpSpPr>
          <p:sp>
            <p:nvSpPr>
              <p:cNvPr id="1244" name="矩形 1243">
                <a:extLst>
                  <a:ext uri="{FF2B5EF4-FFF2-40B4-BE49-F238E27FC236}">
                    <a16:creationId xmlns:a16="http://schemas.microsoft.com/office/drawing/2014/main" id="{3E30A049-D28D-9D50-9CEB-C403BCA1020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5" name="矩形 1244">
                <a:extLst>
                  <a:ext uri="{FF2B5EF4-FFF2-40B4-BE49-F238E27FC236}">
                    <a16:creationId xmlns:a16="http://schemas.microsoft.com/office/drawing/2014/main" id="{9E4E711A-753B-1C91-32B0-E605424A73E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6" name="矩形 1245">
                <a:extLst>
                  <a:ext uri="{FF2B5EF4-FFF2-40B4-BE49-F238E27FC236}">
                    <a16:creationId xmlns:a16="http://schemas.microsoft.com/office/drawing/2014/main" id="{25FD08B1-F67F-E0CC-166A-13E0875CA23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7" name="矩形 1246">
                <a:extLst>
                  <a:ext uri="{FF2B5EF4-FFF2-40B4-BE49-F238E27FC236}">
                    <a16:creationId xmlns:a16="http://schemas.microsoft.com/office/drawing/2014/main" id="{C0E1944D-9093-2E8E-8292-70114766013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9" name="组合 1178">
              <a:extLst>
                <a:ext uri="{FF2B5EF4-FFF2-40B4-BE49-F238E27FC236}">
                  <a16:creationId xmlns:a16="http://schemas.microsoft.com/office/drawing/2014/main" id="{029E584E-D7B2-A06D-698F-3EBAE18C10C8}"/>
                </a:ext>
              </a:extLst>
            </p:cNvPr>
            <p:cNvGrpSpPr/>
            <p:nvPr/>
          </p:nvGrpSpPr>
          <p:grpSpPr>
            <a:xfrm flipV="1">
              <a:off x="5345979" y="5505202"/>
              <a:ext cx="1198862" cy="51858"/>
              <a:chOff x="2369816" y="3420033"/>
              <a:chExt cx="1843121" cy="79726"/>
            </a:xfrm>
            <a:solidFill>
              <a:srgbClr val="9900FF"/>
            </a:solidFill>
          </p:grpSpPr>
          <p:sp>
            <p:nvSpPr>
              <p:cNvPr id="1240" name="矩形 1239">
                <a:extLst>
                  <a:ext uri="{FF2B5EF4-FFF2-40B4-BE49-F238E27FC236}">
                    <a16:creationId xmlns:a16="http://schemas.microsoft.com/office/drawing/2014/main" id="{B1CA93C0-EA9A-7476-C103-009180D87C7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1" name="矩形 1240">
                <a:extLst>
                  <a:ext uri="{FF2B5EF4-FFF2-40B4-BE49-F238E27FC236}">
                    <a16:creationId xmlns:a16="http://schemas.microsoft.com/office/drawing/2014/main" id="{9FF0728F-7525-B68E-8D8C-27FDE60B89E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2" name="矩形 1241">
                <a:extLst>
                  <a:ext uri="{FF2B5EF4-FFF2-40B4-BE49-F238E27FC236}">
                    <a16:creationId xmlns:a16="http://schemas.microsoft.com/office/drawing/2014/main" id="{2709F7C2-A87C-CA88-A261-E3D8B3FE514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3" name="矩形 1242">
                <a:extLst>
                  <a:ext uri="{FF2B5EF4-FFF2-40B4-BE49-F238E27FC236}">
                    <a16:creationId xmlns:a16="http://schemas.microsoft.com/office/drawing/2014/main" id="{65B1DA34-8133-1005-DAAD-D95BA13BFFD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0" name="组合 1179">
              <a:extLst>
                <a:ext uri="{FF2B5EF4-FFF2-40B4-BE49-F238E27FC236}">
                  <a16:creationId xmlns:a16="http://schemas.microsoft.com/office/drawing/2014/main" id="{1B51162F-DA51-D2D0-2C43-16E77D5D8692}"/>
                </a:ext>
              </a:extLst>
            </p:cNvPr>
            <p:cNvGrpSpPr/>
            <p:nvPr/>
          </p:nvGrpSpPr>
          <p:grpSpPr>
            <a:xfrm flipV="1">
              <a:off x="5345701" y="6156512"/>
              <a:ext cx="1198862" cy="51858"/>
              <a:chOff x="2369816" y="3420033"/>
              <a:chExt cx="1843121" cy="79726"/>
            </a:xfrm>
            <a:solidFill>
              <a:srgbClr val="0066CC"/>
            </a:solidFill>
          </p:grpSpPr>
          <p:sp>
            <p:nvSpPr>
              <p:cNvPr id="1236" name="矩形 1235">
                <a:extLst>
                  <a:ext uri="{FF2B5EF4-FFF2-40B4-BE49-F238E27FC236}">
                    <a16:creationId xmlns:a16="http://schemas.microsoft.com/office/drawing/2014/main" id="{8EA75510-DE6D-A5F9-9B96-E333571F529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7" name="矩形 1236">
                <a:extLst>
                  <a:ext uri="{FF2B5EF4-FFF2-40B4-BE49-F238E27FC236}">
                    <a16:creationId xmlns:a16="http://schemas.microsoft.com/office/drawing/2014/main" id="{BCE399D1-E7B9-5135-9036-41C945D4F25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8" name="矩形 1237">
                <a:extLst>
                  <a:ext uri="{FF2B5EF4-FFF2-40B4-BE49-F238E27FC236}">
                    <a16:creationId xmlns:a16="http://schemas.microsoft.com/office/drawing/2014/main" id="{D139AA58-4381-BCD8-8EFC-5BD150E22E8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9" name="矩形 1238">
                <a:extLst>
                  <a:ext uri="{FF2B5EF4-FFF2-40B4-BE49-F238E27FC236}">
                    <a16:creationId xmlns:a16="http://schemas.microsoft.com/office/drawing/2014/main" id="{83E1A06E-2B03-A878-2930-ADA139C0FCD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1" name="组合 1180">
              <a:extLst>
                <a:ext uri="{FF2B5EF4-FFF2-40B4-BE49-F238E27FC236}">
                  <a16:creationId xmlns:a16="http://schemas.microsoft.com/office/drawing/2014/main" id="{EF07F079-D1CA-8AC1-B633-5F9E29FC2533}"/>
                </a:ext>
              </a:extLst>
            </p:cNvPr>
            <p:cNvGrpSpPr/>
            <p:nvPr/>
          </p:nvGrpSpPr>
          <p:grpSpPr>
            <a:xfrm flipV="1">
              <a:off x="5345979" y="6256073"/>
              <a:ext cx="1198862" cy="51858"/>
              <a:chOff x="2369816" y="3420033"/>
              <a:chExt cx="1843121" cy="79726"/>
            </a:xfrm>
            <a:solidFill>
              <a:srgbClr val="0099CC"/>
            </a:solidFill>
          </p:grpSpPr>
          <p:sp>
            <p:nvSpPr>
              <p:cNvPr id="1232" name="矩形 1231">
                <a:extLst>
                  <a:ext uri="{FF2B5EF4-FFF2-40B4-BE49-F238E27FC236}">
                    <a16:creationId xmlns:a16="http://schemas.microsoft.com/office/drawing/2014/main" id="{07632704-5C23-0BC7-05B2-2C8696ED90C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3" name="矩形 1232">
                <a:extLst>
                  <a:ext uri="{FF2B5EF4-FFF2-40B4-BE49-F238E27FC236}">
                    <a16:creationId xmlns:a16="http://schemas.microsoft.com/office/drawing/2014/main" id="{1ECCDBC0-8305-D6BA-2E42-1D1789FF455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4" name="矩形 1233">
                <a:extLst>
                  <a:ext uri="{FF2B5EF4-FFF2-40B4-BE49-F238E27FC236}">
                    <a16:creationId xmlns:a16="http://schemas.microsoft.com/office/drawing/2014/main" id="{42FF1BBA-9020-536A-C1E6-C71F32EF19C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5" name="矩形 1234">
                <a:extLst>
                  <a:ext uri="{FF2B5EF4-FFF2-40B4-BE49-F238E27FC236}">
                    <a16:creationId xmlns:a16="http://schemas.microsoft.com/office/drawing/2014/main" id="{513962AA-49AF-9552-ED96-5F4BAE25FFF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2" name="组合 1181">
              <a:extLst>
                <a:ext uri="{FF2B5EF4-FFF2-40B4-BE49-F238E27FC236}">
                  <a16:creationId xmlns:a16="http://schemas.microsoft.com/office/drawing/2014/main" id="{0257ED8A-7339-F1FF-6AF0-BE64ECFC3024}"/>
                </a:ext>
              </a:extLst>
            </p:cNvPr>
            <p:cNvGrpSpPr/>
            <p:nvPr/>
          </p:nvGrpSpPr>
          <p:grpSpPr>
            <a:xfrm flipV="1">
              <a:off x="5345979" y="6348071"/>
              <a:ext cx="1198862" cy="51858"/>
              <a:chOff x="2369816" y="3420033"/>
              <a:chExt cx="1843121" cy="79726"/>
            </a:xfrm>
            <a:solidFill>
              <a:srgbClr val="006666"/>
            </a:solidFill>
          </p:grpSpPr>
          <p:sp>
            <p:nvSpPr>
              <p:cNvPr id="1228" name="矩形 1227">
                <a:extLst>
                  <a:ext uri="{FF2B5EF4-FFF2-40B4-BE49-F238E27FC236}">
                    <a16:creationId xmlns:a16="http://schemas.microsoft.com/office/drawing/2014/main" id="{000D64AC-55FA-FC0B-282F-91F5C142205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9" name="矩形 1228">
                <a:extLst>
                  <a:ext uri="{FF2B5EF4-FFF2-40B4-BE49-F238E27FC236}">
                    <a16:creationId xmlns:a16="http://schemas.microsoft.com/office/drawing/2014/main" id="{1B8A3376-6C37-0F7B-D643-8C11D47C81B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0" name="矩形 1229">
                <a:extLst>
                  <a:ext uri="{FF2B5EF4-FFF2-40B4-BE49-F238E27FC236}">
                    <a16:creationId xmlns:a16="http://schemas.microsoft.com/office/drawing/2014/main" id="{899A364A-B1AB-A1D9-3BEA-C16DBCBD053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1" name="矩形 1230">
                <a:extLst>
                  <a:ext uri="{FF2B5EF4-FFF2-40B4-BE49-F238E27FC236}">
                    <a16:creationId xmlns:a16="http://schemas.microsoft.com/office/drawing/2014/main" id="{FFA11DEE-F8DD-B58C-D6DE-F40FE2D8E76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3" name="组合 1182">
              <a:extLst>
                <a:ext uri="{FF2B5EF4-FFF2-40B4-BE49-F238E27FC236}">
                  <a16:creationId xmlns:a16="http://schemas.microsoft.com/office/drawing/2014/main" id="{7ADDFF1F-DBD4-D9D9-C345-F513E5C59D39}"/>
                </a:ext>
              </a:extLst>
            </p:cNvPr>
            <p:cNvGrpSpPr/>
            <p:nvPr/>
          </p:nvGrpSpPr>
          <p:grpSpPr>
            <a:xfrm flipV="1">
              <a:off x="5345979" y="6440069"/>
              <a:ext cx="1198862" cy="51858"/>
              <a:chOff x="2369816" y="3420033"/>
              <a:chExt cx="1843121" cy="79726"/>
            </a:xfrm>
            <a:solidFill>
              <a:srgbClr val="000066"/>
            </a:solidFill>
          </p:grpSpPr>
          <p:sp>
            <p:nvSpPr>
              <p:cNvPr id="1224" name="矩形 1223">
                <a:extLst>
                  <a:ext uri="{FF2B5EF4-FFF2-40B4-BE49-F238E27FC236}">
                    <a16:creationId xmlns:a16="http://schemas.microsoft.com/office/drawing/2014/main" id="{1525F206-09A8-69F8-A230-CD0B44C2AF0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5" name="矩形 1224">
                <a:extLst>
                  <a:ext uri="{FF2B5EF4-FFF2-40B4-BE49-F238E27FC236}">
                    <a16:creationId xmlns:a16="http://schemas.microsoft.com/office/drawing/2014/main" id="{DDE8C4AA-11BC-C468-3B3D-A743F7CBFBD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6" name="矩形 1225">
                <a:extLst>
                  <a:ext uri="{FF2B5EF4-FFF2-40B4-BE49-F238E27FC236}">
                    <a16:creationId xmlns:a16="http://schemas.microsoft.com/office/drawing/2014/main" id="{16DFA203-2F99-7C54-7E48-4DA7A3EC279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7" name="矩形 1226">
                <a:extLst>
                  <a:ext uri="{FF2B5EF4-FFF2-40B4-BE49-F238E27FC236}">
                    <a16:creationId xmlns:a16="http://schemas.microsoft.com/office/drawing/2014/main" id="{42567AD4-C38D-60F9-08CF-B9A0D4E4416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4" name="组合 1183">
              <a:extLst>
                <a:ext uri="{FF2B5EF4-FFF2-40B4-BE49-F238E27FC236}">
                  <a16:creationId xmlns:a16="http://schemas.microsoft.com/office/drawing/2014/main" id="{28887D12-10A0-3E5F-79E4-75C9DE3B16AF}"/>
                </a:ext>
              </a:extLst>
            </p:cNvPr>
            <p:cNvGrpSpPr/>
            <p:nvPr/>
          </p:nvGrpSpPr>
          <p:grpSpPr>
            <a:xfrm flipV="1">
              <a:off x="5345979" y="6532067"/>
              <a:ext cx="1198862" cy="51858"/>
              <a:chOff x="2369816" y="3420033"/>
              <a:chExt cx="1843121" cy="79726"/>
            </a:xfrm>
            <a:solidFill>
              <a:srgbClr val="003399"/>
            </a:solidFill>
          </p:grpSpPr>
          <p:sp>
            <p:nvSpPr>
              <p:cNvPr id="1220" name="矩形 1219">
                <a:extLst>
                  <a:ext uri="{FF2B5EF4-FFF2-40B4-BE49-F238E27FC236}">
                    <a16:creationId xmlns:a16="http://schemas.microsoft.com/office/drawing/2014/main" id="{425F3F9F-485C-8D92-6EA8-5E2DD9F3C13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1" name="矩形 1220">
                <a:extLst>
                  <a:ext uri="{FF2B5EF4-FFF2-40B4-BE49-F238E27FC236}">
                    <a16:creationId xmlns:a16="http://schemas.microsoft.com/office/drawing/2014/main" id="{F3A8557C-8F0D-E0FF-1343-751E4422384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2" name="矩形 1221">
                <a:extLst>
                  <a:ext uri="{FF2B5EF4-FFF2-40B4-BE49-F238E27FC236}">
                    <a16:creationId xmlns:a16="http://schemas.microsoft.com/office/drawing/2014/main" id="{2F32DD60-21BE-425F-00FF-C78FD8ED164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3" name="矩形 1222">
                <a:extLst>
                  <a:ext uri="{FF2B5EF4-FFF2-40B4-BE49-F238E27FC236}">
                    <a16:creationId xmlns:a16="http://schemas.microsoft.com/office/drawing/2014/main" id="{E54DA4CF-6D28-B127-27FC-B5B0B67F8C7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5" name="组合 1184">
              <a:extLst>
                <a:ext uri="{FF2B5EF4-FFF2-40B4-BE49-F238E27FC236}">
                  <a16:creationId xmlns:a16="http://schemas.microsoft.com/office/drawing/2014/main" id="{0FD1C120-03EF-8B16-1A05-2CFAE80632E1}"/>
                </a:ext>
              </a:extLst>
            </p:cNvPr>
            <p:cNvGrpSpPr/>
            <p:nvPr/>
          </p:nvGrpSpPr>
          <p:grpSpPr>
            <a:xfrm flipV="1">
              <a:off x="5345979" y="6624064"/>
              <a:ext cx="1198862" cy="51858"/>
              <a:chOff x="2369816" y="3420033"/>
              <a:chExt cx="1843121" cy="79726"/>
            </a:xfrm>
            <a:solidFill>
              <a:srgbClr val="336699"/>
            </a:solidFill>
          </p:grpSpPr>
          <p:sp>
            <p:nvSpPr>
              <p:cNvPr id="1216" name="矩形 1215">
                <a:extLst>
                  <a:ext uri="{FF2B5EF4-FFF2-40B4-BE49-F238E27FC236}">
                    <a16:creationId xmlns:a16="http://schemas.microsoft.com/office/drawing/2014/main" id="{0DE44C30-4C01-0B48-A4DC-CB3E12384A3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7" name="矩形 1216">
                <a:extLst>
                  <a:ext uri="{FF2B5EF4-FFF2-40B4-BE49-F238E27FC236}">
                    <a16:creationId xmlns:a16="http://schemas.microsoft.com/office/drawing/2014/main" id="{CF150625-78C4-2BEC-12DD-5124E4E24B0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8" name="矩形 1217">
                <a:extLst>
                  <a:ext uri="{FF2B5EF4-FFF2-40B4-BE49-F238E27FC236}">
                    <a16:creationId xmlns:a16="http://schemas.microsoft.com/office/drawing/2014/main" id="{E870433F-71CB-A476-F239-C8D8CF4D46F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9" name="矩形 1218">
                <a:extLst>
                  <a:ext uri="{FF2B5EF4-FFF2-40B4-BE49-F238E27FC236}">
                    <a16:creationId xmlns:a16="http://schemas.microsoft.com/office/drawing/2014/main" id="{D69C6684-FF24-5138-85FB-D4835786CB3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6" name="组合 1185">
              <a:extLst>
                <a:ext uri="{FF2B5EF4-FFF2-40B4-BE49-F238E27FC236}">
                  <a16:creationId xmlns:a16="http://schemas.microsoft.com/office/drawing/2014/main" id="{729408A4-B4AE-6D1A-81ED-930F7E1BF2CE}"/>
                </a:ext>
              </a:extLst>
            </p:cNvPr>
            <p:cNvGrpSpPr/>
            <p:nvPr/>
          </p:nvGrpSpPr>
          <p:grpSpPr>
            <a:xfrm flipV="1">
              <a:off x="5345979" y="6716062"/>
              <a:ext cx="1198862" cy="51858"/>
              <a:chOff x="2369816" y="3420033"/>
              <a:chExt cx="1843121" cy="79726"/>
            </a:xfrm>
            <a:solidFill>
              <a:srgbClr val="003366"/>
            </a:solidFill>
          </p:grpSpPr>
          <p:sp>
            <p:nvSpPr>
              <p:cNvPr id="1212" name="矩形 1211">
                <a:extLst>
                  <a:ext uri="{FF2B5EF4-FFF2-40B4-BE49-F238E27FC236}">
                    <a16:creationId xmlns:a16="http://schemas.microsoft.com/office/drawing/2014/main" id="{65EBF114-4EEB-3D7C-C258-6402EBD4DE1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3" name="矩形 1212">
                <a:extLst>
                  <a:ext uri="{FF2B5EF4-FFF2-40B4-BE49-F238E27FC236}">
                    <a16:creationId xmlns:a16="http://schemas.microsoft.com/office/drawing/2014/main" id="{5BCA794A-6608-4120-E6DC-BF8DEBF0886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4" name="矩形 1213">
                <a:extLst>
                  <a:ext uri="{FF2B5EF4-FFF2-40B4-BE49-F238E27FC236}">
                    <a16:creationId xmlns:a16="http://schemas.microsoft.com/office/drawing/2014/main" id="{160E922D-C701-302E-A015-0BD879AA497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5" name="矩形 1214">
                <a:extLst>
                  <a:ext uri="{FF2B5EF4-FFF2-40B4-BE49-F238E27FC236}">
                    <a16:creationId xmlns:a16="http://schemas.microsoft.com/office/drawing/2014/main" id="{C005B103-B925-A573-30FB-C37C57055C6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7" name="组合 1186">
              <a:extLst>
                <a:ext uri="{FF2B5EF4-FFF2-40B4-BE49-F238E27FC236}">
                  <a16:creationId xmlns:a16="http://schemas.microsoft.com/office/drawing/2014/main" id="{DF011608-0ABC-9329-9F09-47474B073DF0}"/>
                </a:ext>
              </a:extLst>
            </p:cNvPr>
            <p:cNvGrpSpPr/>
            <p:nvPr/>
          </p:nvGrpSpPr>
          <p:grpSpPr>
            <a:xfrm flipV="1">
              <a:off x="5345979" y="6808059"/>
              <a:ext cx="1198862" cy="51858"/>
              <a:chOff x="2369816" y="3420033"/>
              <a:chExt cx="1843121" cy="79726"/>
            </a:xfrm>
            <a:solidFill>
              <a:srgbClr val="8497B0"/>
            </a:solidFill>
          </p:grpSpPr>
          <p:sp>
            <p:nvSpPr>
              <p:cNvPr id="1208" name="矩形 1207">
                <a:extLst>
                  <a:ext uri="{FF2B5EF4-FFF2-40B4-BE49-F238E27FC236}">
                    <a16:creationId xmlns:a16="http://schemas.microsoft.com/office/drawing/2014/main" id="{0F68D5BA-8286-78C6-C06A-618254C4878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9" name="矩形 1208">
                <a:extLst>
                  <a:ext uri="{FF2B5EF4-FFF2-40B4-BE49-F238E27FC236}">
                    <a16:creationId xmlns:a16="http://schemas.microsoft.com/office/drawing/2014/main" id="{0D3E85F2-89C0-33D8-F813-A9388CC1F0A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0" name="矩形 1209">
                <a:extLst>
                  <a:ext uri="{FF2B5EF4-FFF2-40B4-BE49-F238E27FC236}">
                    <a16:creationId xmlns:a16="http://schemas.microsoft.com/office/drawing/2014/main" id="{76933047-0CDA-412D-8BF6-F4DA201C6B9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1" name="矩形 1210">
                <a:extLst>
                  <a:ext uri="{FF2B5EF4-FFF2-40B4-BE49-F238E27FC236}">
                    <a16:creationId xmlns:a16="http://schemas.microsoft.com/office/drawing/2014/main" id="{8CFCA92B-78C9-461E-77E7-76B0C515992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8" name="组合 1187">
              <a:extLst>
                <a:ext uri="{FF2B5EF4-FFF2-40B4-BE49-F238E27FC236}">
                  <a16:creationId xmlns:a16="http://schemas.microsoft.com/office/drawing/2014/main" id="{10D5278F-9401-9E6B-89B6-6619A20B1CB5}"/>
                </a:ext>
              </a:extLst>
            </p:cNvPr>
            <p:cNvGrpSpPr/>
            <p:nvPr/>
          </p:nvGrpSpPr>
          <p:grpSpPr>
            <a:xfrm flipV="1">
              <a:off x="5345701" y="4575584"/>
              <a:ext cx="1198862" cy="51858"/>
              <a:chOff x="2369816" y="3420033"/>
              <a:chExt cx="1843121" cy="79726"/>
            </a:xfrm>
            <a:solidFill>
              <a:srgbClr val="003300"/>
            </a:solidFill>
          </p:grpSpPr>
          <p:sp>
            <p:nvSpPr>
              <p:cNvPr id="1204" name="矩形 1203">
                <a:extLst>
                  <a:ext uri="{FF2B5EF4-FFF2-40B4-BE49-F238E27FC236}">
                    <a16:creationId xmlns:a16="http://schemas.microsoft.com/office/drawing/2014/main" id="{61BE06D1-B099-5B32-DB51-B278F8C4D6F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5" name="矩形 1204">
                <a:extLst>
                  <a:ext uri="{FF2B5EF4-FFF2-40B4-BE49-F238E27FC236}">
                    <a16:creationId xmlns:a16="http://schemas.microsoft.com/office/drawing/2014/main" id="{4E120B45-5E51-E306-5668-17D76858DB5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6" name="矩形 1205">
                <a:extLst>
                  <a:ext uri="{FF2B5EF4-FFF2-40B4-BE49-F238E27FC236}">
                    <a16:creationId xmlns:a16="http://schemas.microsoft.com/office/drawing/2014/main" id="{FB9598A4-58BB-1E5C-6203-0932A8D5044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7" name="矩形 1206">
                <a:extLst>
                  <a:ext uri="{FF2B5EF4-FFF2-40B4-BE49-F238E27FC236}">
                    <a16:creationId xmlns:a16="http://schemas.microsoft.com/office/drawing/2014/main" id="{341210F0-0813-3645-C3EC-64623871C42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9" name="组合 1188">
              <a:extLst>
                <a:ext uri="{FF2B5EF4-FFF2-40B4-BE49-F238E27FC236}">
                  <a16:creationId xmlns:a16="http://schemas.microsoft.com/office/drawing/2014/main" id="{B9432D08-2011-7781-4282-6079C9BE5A52}"/>
                </a:ext>
              </a:extLst>
            </p:cNvPr>
            <p:cNvGrpSpPr/>
            <p:nvPr/>
          </p:nvGrpSpPr>
          <p:grpSpPr>
            <a:xfrm flipV="1">
              <a:off x="5345701" y="4667582"/>
              <a:ext cx="1198862" cy="51858"/>
              <a:chOff x="2369816" y="3420033"/>
              <a:chExt cx="1843121" cy="79726"/>
            </a:xfrm>
            <a:solidFill>
              <a:srgbClr val="666633"/>
            </a:solidFill>
          </p:grpSpPr>
          <p:sp>
            <p:nvSpPr>
              <p:cNvPr id="1200" name="矩形 1199">
                <a:extLst>
                  <a:ext uri="{FF2B5EF4-FFF2-40B4-BE49-F238E27FC236}">
                    <a16:creationId xmlns:a16="http://schemas.microsoft.com/office/drawing/2014/main" id="{C30DD064-602C-23EB-B666-E98F7869135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1" name="矩形 1200">
                <a:extLst>
                  <a:ext uri="{FF2B5EF4-FFF2-40B4-BE49-F238E27FC236}">
                    <a16:creationId xmlns:a16="http://schemas.microsoft.com/office/drawing/2014/main" id="{7C1BA558-C6C6-A68D-22DB-5F6DFE3AF01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2" name="矩形 1201">
                <a:extLst>
                  <a:ext uri="{FF2B5EF4-FFF2-40B4-BE49-F238E27FC236}">
                    <a16:creationId xmlns:a16="http://schemas.microsoft.com/office/drawing/2014/main" id="{57D3A8DA-F992-AF91-0C6F-7E0FA28BD6C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3" name="矩形 1202">
                <a:extLst>
                  <a:ext uri="{FF2B5EF4-FFF2-40B4-BE49-F238E27FC236}">
                    <a16:creationId xmlns:a16="http://schemas.microsoft.com/office/drawing/2014/main" id="{954A7889-359F-C897-D0B9-2AA61264576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90" name="组合 1189">
              <a:extLst>
                <a:ext uri="{FF2B5EF4-FFF2-40B4-BE49-F238E27FC236}">
                  <a16:creationId xmlns:a16="http://schemas.microsoft.com/office/drawing/2014/main" id="{5627B2E1-CEAD-3E01-3EF8-1C0DD5F93705}"/>
                </a:ext>
              </a:extLst>
            </p:cNvPr>
            <p:cNvGrpSpPr/>
            <p:nvPr/>
          </p:nvGrpSpPr>
          <p:grpSpPr>
            <a:xfrm flipV="1">
              <a:off x="5345701" y="4759580"/>
              <a:ext cx="1198862" cy="51858"/>
              <a:chOff x="2369816" y="3420033"/>
              <a:chExt cx="1843121" cy="79726"/>
            </a:xfrm>
            <a:solidFill>
              <a:srgbClr val="99CC00"/>
            </a:solidFill>
          </p:grpSpPr>
          <p:sp>
            <p:nvSpPr>
              <p:cNvPr id="1196" name="矩形 1195">
                <a:extLst>
                  <a:ext uri="{FF2B5EF4-FFF2-40B4-BE49-F238E27FC236}">
                    <a16:creationId xmlns:a16="http://schemas.microsoft.com/office/drawing/2014/main" id="{669A686C-3340-BA10-803E-6AFC70FD708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7" name="矩形 1196">
                <a:extLst>
                  <a:ext uri="{FF2B5EF4-FFF2-40B4-BE49-F238E27FC236}">
                    <a16:creationId xmlns:a16="http://schemas.microsoft.com/office/drawing/2014/main" id="{7DE1A6A1-BE07-745C-16DE-377D651B6D3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8" name="矩形 1197">
                <a:extLst>
                  <a:ext uri="{FF2B5EF4-FFF2-40B4-BE49-F238E27FC236}">
                    <a16:creationId xmlns:a16="http://schemas.microsoft.com/office/drawing/2014/main" id="{7DA16680-C154-AC6E-A928-BAD801272E7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9" name="矩形 1198">
                <a:extLst>
                  <a:ext uri="{FF2B5EF4-FFF2-40B4-BE49-F238E27FC236}">
                    <a16:creationId xmlns:a16="http://schemas.microsoft.com/office/drawing/2014/main" id="{791C1669-0164-988F-69D1-96752A098A3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91" name="组合 1190">
              <a:extLst>
                <a:ext uri="{FF2B5EF4-FFF2-40B4-BE49-F238E27FC236}">
                  <a16:creationId xmlns:a16="http://schemas.microsoft.com/office/drawing/2014/main" id="{92DE6250-1BF4-0FC7-F269-EED803B0165D}"/>
                </a:ext>
              </a:extLst>
            </p:cNvPr>
            <p:cNvGrpSpPr/>
            <p:nvPr/>
          </p:nvGrpSpPr>
          <p:grpSpPr>
            <a:xfrm flipV="1">
              <a:off x="5345701" y="4851577"/>
              <a:ext cx="1198862" cy="51858"/>
              <a:chOff x="2369816" y="3420033"/>
              <a:chExt cx="1843121" cy="79726"/>
            </a:xfrm>
            <a:solidFill>
              <a:srgbClr val="CCCC00"/>
            </a:solidFill>
          </p:grpSpPr>
          <p:sp>
            <p:nvSpPr>
              <p:cNvPr id="1192" name="矩形 1191">
                <a:extLst>
                  <a:ext uri="{FF2B5EF4-FFF2-40B4-BE49-F238E27FC236}">
                    <a16:creationId xmlns:a16="http://schemas.microsoft.com/office/drawing/2014/main" id="{D8C515F7-0501-79F7-7CEA-64EC2A4581F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3" name="矩形 1192">
                <a:extLst>
                  <a:ext uri="{FF2B5EF4-FFF2-40B4-BE49-F238E27FC236}">
                    <a16:creationId xmlns:a16="http://schemas.microsoft.com/office/drawing/2014/main" id="{50A0BB41-64E0-59A6-8592-88F6C7D7BED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4" name="矩形 1193">
                <a:extLst>
                  <a:ext uri="{FF2B5EF4-FFF2-40B4-BE49-F238E27FC236}">
                    <a16:creationId xmlns:a16="http://schemas.microsoft.com/office/drawing/2014/main" id="{129AF403-2341-02BB-58A0-7493BB7F818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5" name="矩形 1194">
                <a:extLst>
                  <a:ext uri="{FF2B5EF4-FFF2-40B4-BE49-F238E27FC236}">
                    <a16:creationId xmlns:a16="http://schemas.microsoft.com/office/drawing/2014/main" id="{32C242A4-72B6-E07C-2D6C-BD3D22F0717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43" name="组合 1542">
              <a:extLst>
                <a:ext uri="{FF2B5EF4-FFF2-40B4-BE49-F238E27FC236}">
                  <a16:creationId xmlns:a16="http://schemas.microsoft.com/office/drawing/2014/main" id="{C4C757A5-AC7C-D298-A6BB-371FD0CCD241}"/>
                </a:ext>
              </a:extLst>
            </p:cNvPr>
            <p:cNvGrpSpPr/>
            <p:nvPr/>
          </p:nvGrpSpPr>
          <p:grpSpPr>
            <a:xfrm flipV="1">
              <a:off x="6630150" y="7050516"/>
              <a:ext cx="1171678" cy="72178"/>
              <a:chOff x="2369816" y="3417872"/>
              <a:chExt cx="1843121" cy="81887"/>
            </a:xfrm>
            <a:solidFill>
              <a:srgbClr val="A50021"/>
            </a:solidFill>
          </p:grpSpPr>
          <p:sp>
            <p:nvSpPr>
              <p:cNvPr id="1544" name="矩形 1543">
                <a:extLst>
                  <a:ext uri="{FF2B5EF4-FFF2-40B4-BE49-F238E27FC236}">
                    <a16:creationId xmlns:a16="http://schemas.microsoft.com/office/drawing/2014/main" id="{7386F9C0-1B31-F924-F33D-FCD4E40B9B6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45" name="矩形 1544">
                <a:extLst>
                  <a:ext uri="{FF2B5EF4-FFF2-40B4-BE49-F238E27FC236}">
                    <a16:creationId xmlns:a16="http://schemas.microsoft.com/office/drawing/2014/main" id="{00B5B396-3A69-A72A-83FC-0F350D039A8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46" name="矩形 1545">
                <a:extLst>
                  <a:ext uri="{FF2B5EF4-FFF2-40B4-BE49-F238E27FC236}">
                    <a16:creationId xmlns:a16="http://schemas.microsoft.com/office/drawing/2014/main" id="{79031748-2790-7CC5-68AE-87282AE8147A}"/>
                  </a:ext>
                </a:extLst>
              </p:cNvPr>
              <p:cNvSpPr/>
              <p:nvPr/>
            </p:nvSpPr>
            <p:spPr>
              <a:xfrm flipH="1">
                <a:off x="3290887" y="3417873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547" name="矩形 1546">
                <a:extLst>
                  <a:ext uri="{FF2B5EF4-FFF2-40B4-BE49-F238E27FC236}">
                    <a16:creationId xmlns:a16="http://schemas.microsoft.com/office/drawing/2014/main" id="{A4879A03-15B0-BBEC-475A-00D7ABB9CE85}"/>
                  </a:ext>
                </a:extLst>
              </p:cNvPr>
              <p:cNvSpPr/>
              <p:nvPr/>
            </p:nvSpPr>
            <p:spPr>
              <a:xfrm flipH="1">
                <a:off x="4060537" y="3417872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48" name="组合 1547">
              <a:extLst>
                <a:ext uri="{FF2B5EF4-FFF2-40B4-BE49-F238E27FC236}">
                  <a16:creationId xmlns:a16="http://schemas.microsoft.com/office/drawing/2014/main" id="{A2BF88F5-DA20-55D6-359B-CD453341BC2F}"/>
                </a:ext>
              </a:extLst>
            </p:cNvPr>
            <p:cNvGrpSpPr/>
            <p:nvPr/>
          </p:nvGrpSpPr>
          <p:grpSpPr>
            <a:xfrm flipV="1">
              <a:off x="5354624" y="7041745"/>
              <a:ext cx="1171678" cy="70272"/>
              <a:chOff x="2369816" y="3420033"/>
              <a:chExt cx="1843121" cy="79726"/>
            </a:xfrm>
            <a:solidFill>
              <a:srgbClr val="666699"/>
            </a:solidFill>
          </p:grpSpPr>
          <p:sp>
            <p:nvSpPr>
              <p:cNvPr id="1549" name="矩形 1548">
                <a:extLst>
                  <a:ext uri="{FF2B5EF4-FFF2-40B4-BE49-F238E27FC236}">
                    <a16:creationId xmlns:a16="http://schemas.microsoft.com/office/drawing/2014/main" id="{90AD91E1-B23D-E20C-D5AF-2AC6D46E0BF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550" name="矩形 1549">
                <a:extLst>
                  <a:ext uri="{FF2B5EF4-FFF2-40B4-BE49-F238E27FC236}">
                    <a16:creationId xmlns:a16="http://schemas.microsoft.com/office/drawing/2014/main" id="{B0A96F55-1AD8-EAC9-DD68-AC761CDDD8E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1" name="矩形 1550">
                <a:extLst>
                  <a:ext uri="{FF2B5EF4-FFF2-40B4-BE49-F238E27FC236}">
                    <a16:creationId xmlns:a16="http://schemas.microsoft.com/office/drawing/2014/main" id="{6D0A321A-F353-8F3E-97F5-73A1D41A6E82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2" name="矩形 1551">
                <a:extLst>
                  <a:ext uri="{FF2B5EF4-FFF2-40B4-BE49-F238E27FC236}">
                    <a16:creationId xmlns:a16="http://schemas.microsoft.com/office/drawing/2014/main" id="{C9CCE926-D8CC-89FB-C5E9-C1B2330A640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1553" name="箭头: 右 1552">
            <a:extLst>
              <a:ext uri="{FF2B5EF4-FFF2-40B4-BE49-F238E27FC236}">
                <a16:creationId xmlns:a16="http://schemas.microsoft.com/office/drawing/2014/main" id="{02B348DC-8CF6-509A-88C6-1DBA557209A8}"/>
              </a:ext>
            </a:extLst>
          </p:cNvPr>
          <p:cNvSpPr/>
          <p:nvPr/>
        </p:nvSpPr>
        <p:spPr>
          <a:xfrm>
            <a:off x="9300315" y="5260106"/>
            <a:ext cx="1088056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0" name="组合 1659">
            <a:extLst>
              <a:ext uri="{FF2B5EF4-FFF2-40B4-BE49-F238E27FC236}">
                <a16:creationId xmlns:a16="http://schemas.microsoft.com/office/drawing/2014/main" id="{707F08F2-FD11-F63C-EF6D-85A2033D15C3}"/>
              </a:ext>
            </a:extLst>
          </p:cNvPr>
          <p:cNvGrpSpPr/>
          <p:nvPr/>
        </p:nvGrpSpPr>
        <p:grpSpPr>
          <a:xfrm>
            <a:off x="3342405" y="1152678"/>
            <a:ext cx="3503196" cy="1572968"/>
            <a:chOff x="3024604" y="1119432"/>
            <a:chExt cx="4668785" cy="1890886"/>
          </a:xfrm>
        </p:grpSpPr>
        <p:grpSp>
          <p:nvGrpSpPr>
            <p:cNvPr id="1554" name="组合 1553">
              <a:extLst>
                <a:ext uri="{FF2B5EF4-FFF2-40B4-BE49-F238E27FC236}">
                  <a16:creationId xmlns:a16="http://schemas.microsoft.com/office/drawing/2014/main" id="{A35BCEF5-82BD-C96E-70D3-1FEE5B2B1F19}"/>
                </a:ext>
              </a:extLst>
            </p:cNvPr>
            <p:cNvGrpSpPr/>
            <p:nvPr/>
          </p:nvGrpSpPr>
          <p:grpSpPr>
            <a:xfrm>
              <a:off x="3027336" y="1119432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55" name="矩形 1554">
                <a:extLst>
                  <a:ext uri="{FF2B5EF4-FFF2-40B4-BE49-F238E27FC236}">
                    <a16:creationId xmlns:a16="http://schemas.microsoft.com/office/drawing/2014/main" id="{02500D11-C036-88DE-15D0-5D114D3EF05C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6" name="矩形 1555">
                <a:extLst>
                  <a:ext uri="{FF2B5EF4-FFF2-40B4-BE49-F238E27FC236}">
                    <a16:creationId xmlns:a16="http://schemas.microsoft.com/office/drawing/2014/main" id="{BA378C7F-D005-6080-7F7D-D5534DF96BD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7" name="矩形 1556">
                <a:extLst>
                  <a:ext uri="{FF2B5EF4-FFF2-40B4-BE49-F238E27FC236}">
                    <a16:creationId xmlns:a16="http://schemas.microsoft.com/office/drawing/2014/main" id="{26A80C96-9836-9416-0F94-BA8C1A3EB64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58" name="矩形 1557">
                <a:extLst>
                  <a:ext uri="{FF2B5EF4-FFF2-40B4-BE49-F238E27FC236}">
                    <a16:creationId xmlns:a16="http://schemas.microsoft.com/office/drawing/2014/main" id="{6B2E7A0B-E415-9221-F98F-04801139735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59" name="组合 1558">
              <a:extLst>
                <a:ext uri="{FF2B5EF4-FFF2-40B4-BE49-F238E27FC236}">
                  <a16:creationId xmlns:a16="http://schemas.microsoft.com/office/drawing/2014/main" id="{5C1C6048-6448-4CA3-9EDB-101285C732DF}"/>
                </a:ext>
              </a:extLst>
            </p:cNvPr>
            <p:cNvGrpSpPr/>
            <p:nvPr/>
          </p:nvGrpSpPr>
          <p:grpSpPr>
            <a:xfrm>
              <a:off x="3024604" y="1566532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60" name="矩形 1559">
                <a:extLst>
                  <a:ext uri="{FF2B5EF4-FFF2-40B4-BE49-F238E27FC236}">
                    <a16:creationId xmlns:a16="http://schemas.microsoft.com/office/drawing/2014/main" id="{7A3CCFDF-C991-782A-92B0-149CB3B14B6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1" name="矩形 1560">
                <a:extLst>
                  <a:ext uri="{FF2B5EF4-FFF2-40B4-BE49-F238E27FC236}">
                    <a16:creationId xmlns:a16="http://schemas.microsoft.com/office/drawing/2014/main" id="{18E3AC61-5E28-BCFB-398B-4F09600F92B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2" name="矩形 1561">
                <a:extLst>
                  <a:ext uri="{FF2B5EF4-FFF2-40B4-BE49-F238E27FC236}">
                    <a16:creationId xmlns:a16="http://schemas.microsoft.com/office/drawing/2014/main" id="{D9F4228C-A394-01D9-0317-2866BCBC092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3" name="矩形 1562">
                <a:extLst>
                  <a:ext uri="{FF2B5EF4-FFF2-40B4-BE49-F238E27FC236}">
                    <a16:creationId xmlns:a16="http://schemas.microsoft.com/office/drawing/2014/main" id="{5F068AA0-1943-2B22-FC56-074E7B5B988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64" name="组合 1563">
              <a:extLst>
                <a:ext uri="{FF2B5EF4-FFF2-40B4-BE49-F238E27FC236}">
                  <a16:creationId xmlns:a16="http://schemas.microsoft.com/office/drawing/2014/main" id="{F250909E-BAA1-6EDA-A185-43026B994C8A}"/>
                </a:ext>
              </a:extLst>
            </p:cNvPr>
            <p:cNvGrpSpPr/>
            <p:nvPr/>
          </p:nvGrpSpPr>
          <p:grpSpPr>
            <a:xfrm>
              <a:off x="3024604" y="2256608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65" name="矩形 1564">
                <a:extLst>
                  <a:ext uri="{FF2B5EF4-FFF2-40B4-BE49-F238E27FC236}">
                    <a16:creationId xmlns:a16="http://schemas.microsoft.com/office/drawing/2014/main" id="{A6CD821F-57DF-5C0B-0D8C-88D6004AE9D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6" name="矩形 1565">
                <a:extLst>
                  <a:ext uri="{FF2B5EF4-FFF2-40B4-BE49-F238E27FC236}">
                    <a16:creationId xmlns:a16="http://schemas.microsoft.com/office/drawing/2014/main" id="{EEA87D1D-08C5-4D11-36F0-FB1BBF0AEAA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7" name="矩形 1566">
                <a:extLst>
                  <a:ext uri="{FF2B5EF4-FFF2-40B4-BE49-F238E27FC236}">
                    <a16:creationId xmlns:a16="http://schemas.microsoft.com/office/drawing/2014/main" id="{E765C063-DCF9-9E7B-9B08-0F425A94BC4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68" name="矩形 1567">
                <a:extLst>
                  <a:ext uri="{FF2B5EF4-FFF2-40B4-BE49-F238E27FC236}">
                    <a16:creationId xmlns:a16="http://schemas.microsoft.com/office/drawing/2014/main" id="{09704DFC-A321-A286-B308-2078A2F3A76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69" name="组合 1568">
              <a:extLst>
                <a:ext uri="{FF2B5EF4-FFF2-40B4-BE49-F238E27FC236}">
                  <a16:creationId xmlns:a16="http://schemas.microsoft.com/office/drawing/2014/main" id="{961C4DA3-743C-8666-2AE4-47F1507BA7CB}"/>
                </a:ext>
              </a:extLst>
            </p:cNvPr>
            <p:cNvGrpSpPr/>
            <p:nvPr/>
          </p:nvGrpSpPr>
          <p:grpSpPr>
            <a:xfrm>
              <a:off x="3024604" y="2722190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70" name="矩形 1569">
                <a:extLst>
                  <a:ext uri="{FF2B5EF4-FFF2-40B4-BE49-F238E27FC236}">
                    <a16:creationId xmlns:a16="http://schemas.microsoft.com/office/drawing/2014/main" id="{2F54208C-4099-83C7-D53C-8DC06C8623F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1" name="矩形 1570">
                <a:extLst>
                  <a:ext uri="{FF2B5EF4-FFF2-40B4-BE49-F238E27FC236}">
                    <a16:creationId xmlns:a16="http://schemas.microsoft.com/office/drawing/2014/main" id="{EC73A0C8-17F3-BF92-1CEC-48D0403D555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2" name="矩形 1571">
                <a:extLst>
                  <a:ext uri="{FF2B5EF4-FFF2-40B4-BE49-F238E27FC236}">
                    <a16:creationId xmlns:a16="http://schemas.microsoft.com/office/drawing/2014/main" id="{C2323A91-C828-9356-3EDD-110284CFD9E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3" name="矩形 1572">
                <a:extLst>
                  <a:ext uri="{FF2B5EF4-FFF2-40B4-BE49-F238E27FC236}">
                    <a16:creationId xmlns:a16="http://schemas.microsoft.com/office/drawing/2014/main" id="{2D149CF1-041C-DDA4-E35F-1A305BEC8E5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74" name="组合 1573">
              <a:extLst>
                <a:ext uri="{FF2B5EF4-FFF2-40B4-BE49-F238E27FC236}">
                  <a16:creationId xmlns:a16="http://schemas.microsoft.com/office/drawing/2014/main" id="{2AA3496A-DDC5-5DAF-1F3E-DFED868F8800}"/>
                </a:ext>
              </a:extLst>
            </p:cNvPr>
            <p:cNvGrpSpPr/>
            <p:nvPr/>
          </p:nvGrpSpPr>
          <p:grpSpPr>
            <a:xfrm>
              <a:off x="5427636" y="1119432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75" name="矩形 1574">
                <a:extLst>
                  <a:ext uri="{FF2B5EF4-FFF2-40B4-BE49-F238E27FC236}">
                    <a16:creationId xmlns:a16="http://schemas.microsoft.com/office/drawing/2014/main" id="{7CE87345-C961-388E-B6FF-5DD3A6D5810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6" name="矩形 1575">
                <a:extLst>
                  <a:ext uri="{FF2B5EF4-FFF2-40B4-BE49-F238E27FC236}">
                    <a16:creationId xmlns:a16="http://schemas.microsoft.com/office/drawing/2014/main" id="{C15C494C-32D3-29CB-DE9C-01B94D8436D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7" name="矩形 1576">
                <a:extLst>
                  <a:ext uri="{FF2B5EF4-FFF2-40B4-BE49-F238E27FC236}">
                    <a16:creationId xmlns:a16="http://schemas.microsoft.com/office/drawing/2014/main" id="{435B7105-47D8-1FF0-0876-FEDC5567DB8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78" name="矩形 1577">
                <a:extLst>
                  <a:ext uri="{FF2B5EF4-FFF2-40B4-BE49-F238E27FC236}">
                    <a16:creationId xmlns:a16="http://schemas.microsoft.com/office/drawing/2014/main" id="{5A14E872-DF61-F732-FD04-6EADEBE6AC54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79" name="组合 1578">
              <a:extLst>
                <a:ext uri="{FF2B5EF4-FFF2-40B4-BE49-F238E27FC236}">
                  <a16:creationId xmlns:a16="http://schemas.microsoft.com/office/drawing/2014/main" id="{6805CA36-4232-493C-FBC6-0F0639BAE27C}"/>
                </a:ext>
              </a:extLst>
            </p:cNvPr>
            <p:cNvGrpSpPr/>
            <p:nvPr/>
          </p:nvGrpSpPr>
          <p:grpSpPr>
            <a:xfrm>
              <a:off x="5424904" y="1566532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80" name="矩形 1579">
                <a:extLst>
                  <a:ext uri="{FF2B5EF4-FFF2-40B4-BE49-F238E27FC236}">
                    <a16:creationId xmlns:a16="http://schemas.microsoft.com/office/drawing/2014/main" id="{EE6E2AA2-0746-6E04-F18A-B75D4582F14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1" name="矩形 1580">
                <a:extLst>
                  <a:ext uri="{FF2B5EF4-FFF2-40B4-BE49-F238E27FC236}">
                    <a16:creationId xmlns:a16="http://schemas.microsoft.com/office/drawing/2014/main" id="{06FE0803-18D6-B040-9EDE-CFC6D4B0A48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2" name="矩形 1581">
                <a:extLst>
                  <a:ext uri="{FF2B5EF4-FFF2-40B4-BE49-F238E27FC236}">
                    <a16:creationId xmlns:a16="http://schemas.microsoft.com/office/drawing/2014/main" id="{B5C9189A-38F3-ACE1-1EC1-BB06CCEBC16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3" name="矩形 1582">
                <a:extLst>
                  <a:ext uri="{FF2B5EF4-FFF2-40B4-BE49-F238E27FC236}">
                    <a16:creationId xmlns:a16="http://schemas.microsoft.com/office/drawing/2014/main" id="{F40A2CA7-352C-61B6-A113-495D6A09B7B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84" name="组合 1583">
              <a:extLst>
                <a:ext uri="{FF2B5EF4-FFF2-40B4-BE49-F238E27FC236}">
                  <a16:creationId xmlns:a16="http://schemas.microsoft.com/office/drawing/2014/main" id="{8249F327-7BA7-BF14-5C5D-545556A44B26}"/>
                </a:ext>
              </a:extLst>
            </p:cNvPr>
            <p:cNvGrpSpPr/>
            <p:nvPr/>
          </p:nvGrpSpPr>
          <p:grpSpPr>
            <a:xfrm>
              <a:off x="5424904" y="2256608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85" name="矩形 1584">
                <a:extLst>
                  <a:ext uri="{FF2B5EF4-FFF2-40B4-BE49-F238E27FC236}">
                    <a16:creationId xmlns:a16="http://schemas.microsoft.com/office/drawing/2014/main" id="{A545C6CE-C20A-6938-3287-8F68B745AC4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6" name="矩形 1585">
                <a:extLst>
                  <a:ext uri="{FF2B5EF4-FFF2-40B4-BE49-F238E27FC236}">
                    <a16:creationId xmlns:a16="http://schemas.microsoft.com/office/drawing/2014/main" id="{7AE98AE3-8A93-B86E-D902-0CA0B9B90EA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7" name="矩形 1586">
                <a:extLst>
                  <a:ext uri="{FF2B5EF4-FFF2-40B4-BE49-F238E27FC236}">
                    <a16:creationId xmlns:a16="http://schemas.microsoft.com/office/drawing/2014/main" id="{C1C2359E-E696-4855-4213-C27EBCABAE7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88" name="矩形 1587">
                <a:extLst>
                  <a:ext uri="{FF2B5EF4-FFF2-40B4-BE49-F238E27FC236}">
                    <a16:creationId xmlns:a16="http://schemas.microsoft.com/office/drawing/2014/main" id="{F7E4318E-24AA-795A-246A-C54763A506C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589" name="组合 1588">
              <a:extLst>
                <a:ext uri="{FF2B5EF4-FFF2-40B4-BE49-F238E27FC236}">
                  <a16:creationId xmlns:a16="http://schemas.microsoft.com/office/drawing/2014/main" id="{FA11EFAF-5A9F-7413-5009-50D29BF9F639}"/>
                </a:ext>
              </a:extLst>
            </p:cNvPr>
            <p:cNvGrpSpPr/>
            <p:nvPr/>
          </p:nvGrpSpPr>
          <p:grpSpPr>
            <a:xfrm>
              <a:off x="5424904" y="2722190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90" name="矩形 1589">
                <a:extLst>
                  <a:ext uri="{FF2B5EF4-FFF2-40B4-BE49-F238E27FC236}">
                    <a16:creationId xmlns:a16="http://schemas.microsoft.com/office/drawing/2014/main" id="{F4C07D1F-BD52-9537-4F70-EE8DDE5035E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91" name="矩形 1590">
                <a:extLst>
                  <a:ext uri="{FF2B5EF4-FFF2-40B4-BE49-F238E27FC236}">
                    <a16:creationId xmlns:a16="http://schemas.microsoft.com/office/drawing/2014/main" id="{75A21D91-D603-4AA3-B541-9E8688C92CA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92" name="矩形 1591">
                <a:extLst>
                  <a:ext uri="{FF2B5EF4-FFF2-40B4-BE49-F238E27FC236}">
                    <a16:creationId xmlns:a16="http://schemas.microsoft.com/office/drawing/2014/main" id="{DFB7BBD3-C9A5-1716-B10C-BE60CB30797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593" name="矩形 1592">
                <a:extLst>
                  <a:ext uri="{FF2B5EF4-FFF2-40B4-BE49-F238E27FC236}">
                    <a16:creationId xmlns:a16="http://schemas.microsoft.com/office/drawing/2014/main" id="{8812B254-191B-D656-0326-EA419ACBB32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pic>
        <p:nvPicPr>
          <p:cNvPr id="1594" name="图片 1593">
            <a:extLst>
              <a:ext uri="{FF2B5EF4-FFF2-40B4-BE49-F238E27FC236}">
                <a16:creationId xmlns:a16="http://schemas.microsoft.com/office/drawing/2014/main" id="{BA8FA7BD-2514-FB1A-F3D5-8EC58E5B5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" y="3804470"/>
            <a:ext cx="4942940" cy="1882600"/>
          </a:xfrm>
          <a:prstGeom prst="rect">
            <a:avLst/>
          </a:prstGeom>
        </p:spPr>
      </p:pic>
      <p:grpSp>
        <p:nvGrpSpPr>
          <p:cNvPr id="1662" name="组合 1661">
            <a:extLst>
              <a:ext uri="{FF2B5EF4-FFF2-40B4-BE49-F238E27FC236}">
                <a16:creationId xmlns:a16="http://schemas.microsoft.com/office/drawing/2014/main" id="{BD645CA5-E712-66FC-AE9A-006323BBE99D}"/>
              </a:ext>
            </a:extLst>
          </p:cNvPr>
          <p:cNvGrpSpPr/>
          <p:nvPr/>
        </p:nvGrpSpPr>
        <p:grpSpPr>
          <a:xfrm>
            <a:off x="234643" y="1127278"/>
            <a:ext cx="1702145" cy="1572968"/>
            <a:chOff x="89560" y="1127278"/>
            <a:chExt cx="2268485" cy="1890886"/>
          </a:xfrm>
        </p:grpSpPr>
        <p:grpSp>
          <p:nvGrpSpPr>
            <p:cNvPr id="1598" name="组合 1597">
              <a:extLst>
                <a:ext uri="{FF2B5EF4-FFF2-40B4-BE49-F238E27FC236}">
                  <a16:creationId xmlns:a16="http://schemas.microsoft.com/office/drawing/2014/main" id="{90DB9011-7D8A-E354-DA2B-DDE14F66EB0C}"/>
                </a:ext>
              </a:extLst>
            </p:cNvPr>
            <p:cNvGrpSpPr/>
            <p:nvPr/>
          </p:nvGrpSpPr>
          <p:grpSpPr>
            <a:xfrm>
              <a:off x="92292" y="1127278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599" name="矩形 1598">
                <a:extLst>
                  <a:ext uri="{FF2B5EF4-FFF2-40B4-BE49-F238E27FC236}">
                    <a16:creationId xmlns:a16="http://schemas.microsoft.com/office/drawing/2014/main" id="{5A87D22D-200D-ED53-935C-F220390017B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0" name="矩形 1599">
                <a:extLst>
                  <a:ext uri="{FF2B5EF4-FFF2-40B4-BE49-F238E27FC236}">
                    <a16:creationId xmlns:a16="http://schemas.microsoft.com/office/drawing/2014/main" id="{2CB818C1-A9D3-C462-101B-CF3D7FBBE92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1" name="矩形 1600">
                <a:extLst>
                  <a:ext uri="{FF2B5EF4-FFF2-40B4-BE49-F238E27FC236}">
                    <a16:creationId xmlns:a16="http://schemas.microsoft.com/office/drawing/2014/main" id="{0539E611-D1B4-9FB2-C987-CE0EF0F1352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2" name="矩形 1601">
                <a:extLst>
                  <a:ext uri="{FF2B5EF4-FFF2-40B4-BE49-F238E27FC236}">
                    <a16:creationId xmlns:a16="http://schemas.microsoft.com/office/drawing/2014/main" id="{9E4F7ABB-B5CF-F29A-AFBC-05848F8F561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03" name="组合 1602">
              <a:extLst>
                <a:ext uri="{FF2B5EF4-FFF2-40B4-BE49-F238E27FC236}">
                  <a16:creationId xmlns:a16="http://schemas.microsoft.com/office/drawing/2014/main" id="{E0EAFAA2-26AB-DF32-7631-38911E63B2F0}"/>
                </a:ext>
              </a:extLst>
            </p:cNvPr>
            <p:cNvGrpSpPr/>
            <p:nvPr/>
          </p:nvGrpSpPr>
          <p:grpSpPr>
            <a:xfrm>
              <a:off x="89560" y="1574378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04" name="矩形 1603">
                <a:extLst>
                  <a:ext uri="{FF2B5EF4-FFF2-40B4-BE49-F238E27FC236}">
                    <a16:creationId xmlns:a16="http://schemas.microsoft.com/office/drawing/2014/main" id="{8A1930A1-EBCE-370F-7B5B-6E17D18814A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5" name="矩形 1604">
                <a:extLst>
                  <a:ext uri="{FF2B5EF4-FFF2-40B4-BE49-F238E27FC236}">
                    <a16:creationId xmlns:a16="http://schemas.microsoft.com/office/drawing/2014/main" id="{C40AE01C-1247-7ACB-E6C2-006C1DF9217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6" name="矩形 1605">
                <a:extLst>
                  <a:ext uri="{FF2B5EF4-FFF2-40B4-BE49-F238E27FC236}">
                    <a16:creationId xmlns:a16="http://schemas.microsoft.com/office/drawing/2014/main" id="{73593544-53D8-7513-BE90-065B4EEE4A5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07" name="矩形 1606">
                <a:extLst>
                  <a:ext uri="{FF2B5EF4-FFF2-40B4-BE49-F238E27FC236}">
                    <a16:creationId xmlns:a16="http://schemas.microsoft.com/office/drawing/2014/main" id="{F4D6531E-778D-FA5B-F451-EAC62A15EC14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08" name="组合 1607">
              <a:extLst>
                <a:ext uri="{FF2B5EF4-FFF2-40B4-BE49-F238E27FC236}">
                  <a16:creationId xmlns:a16="http://schemas.microsoft.com/office/drawing/2014/main" id="{A63FCCB2-8DF6-F2FC-D84C-134072ACC22F}"/>
                </a:ext>
              </a:extLst>
            </p:cNvPr>
            <p:cNvGrpSpPr/>
            <p:nvPr/>
          </p:nvGrpSpPr>
          <p:grpSpPr>
            <a:xfrm>
              <a:off x="89560" y="2264454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09" name="矩形 1608">
                <a:extLst>
                  <a:ext uri="{FF2B5EF4-FFF2-40B4-BE49-F238E27FC236}">
                    <a16:creationId xmlns:a16="http://schemas.microsoft.com/office/drawing/2014/main" id="{5AF271EF-6C6E-27B6-73E4-0F2EC6E0519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0" name="矩形 1609">
                <a:extLst>
                  <a:ext uri="{FF2B5EF4-FFF2-40B4-BE49-F238E27FC236}">
                    <a16:creationId xmlns:a16="http://schemas.microsoft.com/office/drawing/2014/main" id="{121792A0-15B9-6229-A12C-4B33B6545A5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1" name="矩形 1610">
                <a:extLst>
                  <a:ext uri="{FF2B5EF4-FFF2-40B4-BE49-F238E27FC236}">
                    <a16:creationId xmlns:a16="http://schemas.microsoft.com/office/drawing/2014/main" id="{64EC8DE8-9A88-8953-3B9D-B483F44384C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2" name="矩形 1611">
                <a:extLst>
                  <a:ext uri="{FF2B5EF4-FFF2-40B4-BE49-F238E27FC236}">
                    <a16:creationId xmlns:a16="http://schemas.microsoft.com/office/drawing/2014/main" id="{49B583AA-2A37-DE97-435A-078695EA5D4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13" name="组合 1612">
              <a:extLst>
                <a:ext uri="{FF2B5EF4-FFF2-40B4-BE49-F238E27FC236}">
                  <a16:creationId xmlns:a16="http://schemas.microsoft.com/office/drawing/2014/main" id="{6370EAF1-0A55-3F12-338E-E450E0E38478}"/>
                </a:ext>
              </a:extLst>
            </p:cNvPr>
            <p:cNvGrpSpPr/>
            <p:nvPr/>
          </p:nvGrpSpPr>
          <p:grpSpPr>
            <a:xfrm>
              <a:off x="89560" y="2730036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14" name="矩形 1613">
                <a:extLst>
                  <a:ext uri="{FF2B5EF4-FFF2-40B4-BE49-F238E27FC236}">
                    <a16:creationId xmlns:a16="http://schemas.microsoft.com/office/drawing/2014/main" id="{DCD7546C-867A-C18B-3612-657FA916301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5" name="矩形 1614">
                <a:extLst>
                  <a:ext uri="{FF2B5EF4-FFF2-40B4-BE49-F238E27FC236}">
                    <a16:creationId xmlns:a16="http://schemas.microsoft.com/office/drawing/2014/main" id="{4B625EBC-C196-26C5-63A8-321F1573CC1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6" name="矩形 1615">
                <a:extLst>
                  <a:ext uri="{FF2B5EF4-FFF2-40B4-BE49-F238E27FC236}">
                    <a16:creationId xmlns:a16="http://schemas.microsoft.com/office/drawing/2014/main" id="{11D37DC7-5BDD-D6C7-1D45-3BCD761DF6A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17" name="矩形 1616">
                <a:extLst>
                  <a:ext uri="{FF2B5EF4-FFF2-40B4-BE49-F238E27FC236}">
                    <a16:creationId xmlns:a16="http://schemas.microsoft.com/office/drawing/2014/main" id="{EB6E3537-9150-614F-5D8C-61FD3B5741C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661" name="组合 1660">
            <a:extLst>
              <a:ext uri="{FF2B5EF4-FFF2-40B4-BE49-F238E27FC236}">
                <a16:creationId xmlns:a16="http://schemas.microsoft.com/office/drawing/2014/main" id="{C0D995DF-088A-9B9C-45F7-78C01D29F818}"/>
              </a:ext>
            </a:extLst>
          </p:cNvPr>
          <p:cNvGrpSpPr/>
          <p:nvPr/>
        </p:nvGrpSpPr>
        <p:grpSpPr>
          <a:xfrm>
            <a:off x="8109567" y="1141403"/>
            <a:ext cx="3503196" cy="1572968"/>
            <a:chOff x="8492444" y="1166233"/>
            <a:chExt cx="4668785" cy="1890886"/>
          </a:xfrm>
        </p:grpSpPr>
        <p:grpSp>
          <p:nvGrpSpPr>
            <p:cNvPr id="1620" name="组合 1619">
              <a:extLst>
                <a:ext uri="{FF2B5EF4-FFF2-40B4-BE49-F238E27FC236}">
                  <a16:creationId xmlns:a16="http://schemas.microsoft.com/office/drawing/2014/main" id="{CA29F145-7BFA-939E-DEC1-6972171AC47D}"/>
                </a:ext>
              </a:extLst>
            </p:cNvPr>
            <p:cNvGrpSpPr/>
            <p:nvPr/>
          </p:nvGrpSpPr>
          <p:grpSpPr>
            <a:xfrm>
              <a:off x="8495176" y="1166233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21" name="矩形 1620">
                <a:extLst>
                  <a:ext uri="{FF2B5EF4-FFF2-40B4-BE49-F238E27FC236}">
                    <a16:creationId xmlns:a16="http://schemas.microsoft.com/office/drawing/2014/main" id="{6069AE9C-E54C-3725-6BAF-DEC95AFC196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2" name="矩形 1621">
                <a:extLst>
                  <a:ext uri="{FF2B5EF4-FFF2-40B4-BE49-F238E27FC236}">
                    <a16:creationId xmlns:a16="http://schemas.microsoft.com/office/drawing/2014/main" id="{77F187F5-CF0A-4BC9-D809-D3E3C5FA666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3" name="矩形 1622">
                <a:extLst>
                  <a:ext uri="{FF2B5EF4-FFF2-40B4-BE49-F238E27FC236}">
                    <a16:creationId xmlns:a16="http://schemas.microsoft.com/office/drawing/2014/main" id="{3F2FE5C1-1FF5-23A4-BC35-87DC96B6CA9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4" name="矩形 1623">
                <a:extLst>
                  <a:ext uri="{FF2B5EF4-FFF2-40B4-BE49-F238E27FC236}">
                    <a16:creationId xmlns:a16="http://schemas.microsoft.com/office/drawing/2014/main" id="{8CA01319-FD7C-49AA-E5D1-631E301FAC7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25" name="组合 1624">
              <a:extLst>
                <a:ext uri="{FF2B5EF4-FFF2-40B4-BE49-F238E27FC236}">
                  <a16:creationId xmlns:a16="http://schemas.microsoft.com/office/drawing/2014/main" id="{84F7B9DE-4796-59EC-495B-26642734AE31}"/>
                </a:ext>
              </a:extLst>
            </p:cNvPr>
            <p:cNvGrpSpPr/>
            <p:nvPr/>
          </p:nvGrpSpPr>
          <p:grpSpPr>
            <a:xfrm>
              <a:off x="8492444" y="1613333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26" name="矩形 1625">
                <a:extLst>
                  <a:ext uri="{FF2B5EF4-FFF2-40B4-BE49-F238E27FC236}">
                    <a16:creationId xmlns:a16="http://schemas.microsoft.com/office/drawing/2014/main" id="{04F953C2-EAF8-2784-1679-E77B0DDD1AB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7" name="矩形 1626">
                <a:extLst>
                  <a:ext uri="{FF2B5EF4-FFF2-40B4-BE49-F238E27FC236}">
                    <a16:creationId xmlns:a16="http://schemas.microsoft.com/office/drawing/2014/main" id="{3F688F52-D5E5-7140-5E2E-D8843AE3551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8" name="矩形 1627">
                <a:extLst>
                  <a:ext uri="{FF2B5EF4-FFF2-40B4-BE49-F238E27FC236}">
                    <a16:creationId xmlns:a16="http://schemas.microsoft.com/office/drawing/2014/main" id="{537B2CBF-9CC5-682F-BCA4-8B6E7822E22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29" name="矩形 1628">
                <a:extLst>
                  <a:ext uri="{FF2B5EF4-FFF2-40B4-BE49-F238E27FC236}">
                    <a16:creationId xmlns:a16="http://schemas.microsoft.com/office/drawing/2014/main" id="{B41CC254-8AF4-36A4-B89E-30371C27927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30" name="组合 1629">
              <a:extLst>
                <a:ext uri="{FF2B5EF4-FFF2-40B4-BE49-F238E27FC236}">
                  <a16:creationId xmlns:a16="http://schemas.microsoft.com/office/drawing/2014/main" id="{080B22F7-9EF1-5296-10C9-0F8591DE7EC0}"/>
                </a:ext>
              </a:extLst>
            </p:cNvPr>
            <p:cNvGrpSpPr/>
            <p:nvPr/>
          </p:nvGrpSpPr>
          <p:grpSpPr>
            <a:xfrm>
              <a:off x="8492444" y="2303409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31" name="矩形 1630">
                <a:extLst>
                  <a:ext uri="{FF2B5EF4-FFF2-40B4-BE49-F238E27FC236}">
                    <a16:creationId xmlns:a16="http://schemas.microsoft.com/office/drawing/2014/main" id="{720B891D-F8F4-210E-A237-198FA528609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2" name="矩形 1631">
                <a:extLst>
                  <a:ext uri="{FF2B5EF4-FFF2-40B4-BE49-F238E27FC236}">
                    <a16:creationId xmlns:a16="http://schemas.microsoft.com/office/drawing/2014/main" id="{C9C396FE-6E27-2277-39FC-AA75CBF1950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3" name="矩形 1632">
                <a:extLst>
                  <a:ext uri="{FF2B5EF4-FFF2-40B4-BE49-F238E27FC236}">
                    <a16:creationId xmlns:a16="http://schemas.microsoft.com/office/drawing/2014/main" id="{AA68315B-1387-918B-487C-75BE0828004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4" name="矩形 1633">
                <a:extLst>
                  <a:ext uri="{FF2B5EF4-FFF2-40B4-BE49-F238E27FC236}">
                    <a16:creationId xmlns:a16="http://schemas.microsoft.com/office/drawing/2014/main" id="{5D37BF0C-E4A1-1282-2A73-C7B59970E5F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35" name="组合 1634">
              <a:extLst>
                <a:ext uri="{FF2B5EF4-FFF2-40B4-BE49-F238E27FC236}">
                  <a16:creationId xmlns:a16="http://schemas.microsoft.com/office/drawing/2014/main" id="{751A8163-9D5A-BA76-6CFA-AA2D6CDA6FB9}"/>
                </a:ext>
              </a:extLst>
            </p:cNvPr>
            <p:cNvGrpSpPr/>
            <p:nvPr/>
          </p:nvGrpSpPr>
          <p:grpSpPr>
            <a:xfrm>
              <a:off x="8492444" y="2768991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36" name="矩形 1635">
                <a:extLst>
                  <a:ext uri="{FF2B5EF4-FFF2-40B4-BE49-F238E27FC236}">
                    <a16:creationId xmlns:a16="http://schemas.microsoft.com/office/drawing/2014/main" id="{F82BAE89-5FC0-B2A3-8878-65D184AB5F8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7" name="矩形 1636">
                <a:extLst>
                  <a:ext uri="{FF2B5EF4-FFF2-40B4-BE49-F238E27FC236}">
                    <a16:creationId xmlns:a16="http://schemas.microsoft.com/office/drawing/2014/main" id="{E1874D0F-EBA6-0882-FE76-F80929499632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8" name="矩形 1637">
                <a:extLst>
                  <a:ext uri="{FF2B5EF4-FFF2-40B4-BE49-F238E27FC236}">
                    <a16:creationId xmlns:a16="http://schemas.microsoft.com/office/drawing/2014/main" id="{5D9D20CB-6D40-7E3C-AFD7-C362CF002C0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39" name="矩形 1638">
                <a:extLst>
                  <a:ext uri="{FF2B5EF4-FFF2-40B4-BE49-F238E27FC236}">
                    <a16:creationId xmlns:a16="http://schemas.microsoft.com/office/drawing/2014/main" id="{CE260176-E3D6-858B-79E1-E9DF2781EF2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40" name="组合 1639">
              <a:extLst>
                <a:ext uri="{FF2B5EF4-FFF2-40B4-BE49-F238E27FC236}">
                  <a16:creationId xmlns:a16="http://schemas.microsoft.com/office/drawing/2014/main" id="{C266CF3F-1634-3D42-A5B5-BC30172C5F6C}"/>
                </a:ext>
              </a:extLst>
            </p:cNvPr>
            <p:cNvGrpSpPr/>
            <p:nvPr/>
          </p:nvGrpSpPr>
          <p:grpSpPr>
            <a:xfrm>
              <a:off x="10895476" y="1166233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41" name="矩形 1640">
                <a:extLst>
                  <a:ext uri="{FF2B5EF4-FFF2-40B4-BE49-F238E27FC236}">
                    <a16:creationId xmlns:a16="http://schemas.microsoft.com/office/drawing/2014/main" id="{526F46C2-D197-CF37-5125-3C834375C4D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2" name="矩形 1641">
                <a:extLst>
                  <a:ext uri="{FF2B5EF4-FFF2-40B4-BE49-F238E27FC236}">
                    <a16:creationId xmlns:a16="http://schemas.microsoft.com/office/drawing/2014/main" id="{CF9AEAD6-25A5-0B4C-F320-29330D7B0CD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3" name="矩形 1642">
                <a:extLst>
                  <a:ext uri="{FF2B5EF4-FFF2-40B4-BE49-F238E27FC236}">
                    <a16:creationId xmlns:a16="http://schemas.microsoft.com/office/drawing/2014/main" id="{EE030BB5-5391-25B8-7F1C-DD2EFD8714E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4" name="矩形 1643">
                <a:extLst>
                  <a:ext uri="{FF2B5EF4-FFF2-40B4-BE49-F238E27FC236}">
                    <a16:creationId xmlns:a16="http://schemas.microsoft.com/office/drawing/2014/main" id="{870C59C8-09D4-8230-E335-2215F6B815E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45" name="组合 1644">
              <a:extLst>
                <a:ext uri="{FF2B5EF4-FFF2-40B4-BE49-F238E27FC236}">
                  <a16:creationId xmlns:a16="http://schemas.microsoft.com/office/drawing/2014/main" id="{1090345B-95D2-D183-EA02-8F59EAD54752}"/>
                </a:ext>
              </a:extLst>
            </p:cNvPr>
            <p:cNvGrpSpPr/>
            <p:nvPr/>
          </p:nvGrpSpPr>
          <p:grpSpPr>
            <a:xfrm>
              <a:off x="10892744" y="1613333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46" name="矩形 1645">
                <a:extLst>
                  <a:ext uri="{FF2B5EF4-FFF2-40B4-BE49-F238E27FC236}">
                    <a16:creationId xmlns:a16="http://schemas.microsoft.com/office/drawing/2014/main" id="{EDF5ED53-BF97-3E36-2F83-8BA9335D39F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7" name="矩形 1646">
                <a:extLst>
                  <a:ext uri="{FF2B5EF4-FFF2-40B4-BE49-F238E27FC236}">
                    <a16:creationId xmlns:a16="http://schemas.microsoft.com/office/drawing/2014/main" id="{CD337954-7523-68F8-42C0-5994C7313EC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8" name="矩形 1647">
                <a:extLst>
                  <a:ext uri="{FF2B5EF4-FFF2-40B4-BE49-F238E27FC236}">
                    <a16:creationId xmlns:a16="http://schemas.microsoft.com/office/drawing/2014/main" id="{A608D3F7-02E0-4603-8CEF-5E76CF63C97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49" name="矩形 1648">
                <a:extLst>
                  <a:ext uri="{FF2B5EF4-FFF2-40B4-BE49-F238E27FC236}">
                    <a16:creationId xmlns:a16="http://schemas.microsoft.com/office/drawing/2014/main" id="{F99C44B4-8DA8-DD59-CD7F-2BF62DB3C8E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50" name="组合 1649">
              <a:extLst>
                <a:ext uri="{FF2B5EF4-FFF2-40B4-BE49-F238E27FC236}">
                  <a16:creationId xmlns:a16="http://schemas.microsoft.com/office/drawing/2014/main" id="{C2D143AF-D2D7-71FB-7FC7-9991440BA51E}"/>
                </a:ext>
              </a:extLst>
            </p:cNvPr>
            <p:cNvGrpSpPr/>
            <p:nvPr/>
          </p:nvGrpSpPr>
          <p:grpSpPr>
            <a:xfrm>
              <a:off x="10892744" y="2303409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51" name="矩形 1650">
                <a:extLst>
                  <a:ext uri="{FF2B5EF4-FFF2-40B4-BE49-F238E27FC236}">
                    <a16:creationId xmlns:a16="http://schemas.microsoft.com/office/drawing/2014/main" id="{9439A2EA-CB66-98A3-C681-D47D9B3D446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2" name="矩形 1651">
                <a:extLst>
                  <a:ext uri="{FF2B5EF4-FFF2-40B4-BE49-F238E27FC236}">
                    <a16:creationId xmlns:a16="http://schemas.microsoft.com/office/drawing/2014/main" id="{22F12E7E-A040-5039-53AF-FA4AFDD6EE6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005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3" name="矩形 1652">
                <a:extLst>
                  <a:ext uri="{FF2B5EF4-FFF2-40B4-BE49-F238E27FC236}">
                    <a16:creationId xmlns:a16="http://schemas.microsoft.com/office/drawing/2014/main" id="{D9CEA4FD-ACF3-F7FD-C809-7C3FB03E31F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4" name="矩形 1653">
                <a:extLst>
                  <a:ext uri="{FF2B5EF4-FFF2-40B4-BE49-F238E27FC236}">
                    <a16:creationId xmlns:a16="http://schemas.microsoft.com/office/drawing/2014/main" id="{30A8835B-33AD-8E94-F69D-1164B759B09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655" name="组合 1654">
              <a:extLst>
                <a:ext uri="{FF2B5EF4-FFF2-40B4-BE49-F238E27FC236}">
                  <a16:creationId xmlns:a16="http://schemas.microsoft.com/office/drawing/2014/main" id="{E9F10577-97BE-AB1D-B843-6D3A64644F7B}"/>
                </a:ext>
              </a:extLst>
            </p:cNvPr>
            <p:cNvGrpSpPr/>
            <p:nvPr/>
          </p:nvGrpSpPr>
          <p:grpSpPr>
            <a:xfrm>
              <a:off x="10892744" y="2768991"/>
              <a:ext cx="2265753" cy="288128"/>
              <a:chOff x="2369816" y="3420033"/>
              <a:chExt cx="1843121" cy="79726"/>
            </a:xfrm>
            <a:solidFill>
              <a:srgbClr val="A50021"/>
            </a:solidFill>
          </p:grpSpPr>
          <p:sp>
            <p:nvSpPr>
              <p:cNvPr id="1656" name="矩形 1655">
                <a:extLst>
                  <a:ext uri="{FF2B5EF4-FFF2-40B4-BE49-F238E27FC236}">
                    <a16:creationId xmlns:a16="http://schemas.microsoft.com/office/drawing/2014/main" id="{6A5264CA-F1BC-2C31-6905-683524FDDB3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7" name="矩形 1656">
                <a:extLst>
                  <a:ext uri="{FF2B5EF4-FFF2-40B4-BE49-F238E27FC236}">
                    <a16:creationId xmlns:a16="http://schemas.microsoft.com/office/drawing/2014/main" id="{DF7593FC-F3AA-7B32-8F59-3ACD6BA07E9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8" name="矩形 1657">
                <a:extLst>
                  <a:ext uri="{FF2B5EF4-FFF2-40B4-BE49-F238E27FC236}">
                    <a16:creationId xmlns:a16="http://schemas.microsoft.com/office/drawing/2014/main" id="{E0E50727-82B4-7999-6952-099F0818C4B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659" name="矩形 1658">
                <a:extLst>
                  <a:ext uri="{FF2B5EF4-FFF2-40B4-BE49-F238E27FC236}">
                    <a16:creationId xmlns:a16="http://schemas.microsoft.com/office/drawing/2014/main" id="{9C4F9EFE-BD95-1547-F083-3100B08E288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1663" name="箭头: 右 1662">
            <a:extLst>
              <a:ext uri="{FF2B5EF4-FFF2-40B4-BE49-F238E27FC236}">
                <a16:creationId xmlns:a16="http://schemas.microsoft.com/office/drawing/2014/main" id="{7CDBF927-5BDF-094B-A6B1-5C32DA2A77D4}"/>
              </a:ext>
            </a:extLst>
          </p:cNvPr>
          <p:cNvSpPr/>
          <p:nvPr/>
        </p:nvSpPr>
        <p:spPr>
          <a:xfrm>
            <a:off x="2160034" y="1743881"/>
            <a:ext cx="1027694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4" name="箭头: 右 1663">
            <a:extLst>
              <a:ext uri="{FF2B5EF4-FFF2-40B4-BE49-F238E27FC236}">
                <a16:creationId xmlns:a16="http://schemas.microsoft.com/office/drawing/2014/main" id="{3232ADB1-F9AE-78CC-95A6-09C71FA0C945}"/>
              </a:ext>
            </a:extLst>
          </p:cNvPr>
          <p:cNvSpPr/>
          <p:nvPr/>
        </p:nvSpPr>
        <p:spPr>
          <a:xfrm>
            <a:off x="7017516" y="1710869"/>
            <a:ext cx="983500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5" name="箭头: 右 1664">
            <a:extLst>
              <a:ext uri="{FF2B5EF4-FFF2-40B4-BE49-F238E27FC236}">
                <a16:creationId xmlns:a16="http://schemas.microsoft.com/office/drawing/2014/main" id="{17D29F9F-4AEC-4FEF-57CA-6D55A37C91A0}"/>
              </a:ext>
            </a:extLst>
          </p:cNvPr>
          <p:cNvSpPr/>
          <p:nvPr/>
        </p:nvSpPr>
        <p:spPr>
          <a:xfrm rot="16200000">
            <a:off x="2154625" y="2767071"/>
            <a:ext cx="1088056" cy="452768"/>
          </a:xfrm>
          <a:prstGeom prst="rightArrow">
            <a:avLst>
              <a:gd name="adj1" fmla="val 33170"/>
              <a:gd name="adj2" fmla="val 6542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6" name="组合 1665">
            <a:extLst>
              <a:ext uri="{FF2B5EF4-FFF2-40B4-BE49-F238E27FC236}">
                <a16:creationId xmlns:a16="http://schemas.microsoft.com/office/drawing/2014/main" id="{5FBA9E0E-6D62-2535-C3D2-EE072D8B100C}"/>
              </a:ext>
            </a:extLst>
          </p:cNvPr>
          <p:cNvGrpSpPr/>
          <p:nvPr/>
        </p:nvGrpSpPr>
        <p:grpSpPr>
          <a:xfrm>
            <a:off x="10378111" y="2212414"/>
            <a:ext cx="820064" cy="786776"/>
            <a:chOff x="6021043" y="5538074"/>
            <a:chExt cx="1311661" cy="1277014"/>
          </a:xfrm>
        </p:grpSpPr>
        <p:cxnSp>
          <p:nvCxnSpPr>
            <p:cNvPr id="1667" name="直接连接符 1666">
              <a:extLst>
                <a:ext uri="{FF2B5EF4-FFF2-40B4-BE49-F238E27FC236}">
                  <a16:creationId xmlns:a16="http://schemas.microsoft.com/office/drawing/2014/main" id="{BDD46D16-96A3-953D-5C52-472022966EDE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8" name="直接连接符 1667">
              <a:extLst>
                <a:ext uri="{FF2B5EF4-FFF2-40B4-BE49-F238E27FC236}">
                  <a16:creationId xmlns:a16="http://schemas.microsoft.com/office/drawing/2014/main" id="{A2173727-022E-32D6-606D-01E77E74F0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43" y="5538074"/>
              <a:ext cx="1311661" cy="1277014"/>
            </a:xfrm>
            <a:prstGeom prst="line">
              <a:avLst/>
            </a:prstGeom>
            <a:ln w="762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0" name="矩形 1669">
            <a:extLst>
              <a:ext uri="{FF2B5EF4-FFF2-40B4-BE49-F238E27FC236}">
                <a16:creationId xmlns:a16="http://schemas.microsoft.com/office/drawing/2014/main" id="{5AD01217-7B9E-95A5-0659-28DE21DC05FE}"/>
              </a:ext>
            </a:extLst>
          </p:cNvPr>
          <p:cNvSpPr/>
          <p:nvPr/>
        </p:nvSpPr>
        <p:spPr>
          <a:xfrm>
            <a:off x="2048533" y="5786458"/>
            <a:ext cx="14253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 cap="none" spc="0" dirty="0">
                <a:ln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PCR </a:t>
            </a:r>
            <a:r>
              <a:rPr lang="zh-CN" altLang="en-US" sz="2400" b="1" cap="none" spc="0" dirty="0">
                <a:ln/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跳跃</a:t>
            </a:r>
            <a:endParaRPr lang="zh-CN" altLang="en-US" sz="2400" b="1" cap="none" spc="0" dirty="0">
              <a:ln/>
              <a:effectLst/>
            </a:endParaRPr>
          </a:p>
        </p:txBody>
      </p:sp>
      <p:sp>
        <p:nvSpPr>
          <p:cNvPr id="1671" name="矩形 1670">
            <a:extLst>
              <a:ext uri="{FF2B5EF4-FFF2-40B4-BE49-F238E27FC236}">
                <a16:creationId xmlns:a16="http://schemas.microsoft.com/office/drawing/2014/main" id="{0A344DA2-7326-CF87-0D93-36F6C15F9EE6}"/>
              </a:ext>
            </a:extLst>
          </p:cNvPr>
          <p:cNvSpPr/>
          <p:nvPr/>
        </p:nvSpPr>
        <p:spPr>
          <a:xfrm>
            <a:off x="5092656" y="2376441"/>
            <a:ext cx="1894759" cy="54554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2" name="矩形 1671">
            <a:extLst>
              <a:ext uri="{FF2B5EF4-FFF2-40B4-BE49-F238E27FC236}">
                <a16:creationId xmlns:a16="http://schemas.microsoft.com/office/drawing/2014/main" id="{332703A2-EF06-E8AA-A070-8AE46A615724}"/>
              </a:ext>
            </a:extLst>
          </p:cNvPr>
          <p:cNvSpPr/>
          <p:nvPr/>
        </p:nvSpPr>
        <p:spPr>
          <a:xfrm>
            <a:off x="5407877" y="2950494"/>
            <a:ext cx="11128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2400" b="1" dirty="0">
                <a:ln/>
                <a:latin typeface="宋体" panose="02010600030101010101" pitchFamily="2" charset="-122"/>
                <a:ea typeface="宋体" panose="02010600030101010101" pitchFamily="2" charset="-122"/>
              </a:rPr>
              <a:t>嵌合体</a:t>
            </a:r>
            <a:endParaRPr lang="zh-CN" altLang="en-US" sz="2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115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9ABEF1-69A5-49B1-A996-4EDEF219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5269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5.ASV/OTU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聚类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A27E648-2D78-D12A-FBD5-C152434BA5B6}"/>
              </a:ext>
            </a:extLst>
          </p:cNvPr>
          <p:cNvGrpSpPr/>
          <p:nvPr/>
        </p:nvGrpSpPr>
        <p:grpSpPr>
          <a:xfrm flipV="1">
            <a:off x="9694518" y="2404609"/>
            <a:ext cx="2106934" cy="91137"/>
            <a:chOff x="2369816" y="3420033"/>
            <a:chExt cx="1843121" cy="79726"/>
          </a:xfrm>
          <a:solidFill>
            <a:srgbClr val="FF9933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895708E-F350-7AD5-72DB-EDADC84F8BC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5D1D8E9-97C0-0968-BBFD-F82FFFC2216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48CE6E8-E6F7-B625-0FF9-60037692993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8A92661-AFB3-FBF8-A894-0EB4E2ADFAD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FB52676-AC78-24B1-C8DC-941C3ECFBACC}"/>
              </a:ext>
            </a:extLst>
          </p:cNvPr>
          <p:cNvGrpSpPr/>
          <p:nvPr/>
        </p:nvGrpSpPr>
        <p:grpSpPr>
          <a:xfrm flipV="1">
            <a:off x="9694029" y="3549250"/>
            <a:ext cx="2106934" cy="91137"/>
            <a:chOff x="2369816" y="3420033"/>
            <a:chExt cx="1843121" cy="79726"/>
          </a:xfrm>
          <a:solidFill>
            <a:srgbClr val="6600FF"/>
          </a:solidFill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9445237-248D-9403-1D77-2D4B4C411A73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B1ED383-D794-DF1E-B0FB-1F6F3369ED0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299AB2A-8F94-0FCF-E8FB-978994EAC9A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A371BE2-06B4-79A4-679F-5E94707474F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353E98C-B2D7-B3EC-C20E-C7CBA44EAF38}"/>
              </a:ext>
            </a:extLst>
          </p:cNvPr>
          <p:cNvGrpSpPr/>
          <p:nvPr/>
        </p:nvGrpSpPr>
        <p:grpSpPr>
          <a:xfrm flipV="1">
            <a:off x="9694518" y="2566290"/>
            <a:ext cx="2106934" cy="91137"/>
            <a:chOff x="2369816" y="3420033"/>
            <a:chExt cx="1843121" cy="79726"/>
          </a:xfrm>
          <a:solidFill>
            <a:srgbClr val="FF6600"/>
          </a:solidFill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3365D37-26C6-300F-F324-928601560BEE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877CED11-4FCA-1217-E796-0B18F98787C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DB39117-5594-3D76-91D9-9E845FD23E0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334D94E-4DA7-F42E-D632-432A904C2DB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FAC21DE-2D66-500C-A6CC-786DCB55F5ED}"/>
              </a:ext>
            </a:extLst>
          </p:cNvPr>
          <p:cNvGrpSpPr/>
          <p:nvPr/>
        </p:nvGrpSpPr>
        <p:grpSpPr>
          <a:xfrm flipV="1">
            <a:off x="9694029" y="3710931"/>
            <a:ext cx="2106934" cy="91137"/>
            <a:chOff x="2369816" y="3420033"/>
            <a:chExt cx="1843121" cy="79726"/>
          </a:xfrm>
          <a:solidFill>
            <a:srgbClr val="3366FF"/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64F728A-D533-FE4A-EF2F-A41044B95556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9B90573-3F4C-FC83-DECD-ABC487860983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D04E09F1-BFA6-B354-7E43-2FB034266DC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40729D7-FAB7-75B2-22AF-FBB79AFE897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C8C711C-F1A7-707B-524F-2DFEB18D1813}"/>
              </a:ext>
            </a:extLst>
          </p:cNvPr>
          <p:cNvGrpSpPr/>
          <p:nvPr/>
        </p:nvGrpSpPr>
        <p:grpSpPr>
          <a:xfrm flipV="1">
            <a:off x="9694518" y="2727971"/>
            <a:ext cx="2106934" cy="91137"/>
            <a:chOff x="2369816" y="3420033"/>
            <a:chExt cx="1843121" cy="79726"/>
          </a:xfrm>
          <a:solidFill>
            <a:srgbClr val="FF9966"/>
          </a:solidFill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BBC27B1-2D21-C68D-9A83-1D51DA4E8B26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C162439-AA20-8D56-F569-79BBF958780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CDB1093-3CF1-62F1-682E-B67C180FECB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6D27D97-99CA-32F4-C250-4176DAB5A9D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2E1D9B0-76D7-F76F-8863-2951FCA243E0}"/>
              </a:ext>
            </a:extLst>
          </p:cNvPr>
          <p:cNvGrpSpPr/>
          <p:nvPr/>
        </p:nvGrpSpPr>
        <p:grpSpPr>
          <a:xfrm flipV="1">
            <a:off x="9694029" y="3872612"/>
            <a:ext cx="2106934" cy="91137"/>
            <a:chOff x="2369816" y="3420033"/>
            <a:chExt cx="1843121" cy="79726"/>
          </a:xfrm>
          <a:solidFill>
            <a:srgbClr val="0099FF"/>
          </a:solidFill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0B91518-C83D-A36D-69DE-3DA8A4301177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E7E6EC6-A549-92FA-9632-58BFCDC542E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56CFB09-CE7E-516E-90DA-A7E8F7C125D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85957A6-19F3-C6E3-B4FD-B51C10EEDAF0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1D649C9-E793-17D8-9E96-636F68D81141}"/>
              </a:ext>
            </a:extLst>
          </p:cNvPr>
          <p:cNvGrpSpPr/>
          <p:nvPr/>
        </p:nvGrpSpPr>
        <p:grpSpPr>
          <a:xfrm flipV="1">
            <a:off x="9694518" y="2889652"/>
            <a:ext cx="2106934" cy="91137"/>
            <a:chOff x="2369816" y="3420033"/>
            <a:chExt cx="1843121" cy="79726"/>
          </a:xfrm>
          <a:solidFill>
            <a:srgbClr val="006600"/>
          </a:solidFill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397DA39-F9E7-4969-C478-08B4D027C70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93E2BEA3-F9A9-6450-61B3-A93636DB1CE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0B7F91B-D088-20FE-2FB8-1E2FA94DEA9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6B44631B-ADD5-F8D8-07CF-CE8FB8E06F2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385D1E9-C9C1-530F-55AD-EE1130BD1B43}"/>
              </a:ext>
            </a:extLst>
          </p:cNvPr>
          <p:cNvGrpSpPr/>
          <p:nvPr/>
        </p:nvGrpSpPr>
        <p:grpSpPr>
          <a:xfrm flipV="1">
            <a:off x="9694029" y="4034293"/>
            <a:ext cx="2106934" cy="91137"/>
            <a:chOff x="2369816" y="3420033"/>
            <a:chExt cx="1843121" cy="79726"/>
          </a:xfrm>
          <a:solidFill>
            <a:srgbClr val="009999"/>
          </a:solidFill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F320E3F-50B1-0D3C-6655-996D8C7BB64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BDD102D-2C5B-55BA-A460-F82A4C51545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FD1920B-B6A4-5892-920E-3D4AD0F13681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3B7F01C-6A22-8D8F-2657-D35FCB0E2FB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35CD2D4-EE0A-9CCF-DB31-85945715092C}"/>
              </a:ext>
            </a:extLst>
          </p:cNvPr>
          <p:cNvGrpSpPr/>
          <p:nvPr/>
        </p:nvGrpSpPr>
        <p:grpSpPr>
          <a:xfrm flipV="1">
            <a:off x="9694518" y="3051332"/>
            <a:ext cx="2106934" cy="91137"/>
            <a:chOff x="2369816" y="3420033"/>
            <a:chExt cx="1843121" cy="79726"/>
          </a:xfrm>
          <a:solidFill>
            <a:srgbClr val="CCECFF"/>
          </a:solidFill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1CD18A02-7C83-1051-F4EB-47B04135356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414E90E-1B96-F893-B250-ACCA83EFF9A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904A2E79-F365-F69A-7970-20245326679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8D679C9-D0DD-43AF-226D-FCA825C3E29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BF3AECA-1624-2411-0744-9514D526543B}"/>
              </a:ext>
            </a:extLst>
          </p:cNvPr>
          <p:cNvGrpSpPr/>
          <p:nvPr/>
        </p:nvGrpSpPr>
        <p:grpSpPr>
          <a:xfrm flipV="1">
            <a:off x="9694029" y="4195973"/>
            <a:ext cx="2106934" cy="91137"/>
            <a:chOff x="2369816" y="3420033"/>
            <a:chExt cx="1843121" cy="79726"/>
          </a:xfrm>
          <a:solidFill>
            <a:srgbClr val="339966"/>
          </a:solidFill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FFF2FD6-A33A-BF57-AAA6-A6ECC83AC41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31BCF32C-DABA-1BF9-5286-4432AC70A19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A5C41D30-A879-E5A4-835B-0BF00071F4A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95D36DA2-AA0E-65C6-5FFB-C1390424BBB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7F4C515D-8277-4E01-2E40-EA394985038D}"/>
              </a:ext>
            </a:extLst>
          </p:cNvPr>
          <p:cNvGrpSpPr/>
          <p:nvPr/>
        </p:nvGrpSpPr>
        <p:grpSpPr>
          <a:xfrm flipV="1">
            <a:off x="9694518" y="3213013"/>
            <a:ext cx="2106934" cy="91137"/>
            <a:chOff x="2369816" y="3420033"/>
            <a:chExt cx="1843121" cy="79726"/>
          </a:xfrm>
          <a:solidFill>
            <a:srgbClr val="CC00FF"/>
          </a:solidFill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09258FA-871C-4D79-184C-B2D8C59606D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1B04376-9221-23DC-98B4-FFD14013ED0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890F0892-90DB-38EC-EEEF-714A0C2AB5F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4BDA444-CB87-87C3-1B03-057D04ED60F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CEDFCDB-F1F2-7A0B-ACD5-4B50BA55F723}"/>
              </a:ext>
            </a:extLst>
          </p:cNvPr>
          <p:cNvGrpSpPr/>
          <p:nvPr/>
        </p:nvGrpSpPr>
        <p:grpSpPr>
          <a:xfrm flipV="1">
            <a:off x="9694029" y="4357654"/>
            <a:ext cx="2106934" cy="91137"/>
            <a:chOff x="2369816" y="3420033"/>
            <a:chExt cx="1843121" cy="79726"/>
          </a:xfrm>
          <a:solidFill>
            <a:srgbClr val="0033CC"/>
          </a:solidFill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A37D563F-7DA3-91DC-FFE8-A09EB05175DA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562C54CC-DFE5-19D3-8F42-88015244104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E161A2C9-6002-EAF7-E785-4D20C2BF9F13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A3FE7700-D17F-C51A-F286-CCA79A635AB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3A7A7D9-2DBE-DA7F-D66D-4B04F1087A84}"/>
              </a:ext>
            </a:extLst>
          </p:cNvPr>
          <p:cNvGrpSpPr/>
          <p:nvPr/>
        </p:nvGrpSpPr>
        <p:grpSpPr>
          <a:xfrm flipV="1">
            <a:off x="9694518" y="3374694"/>
            <a:ext cx="2106934" cy="91137"/>
            <a:chOff x="2369816" y="3420033"/>
            <a:chExt cx="1843121" cy="79726"/>
          </a:xfrm>
          <a:solidFill>
            <a:srgbClr val="9900FF"/>
          </a:solidFill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CA0EBC9-E4FB-DEC2-932C-5B3C71E43FE7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04BE3AAC-787E-7C0A-C616-5B99688B50A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1F889F5C-570B-2D5A-4173-97811F604B41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4E11F3A-5916-6F23-D7FA-3492F5CEA1F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A2E41C6F-86E2-2C41-A958-7CE37B3569AC}"/>
              </a:ext>
            </a:extLst>
          </p:cNvPr>
          <p:cNvGrpSpPr/>
          <p:nvPr/>
        </p:nvGrpSpPr>
        <p:grpSpPr>
          <a:xfrm flipV="1">
            <a:off x="9694029" y="4519335"/>
            <a:ext cx="2106934" cy="91137"/>
            <a:chOff x="2369816" y="3420033"/>
            <a:chExt cx="1843121" cy="79726"/>
          </a:xfrm>
          <a:solidFill>
            <a:srgbClr val="0066CC"/>
          </a:solidFill>
        </p:grpSpPr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B4598534-E032-175C-9386-984F66C81A8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22388038-EE79-B756-022D-EF787A763E11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B9952B75-FB5D-8C8C-0EDC-9079CFA910A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33D18984-16E0-F68B-9731-29054E792EA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62E23E40-D1A5-BBA9-D3CD-215D8A1606CA}"/>
              </a:ext>
            </a:extLst>
          </p:cNvPr>
          <p:cNvGrpSpPr/>
          <p:nvPr/>
        </p:nvGrpSpPr>
        <p:grpSpPr>
          <a:xfrm flipV="1">
            <a:off x="9694518" y="4694309"/>
            <a:ext cx="2106934" cy="91137"/>
            <a:chOff x="2369816" y="3420033"/>
            <a:chExt cx="1843121" cy="79726"/>
          </a:xfrm>
          <a:solidFill>
            <a:srgbClr val="0099CC"/>
          </a:solidFill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6A5CA4A-B359-6DB8-84BA-4DC95AF0088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D1CFDD11-DD75-A768-BDF5-3117688271D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44C96C69-58F8-6A00-7446-824077F74E6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C1BED932-6A47-D2EB-D815-167288839557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2C2396A0-51F0-C673-DFD6-8306F6B8AB63}"/>
              </a:ext>
            </a:extLst>
          </p:cNvPr>
          <p:cNvGrpSpPr/>
          <p:nvPr/>
        </p:nvGrpSpPr>
        <p:grpSpPr>
          <a:xfrm flipV="1">
            <a:off x="9694518" y="4855990"/>
            <a:ext cx="2106934" cy="91137"/>
            <a:chOff x="2369816" y="3420033"/>
            <a:chExt cx="1843121" cy="79726"/>
          </a:xfrm>
          <a:solidFill>
            <a:srgbClr val="006666"/>
          </a:solidFill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AE157BF0-C1B8-4CA1-80D9-983EFF95E656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40DD1334-A23E-51B4-1D22-CFB8DF90B9A1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88E8EF40-FBE8-1C9A-FE5D-6A9A11A4B1CC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1EF6A1DE-E413-D9F6-4430-56242C60003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14D1F141-AF15-1B5F-18E4-1A4B9616C14B}"/>
              </a:ext>
            </a:extLst>
          </p:cNvPr>
          <p:cNvGrpSpPr/>
          <p:nvPr/>
        </p:nvGrpSpPr>
        <p:grpSpPr>
          <a:xfrm flipV="1">
            <a:off x="9694518" y="5017671"/>
            <a:ext cx="2106934" cy="91137"/>
            <a:chOff x="2369816" y="3420033"/>
            <a:chExt cx="1843121" cy="79726"/>
          </a:xfrm>
          <a:solidFill>
            <a:srgbClr val="000066"/>
          </a:solidFill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E3E2E7B2-A3CB-EC65-68E0-227CF4DC82FA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1701B0A6-419A-3A7D-CFCD-B7D6B395D94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C30F884F-9684-95A0-F537-6124FA29BAF3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C8BC7663-1886-BA06-2A9F-72A33D42697C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E2917D4-001D-3490-3BC4-0CFFCE5E9A9D}"/>
              </a:ext>
            </a:extLst>
          </p:cNvPr>
          <p:cNvGrpSpPr/>
          <p:nvPr/>
        </p:nvGrpSpPr>
        <p:grpSpPr>
          <a:xfrm flipV="1">
            <a:off x="9694518" y="5179352"/>
            <a:ext cx="2106934" cy="91137"/>
            <a:chOff x="2369816" y="3420033"/>
            <a:chExt cx="1843121" cy="79726"/>
          </a:xfrm>
          <a:solidFill>
            <a:srgbClr val="003399"/>
          </a:solidFill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E063C738-0B0E-58DB-5549-574595D2F3B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5AF48763-E791-8395-944F-72F442F6FFA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4F276F2C-7FF7-CEFE-1FC9-5F8762C3C99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A0699527-82AB-DAD5-61D8-3FD800769530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A06B8F40-D1DE-711F-B066-9D9CE263F6C8}"/>
              </a:ext>
            </a:extLst>
          </p:cNvPr>
          <p:cNvGrpSpPr/>
          <p:nvPr/>
        </p:nvGrpSpPr>
        <p:grpSpPr>
          <a:xfrm flipV="1">
            <a:off x="9694518" y="5341032"/>
            <a:ext cx="2106934" cy="91137"/>
            <a:chOff x="2369816" y="3420033"/>
            <a:chExt cx="1843121" cy="79726"/>
          </a:xfrm>
          <a:solidFill>
            <a:srgbClr val="336699"/>
          </a:solidFill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33B322E3-7F50-7C27-5557-98C70679A02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1C6CB3CC-6B78-2FDE-20E8-4BA2EDC6304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6F12BC0-C4C6-767C-5774-70CBA76C6E9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E548038F-61DE-BE1C-89AC-360B3F3C16E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B644BDBB-8077-EE8F-A149-1CC65ED25A01}"/>
              </a:ext>
            </a:extLst>
          </p:cNvPr>
          <p:cNvGrpSpPr/>
          <p:nvPr/>
        </p:nvGrpSpPr>
        <p:grpSpPr>
          <a:xfrm flipV="1">
            <a:off x="9694518" y="5502713"/>
            <a:ext cx="2106934" cy="91137"/>
            <a:chOff x="2369816" y="3420033"/>
            <a:chExt cx="1843121" cy="79726"/>
          </a:xfrm>
          <a:solidFill>
            <a:srgbClr val="003366"/>
          </a:solidFill>
        </p:grpSpPr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D3A23D1C-B985-54F9-6C9C-BB4B7BF1BB1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04565D17-2C7D-DAC9-C902-AB522BF93B5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A16A9827-9B50-15B0-3BE8-5507C5841DC6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56966FB4-FD27-E2B6-2FB6-8F61C8E7C97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C39CF696-FA03-D2E9-0AF9-3300323B8476}"/>
              </a:ext>
            </a:extLst>
          </p:cNvPr>
          <p:cNvGrpSpPr/>
          <p:nvPr/>
        </p:nvGrpSpPr>
        <p:grpSpPr>
          <a:xfrm flipV="1">
            <a:off x="9694518" y="5664394"/>
            <a:ext cx="2106934" cy="91137"/>
            <a:chOff x="2369816" y="3420033"/>
            <a:chExt cx="1843121" cy="79726"/>
          </a:xfrm>
          <a:solidFill>
            <a:srgbClr val="8497B0"/>
          </a:solidFill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8D1A50FD-E4F7-7AD7-4545-E96B48C8D0E6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C3C77EE4-5837-1B21-3DF5-25D41D36621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3485B78-A139-B88F-58A4-4517063AC42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9EEF5389-9CAC-E4BC-579B-F6827C6130E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FCCB4F7A-D260-1FA2-9F13-A112B4D4F467}"/>
              </a:ext>
            </a:extLst>
          </p:cNvPr>
          <p:cNvGrpSpPr/>
          <p:nvPr/>
        </p:nvGrpSpPr>
        <p:grpSpPr>
          <a:xfrm flipV="1">
            <a:off x="9694029" y="1740942"/>
            <a:ext cx="2106934" cy="91137"/>
            <a:chOff x="2369816" y="3420033"/>
            <a:chExt cx="1843121" cy="79726"/>
          </a:xfrm>
          <a:solidFill>
            <a:srgbClr val="003300"/>
          </a:solidFill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9555607D-A063-780C-D99F-645380C41F68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5784B2E-B03C-D26B-4328-A67AEA24E901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80E00575-7157-E6B2-CAE2-D1386BECCB86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1D6087A9-0393-41DB-6698-B3C942694F3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A329CB98-73C0-6C04-FBF0-509330682A8E}"/>
              </a:ext>
            </a:extLst>
          </p:cNvPr>
          <p:cNvGrpSpPr/>
          <p:nvPr/>
        </p:nvGrpSpPr>
        <p:grpSpPr>
          <a:xfrm flipV="1">
            <a:off x="9694029" y="1902623"/>
            <a:ext cx="2106934" cy="91137"/>
            <a:chOff x="2369816" y="3420033"/>
            <a:chExt cx="1843121" cy="79726"/>
          </a:xfrm>
          <a:solidFill>
            <a:srgbClr val="666633"/>
          </a:solidFill>
        </p:grpSpPr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65B7F3A9-838F-58DA-08AB-B49DF5376DA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2DC37593-9B4C-C29B-6B3B-570E497F6D1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15519CD7-0692-C5B6-77D6-70C42A8D37B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39CF1440-55E3-9E3F-7836-4C54BE66478C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AF125099-F374-1321-1E8C-AFA05613302A}"/>
              </a:ext>
            </a:extLst>
          </p:cNvPr>
          <p:cNvGrpSpPr/>
          <p:nvPr/>
        </p:nvGrpSpPr>
        <p:grpSpPr>
          <a:xfrm flipV="1">
            <a:off x="9694029" y="2064304"/>
            <a:ext cx="2106934" cy="91137"/>
            <a:chOff x="2369816" y="3420033"/>
            <a:chExt cx="1843121" cy="79726"/>
          </a:xfrm>
          <a:solidFill>
            <a:srgbClr val="99CC00"/>
          </a:solidFill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A0DD9DF2-C4E4-C20B-BD19-D96A6767E6F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DF277D45-CB7E-8633-1A51-47D7780CFCB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CF5557FB-D79F-E396-E246-962AF4F3C39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6562F23-640E-F4D8-D126-39985EDB8A8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DE229082-7384-DB03-18A3-88C3E37AA393}"/>
              </a:ext>
            </a:extLst>
          </p:cNvPr>
          <p:cNvGrpSpPr/>
          <p:nvPr/>
        </p:nvGrpSpPr>
        <p:grpSpPr>
          <a:xfrm flipV="1">
            <a:off x="9694029" y="2225985"/>
            <a:ext cx="2106934" cy="91137"/>
            <a:chOff x="2369816" y="3420033"/>
            <a:chExt cx="1843121" cy="79726"/>
          </a:xfrm>
          <a:solidFill>
            <a:srgbClr val="CCCC00"/>
          </a:solidFill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A159E4C-0A46-4343-C8A9-5FA594981D9E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AA085966-C809-5338-F23A-55A01D74D31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AC24F4C1-253D-B171-789D-0980273FA89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DFE34A5E-C58F-F490-3F4D-AD11E06145A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66" name="组合 1265">
            <a:extLst>
              <a:ext uri="{FF2B5EF4-FFF2-40B4-BE49-F238E27FC236}">
                <a16:creationId xmlns:a16="http://schemas.microsoft.com/office/drawing/2014/main" id="{2BEACB65-A253-1572-55CF-869C662C6BDF}"/>
              </a:ext>
            </a:extLst>
          </p:cNvPr>
          <p:cNvGrpSpPr/>
          <p:nvPr/>
        </p:nvGrpSpPr>
        <p:grpSpPr>
          <a:xfrm>
            <a:off x="273827" y="1668560"/>
            <a:ext cx="2107423" cy="4014589"/>
            <a:chOff x="273827" y="1668560"/>
            <a:chExt cx="2107423" cy="4014589"/>
          </a:xfrm>
        </p:grpSpPr>
        <p:grpSp>
          <p:nvGrpSpPr>
            <p:cNvPr id="639" name="组合 638">
              <a:extLst>
                <a:ext uri="{FF2B5EF4-FFF2-40B4-BE49-F238E27FC236}">
                  <a16:creationId xmlns:a16="http://schemas.microsoft.com/office/drawing/2014/main" id="{A21175B7-A75F-C2E8-6229-C32B962B6C9B}"/>
                </a:ext>
              </a:extLst>
            </p:cNvPr>
            <p:cNvGrpSpPr/>
            <p:nvPr/>
          </p:nvGrpSpPr>
          <p:grpSpPr>
            <a:xfrm flipV="1">
              <a:off x="274316" y="2332227"/>
              <a:ext cx="2106934" cy="91137"/>
              <a:chOff x="2369816" y="3420033"/>
              <a:chExt cx="1843121" cy="79726"/>
            </a:xfrm>
            <a:solidFill>
              <a:srgbClr val="FF9933"/>
            </a:solidFill>
          </p:grpSpPr>
          <p:sp>
            <p:nvSpPr>
              <p:cNvPr id="640" name="矩形 639">
                <a:extLst>
                  <a:ext uri="{FF2B5EF4-FFF2-40B4-BE49-F238E27FC236}">
                    <a16:creationId xmlns:a16="http://schemas.microsoft.com/office/drawing/2014/main" id="{66FB8A20-63AF-C5B3-B9B9-92191768A6D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1" name="矩形 640">
                <a:extLst>
                  <a:ext uri="{FF2B5EF4-FFF2-40B4-BE49-F238E27FC236}">
                    <a16:creationId xmlns:a16="http://schemas.microsoft.com/office/drawing/2014/main" id="{92DACFE1-A75E-88A2-39C1-900F8922DB3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2" name="矩形 641">
                <a:extLst>
                  <a:ext uri="{FF2B5EF4-FFF2-40B4-BE49-F238E27FC236}">
                    <a16:creationId xmlns:a16="http://schemas.microsoft.com/office/drawing/2014/main" id="{E489A53B-95BD-21D9-DEEA-B08859DBC51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3" name="矩形 642">
                <a:extLst>
                  <a:ext uri="{FF2B5EF4-FFF2-40B4-BE49-F238E27FC236}">
                    <a16:creationId xmlns:a16="http://schemas.microsoft.com/office/drawing/2014/main" id="{BDEA92BD-49DD-C6ED-3A89-19DC5FDA58B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4" name="组合 643">
              <a:extLst>
                <a:ext uri="{FF2B5EF4-FFF2-40B4-BE49-F238E27FC236}">
                  <a16:creationId xmlns:a16="http://schemas.microsoft.com/office/drawing/2014/main" id="{9AC741C6-F324-7976-5017-758E1B0C22C1}"/>
                </a:ext>
              </a:extLst>
            </p:cNvPr>
            <p:cNvGrpSpPr/>
            <p:nvPr/>
          </p:nvGrpSpPr>
          <p:grpSpPr>
            <a:xfrm flipV="1">
              <a:off x="273827" y="3476868"/>
              <a:ext cx="2106934" cy="91137"/>
              <a:chOff x="2369816" y="3420033"/>
              <a:chExt cx="1843121" cy="79726"/>
            </a:xfrm>
            <a:solidFill>
              <a:srgbClr val="6600FF"/>
            </a:solidFill>
          </p:grpSpPr>
          <p:sp>
            <p:nvSpPr>
              <p:cNvPr id="645" name="矩形 644">
                <a:extLst>
                  <a:ext uri="{FF2B5EF4-FFF2-40B4-BE49-F238E27FC236}">
                    <a16:creationId xmlns:a16="http://schemas.microsoft.com/office/drawing/2014/main" id="{1DD2D9C6-46D8-2BAA-5EC4-ABCA9540DD4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6" name="矩形 645">
                <a:extLst>
                  <a:ext uri="{FF2B5EF4-FFF2-40B4-BE49-F238E27FC236}">
                    <a16:creationId xmlns:a16="http://schemas.microsoft.com/office/drawing/2014/main" id="{593F9606-1011-6CDE-1219-4472A4A8EC4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7" name="矩形 646">
                <a:extLst>
                  <a:ext uri="{FF2B5EF4-FFF2-40B4-BE49-F238E27FC236}">
                    <a16:creationId xmlns:a16="http://schemas.microsoft.com/office/drawing/2014/main" id="{19B07F80-3A4C-64D5-7FBA-C7CA839A64A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8" name="矩形 647">
                <a:extLst>
                  <a:ext uri="{FF2B5EF4-FFF2-40B4-BE49-F238E27FC236}">
                    <a16:creationId xmlns:a16="http://schemas.microsoft.com/office/drawing/2014/main" id="{C67E9EF0-DAAD-E59B-CAF9-B2E7E165828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9" name="组合 648">
              <a:extLst>
                <a:ext uri="{FF2B5EF4-FFF2-40B4-BE49-F238E27FC236}">
                  <a16:creationId xmlns:a16="http://schemas.microsoft.com/office/drawing/2014/main" id="{C55E0F48-3A75-D088-0F11-050B5480DA0C}"/>
                </a:ext>
              </a:extLst>
            </p:cNvPr>
            <p:cNvGrpSpPr/>
            <p:nvPr/>
          </p:nvGrpSpPr>
          <p:grpSpPr>
            <a:xfrm flipV="1">
              <a:off x="274316" y="2493908"/>
              <a:ext cx="2106934" cy="91137"/>
              <a:chOff x="2369816" y="3420033"/>
              <a:chExt cx="1843121" cy="79726"/>
            </a:xfrm>
            <a:solidFill>
              <a:srgbClr val="FF6600"/>
            </a:solidFill>
          </p:grpSpPr>
          <p:sp>
            <p:nvSpPr>
              <p:cNvPr id="650" name="矩形 649">
                <a:extLst>
                  <a:ext uri="{FF2B5EF4-FFF2-40B4-BE49-F238E27FC236}">
                    <a16:creationId xmlns:a16="http://schemas.microsoft.com/office/drawing/2014/main" id="{06EB445C-5099-87D3-120E-93FCF92AD9E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1" name="矩形 650">
                <a:extLst>
                  <a:ext uri="{FF2B5EF4-FFF2-40B4-BE49-F238E27FC236}">
                    <a16:creationId xmlns:a16="http://schemas.microsoft.com/office/drawing/2014/main" id="{F4999BBA-7473-7B80-3FE1-DEF0A6AD9E7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2" name="矩形 651">
                <a:extLst>
                  <a:ext uri="{FF2B5EF4-FFF2-40B4-BE49-F238E27FC236}">
                    <a16:creationId xmlns:a16="http://schemas.microsoft.com/office/drawing/2014/main" id="{851129FB-AE60-66E7-A97B-CD9426F9FE1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53" name="矩形 652">
                <a:extLst>
                  <a:ext uri="{FF2B5EF4-FFF2-40B4-BE49-F238E27FC236}">
                    <a16:creationId xmlns:a16="http://schemas.microsoft.com/office/drawing/2014/main" id="{D8F8A0A9-8B80-0D31-9E7A-9695511E6DE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54" name="组合 653">
              <a:extLst>
                <a:ext uri="{FF2B5EF4-FFF2-40B4-BE49-F238E27FC236}">
                  <a16:creationId xmlns:a16="http://schemas.microsoft.com/office/drawing/2014/main" id="{C7E750EE-1261-74CE-6EB6-0AC6E1554D66}"/>
                </a:ext>
              </a:extLst>
            </p:cNvPr>
            <p:cNvGrpSpPr/>
            <p:nvPr/>
          </p:nvGrpSpPr>
          <p:grpSpPr>
            <a:xfrm flipV="1">
              <a:off x="273827" y="3638549"/>
              <a:ext cx="2106934" cy="91137"/>
              <a:chOff x="2369816" y="3420033"/>
              <a:chExt cx="1843121" cy="79726"/>
            </a:xfrm>
            <a:solidFill>
              <a:srgbClr val="3366FF"/>
            </a:solidFill>
          </p:grpSpPr>
          <p:sp>
            <p:nvSpPr>
              <p:cNvPr id="655" name="矩形 654">
                <a:extLst>
                  <a:ext uri="{FF2B5EF4-FFF2-40B4-BE49-F238E27FC236}">
                    <a16:creationId xmlns:a16="http://schemas.microsoft.com/office/drawing/2014/main" id="{6BDE4650-A5CC-9371-2F84-1FDD9168B05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6" name="矩形 655">
                <a:extLst>
                  <a:ext uri="{FF2B5EF4-FFF2-40B4-BE49-F238E27FC236}">
                    <a16:creationId xmlns:a16="http://schemas.microsoft.com/office/drawing/2014/main" id="{E041502A-41BE-336E-C6D0-68F47AA7AC2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7" name="矩形 656">
                <a:extLst>
                  <a:ext uri="{FF2B5EF4-FFF2-40B4-BE49-F238E27FC236}">
                    <a16:creationId xmlns:a16="http://schemas.microsoft.com/office/drawing/2014/main" id="{976C6C08-5BDB-C4A2-5E91-89206F0AECE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8" name="矩形 657">
                <a:extLst>
                  <a:ext uri="{FF2B5EF4-FFF2-40B4-BE49-F238E27FC236}">
                    <a16:creationId xmlns:a16="http://schemas.microsoft.com/office/drawing/2014/main" id="{35A95E75-E20B-53C2-71B8-187BBEE64E8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9" name="组合 658">
              <a:extLst>
                <a:ext uri="{FF2B5EF4-FFF2-40B4-BE49-F238E27FC236}">
                  <a16:creationId xmlns:a16="http://schemas.microsoft.com/office/drawing/2014/main" id="{2D3BD4C5-150C-0F4C-8637-07517071E74F}"/>
                </a:ext>
              </a:extLst>
            </p:cNvPr>
            <p:cNvGrpSpPr/>
            <p:nvPr/>
          </p:nvGrpSpPr>
          <p:grpSpPr>
            <a:xfrm flipV="1">
              <a:off x="274316" y="2655589"/>
              <a:ext cx="2106934" cy="91137"/>
              <a:chOff x="2369816" y="3420033"/>
              <a:chExt cx="1843121" cy="79726"/>
            </a:xfrm>
            <a:solidFill>
              <a:srgbClr val="FF9966"/>
            </a:solidFill>
          </p:grpSpPr>
          <p:sp>
            <p:nvSpPr>
              <p:cNvPr id="660" name="矩形 659">
                <a:extLst>
                  <a:ext uri="{FF2B5EF4-FFF2-40B4-BE49-F238E27FC236}">
                    <a16:creationId xmlns:a16="http://schemas.microsoft.com/office/drawing/2014/main" id="{26828311-5A76-B19D-950A-D945B24D06B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1" name="矩形 660">
                <a:extLst>
                  <a:ext uri="{FF2B5EF4-FFF2-40B4-BE49-F238E27FC236}">
                    <a16:creationId xmlns:a16="http://schemas.microsoft.com/office/drawing/2014/main" id="{73DDDADB-FD2D-E8FF-168A-34685DA766D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2" name="矩形 661">
                <a:extLst>
                  <a:ext uri="{FF2B5EF4-FFF2-40B4-BE49-F238E27FC236}">
                    <a16:creationId xmlns:a16="http://schemas.microsoft.com/office/drawing/2014/main" id="{ED60893A-3666-C2C9-890D-9C4AB45A38A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3" name="矩形 662">
                <a:extLst>
                  <a:ext uri="{FF2B5EF4-FFF2-40B4-BE49-F238E27FC236}">
                    <a16:creationId xmlns:a16="http://schemas.microsoft.com/office/drawing/2014/main" id="{695913A8-7407-8A81-B67D-0D9EC85C221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64" name="组合 663">
              <a:extLst>
                <a:ext uri="{FF2B5EF4-FFF2-40B4-BE49-F238E27FC236}">
                  <a16:creationId xmlns:a16="http://schemas.microsoft.com/office/drawing/2014/main" id="{E74E089E-D01F-C7CC-8531-FF5C937A3381}"/>
                </a:ext>
              </a:extLst>
            </p:cNvPr>
            <p:cNvGrpSpPr/>
            <p:nvPr/>
          </p:nvGrpSpPr>
          <p:grpSpPr>
            <a:xfrm flipV="1">
              <a:off x="273827" y="3800230"/>
              <a:ext cx="2106934" cy="91137"/>
              <a:chOff x="2369816" y="3420033"/>
              <a:chExt cx="1843121" cy="79726"/>
            </a:xfrm>
            <a:solidFill>
              <a:srgbClr val="0099FF"/>
            </a:solidFill>
          </p:grpSpPr>
          <p:sp>
            <p:nvSpPr>
              <p:cNvPr id="665" name="矩形 664">
                <a:extLst>
                  <a:ext uri="{FF2B5EF4-FFF2-40B4-BE49-F238E27FC236}">
                    <a16:creationId xmlns:a16="http://schemas.microsoft.com/office/drawing/2014/main" id="{0A890B8F-B7E2-2A3C-152F-C529E92CFEF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6" name="矩形 665">
                <a:extLst>
                  <a:ext uri="{FF2B5EF4-FFF2-40B4-BE49-F238E27FC236}">
                    <a16:creationId xmlns:a16="http://schemas.microsoft.com/office/drawing/2014/main" id="{9E0754EA-7FF0-904E-6CEA-313DFF42DC5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7" name="矩形 666">
                <a:extLst>
                  <a:ext uri="{FF2B5EF4-FFF2-40B4-BE49-F238E27FC236}">
                    <a16:creationId xmlns:a16="http://schemas.microsoft.com/office/drawing/2014/main" id="{AB49B101-42FC-46BB-5FCE-4A5E4905E97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68" name="矩形 667">
                <a:extLst>
                  <a:ext uri="{FF2B5EF4-FFF2-40B4-BE49-F238E27FC236}">
                    <a16:creationId xmlns:a16="http://schemas.microsoft.com/office/drawing/2014/main" id="{AB053A1B-0CE0-934A-7D63-A000FC165DA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69" name="组合 668">
              <a:extLst>
                <a:ext uri="{FF2B5EF4-FFF2-40B4-BE49-F238E27FC236}">
                  <a16:creationId xmlns:a16="http://schemas.microsoft.com/office/drawing/2014/main" id="{3F2F34C7-E2F6-D61A-5925-043A267A678D}"/>
                </a:ext>
              </a:extLst>
            </p:cNvPr>
            <p:cNvGrpSpPr/>
            <p:nvPr/>
          </p:nvGrpSpPr>
          <p:grpSpPr>
            <a:xfrm flipV="1">
              <a:off x="274316" y="2817270"/>
              <a:ext cx="2106934" cy="91137"/>
              <a:chOff x="2369816" y="3420033"/>
              <a:chExt cx="1843121" cy="79726"/>
            </a:xfrm>
            <a:solidFill>
              <a:srgbClr val="006600"/>
            </a:solidFill>
          </p:grpSpPr>
          <p:sp>
            <p:nvSpPr>
              <p:cNvPr id="670" name="矩形 669">
                <a:extLst>
                  <a:ext uri="{FF2B5EF4-FFF2-40B4-BE49-F238E27FC236}">
                    <a16:creationId xmlns:a16="http://schemas.microsoft.com/office/drawing/2014/main" id="{327FECD5-92EE-2BFF-149E-8AB8D5B56B9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1" name="矩形 670">
                <a:extLst>
                  <a:ext uri="{FF2B5EF4-FFF2-40B4-BE49-F238E27FC236}">
                    <a16:creationId xmlns:a16="http://schemas.microsoft.com/office/drawing/2014/main" id="{3F53A101-4DB1-E3FA-F2E9-58FD17A68B9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2" name="矩形 671">
                <a:extLst>
                  <a:ext uri="{FF2B5EF4-FFF2-40B4-BE49-F238E27FC236}">
                    <a16:creationId xmlns:a16="http://schemas.microsoft.com/office/drawing/2014/main" id="{D1E4F7AD-A1D4-810B-A402-9C03D60E243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3" name="矩形 672">
                <a:extLst>
                  <a:ext uri="{FF2B5EF4-FFF2-40B4-BE49-F238E27FC236}">
                    <a16:creationId xmlns:a16="http://schemas.microsoft.com/office/drawing/2014/main" id="{78A34EAC-265C-1B1E-2EBE-246EEE72FC2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74" name="组合 673">
              <a:extLst>
                <a:ext uri="{FF2B5EF4-FFF2-40B4-BE49-F238E27FC236}">
                  <a16:creationId xmlns:a16="http://schemas.microsoft.com/office/drawing/2014/main" id="{B161C2C3-F492-7836-A4F1-3113BECD0381}"/>
                </a:ext>
              </a:extLst>
            </p:cNvPr>
            <p:cNvGrpSpPr/>
            <p:nvPr/>
          </p:nvGrpSpPr>
          <p:grpSpPr>
            <a:xfrm flipV="1">
              <a:off x="273827" y="3961911"/>
              <a:ext cx="2106934" cy="91137"/>
              <a:chOff x="2369816" y="3420033"/>
              <a:chExt cx="1843121" cy="79726"/>
            </a:xfrm>
            <a:solidFill>
              <a:srgbClr val="009999"/>
            </a:solidFill>
          </p:grpSpPr>
          <p:sp>
            <p:nvSpPr>
              <p:cNvPr id="675" name="矩形 674">
                <a:extLst>
                  <a:ext uri="{FF2B5EF4-FFF2-40B4-BE49-F238E27FC236}">
                    <a16:creationId xmlns:a16="http://schemas.microsoft.com/office/drawing/2014/main" id="{66F17336-74EF-D082-85F7-0544A2C44FB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6" name="矩形 675">
                <a:extLst>
                  <a:ext uri="{FF2B5EF4-FFF2-40B4-BE49-F238E27FC236}">
                    <a16:creationId xmlns:a16="http://schemas.microsoft.com/office/drawing/2014/main" id="{DEAD9EE9-D051-9627-7FC7-8713B8A7674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7" name="矩形 676">
                <a:extLst>
                  <a:ext uri="{FF2B5EF4-FFF2-40B4-BE49-F238E27FC236}">
                    <a16:creationId xmlns:a16="http://schemas.microsoft.com/office/drawing/2014/main" id="{E8D1D256-F062-903F-707F-5E47CC8F491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78" name="矩形 677">
                <a:extLst>
                  <a:ext uri="{FF2B5EF4-FFF2-40B4-BE49-F238E27FC236}">
                    <a16:creationId xmlns:a16="http://schemas.microsoft.com/office/drawing/2014/main" id="{37516D7B-3EEF-1079-3F9A-5AE283A298B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79" name="组合 678">
              <a:extLst>
                <a:ext uri="{FF2B5EF4-FFF2-40B4-BE49-F238E27FC236}">
                  <a16:creationId xmlns:a16="http://schemas.microsoft.com/office/drawing/2014/main" id="{5F0F9A9F-F2D4-0896-44D3-72DE4A6F1D23}"/>
                </a:ext>
              </a:extLst>
            </p:cNvPr>
            <p:cNvGrpSpPr/>
            <p:nvPr/>
          </p:nvGrpSpPr>
          <p:grpSpPr>
            <a:xfrm flipV="1">
              <a:off x="274316" y="2978950"/>
              <a:ext cx="2106934" cy="91137"/>
              <a:chOff x="2369816" y="3420033"/>
              <a:chExt cx="1843121" cy="79726"/>
            </a:xfrm>
            <a:solidFill>
              <a:srgbClr val="CCECFF"/>
            </a:solidFill>
          </p:grpSpPr>
          <p:sp>
            <p:nvSpPr>
              <p:cNvPr id="680" name="矩形 679">
                <a:extLst>
                  <a:ext uri="{FF2B5EF4-FFF2-40B4-BE49-F238E27FC236}">
                    <a16:creationId xmlns:a16="http://schemas.microsoft.com/office/drawing/2014/main" id="{45A61034-84C3-393A-0811-FD37624639D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1" name="矩形 680">
                <a:extLst>
                  <a:ext uri="{FF2B5EF4-FFF2-40B4-BE49-F238E27FC236}">
                    <a16:creationId xmlns:a16="http://schemas.microsoft.com/office/drawing/2014/main" id="{F2BFDB65-D714-44FE-70B4-757CAB36F59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2" name="矩形 681">
                <a:extLst>
                  <a:ext uri="{FF2B5EF4-FFF2-40B4-BE49-F238E27FC236}">
                    <a16:creationId xmlns:a16="http://schemas.microsoft.com/office/drawing/2014/main" id="{EC0C6342-190C-F922-F707-26F3C9EDAA5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3" name="矩形 682">
                <a:extLst>
                  <a:ext uri="{FF2B5EF4-FFF2-40B4-BE49-F238E27FC236}">
                    <a16:creationId xmlns:a16="http://schemas.microsoft.com/office/drawing/2014/main" id="{F7E66686-50FE-00C7-EB17-F1D52E95DAD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4" name="组合 683">
              <a:extLst>
                <a:ext uri="{FF2B5EF4-FFF2-40B4-BE49-F238E27FC236}">
                  <a16:creationId xmlns:a16="http://schemas.microsoft.com/office/drawing/2014/main" id="{5B8A9656-FA3E-94BD-25CF-4D0E280C7759}"/>
                </a:ext>
              </a:extLst>
            </p:cNvPr>
            <p:cNvGrpSpPr/>
            <p:nvPr/>
          </p:nvGrpSpPr>
          <p:grpSpPr>
            <a:xfrm flipV="1">
              <a:off x="273827" y="4123591"/>
              <a:ext cx="2106934" cy="91137"/>
              <a:chOff x="2369816" y="3420033"/>
              <a:chExt cx="1843121" cy="79726"/>
            </a:xfrm>
            <a:solidFill>
              <a:srgbClr val="339966"/>
            </a:solidFill>
          </p:grpSpPr>
          <p:sp>
            <p:nvSpPr>
              <p:cNvPr id="685" name="矩形 684">
                <a:extLst>
                  <a:ext uri="{FF2B5EF4-FFF2-40B4-BE49-F238E27FC236}">
                    <a16:creationId xmlns:a16="http://schemas.microsoft.com/office/drawing/2014/main" id="{7338CC29-27E0-CF4B-3FC3-66ED555EEEB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6" name="矩形 685">
                <a:extLst>
                  <a:ext uri="{FF2B5EF4-FFF2-40B4-BE49-F238E27FC236}">
                    <a16:creationId xmlns:a16="http://schemas.microsoft.com/office/drawing/2014/main" id="{41E42A11-2139-8488-0EA1-A1FEA25092F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7" name="矩形 686">
                <a:extLst>
                  <a:ext uri="{FF2B5EF4-FFF2-40B4-BE49-F238E27FC236}">
                    <a16:creationId xmlns:a16="http://schemas.microsoft.com/office/drawing/2014/main" id="{C0197D7A-56BB-1A14-529E-6D4E6951569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8" name="矩形 687">
                <a:extLst>
                  <a:ext uri="{FF2B5EF4-FFF2-40B4-BE49-F238E27FC236}">
                    <a16:creationId xmlns:a16="http://schemas.microsoft.com/office/drawing/2014/main" id="{B246BF36-8ED2-AB38-F41E-15175487370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9" name="组合 688">
              <a:extLst>
                <a:ext uri="{FF2B5EF4-FFF2-40B4-BE49-F238E27FC236}">
                  <a16:creationId xmlns:a16="http://schemas.microsoft.com/office/drawing/2014/main" id="{3E36AC6C-B6AC-0868-1BE7-1F920B442780}"/>
                </a:ext>
              </a:extLst>
            </p:cNvPr>
            <p:cNvGrpSpPr/>
            <p:nvPr/>
          </p:nvGrpSpPr>
          <p:grpSpPr>
            <a:xfrm flipV="1">
              <a:off x="274316" y="3140631"/>
              <a:ext cx="2106934" cy="91137"/>
              <a:chOff x="2369816" y="3420033"/>
              <a:chExt cx="1843121" cy="79726"/>
            </a:xfrm>
            <a:solidFill>
              <a:srgbClr val="CC00FF"/>
            </a:solidFill>
          </p:grpSpPr>
          <p:sp>
            <p:nvSpPr>
              <p:cNvPr id="690" name="矩形 689">
                <a:extLst>
                  <a:ext uri="{FF2B5EF4-FFF2-40B4-BE49-F238E27FC236}">
                    <a16:creationId xmlns:a16="http://schemas.microsoft.com/office/drawing/2014/main" id="{5159CB7D-5CA6-3B1E-5D96-6DD40EF1F0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1" name="矩形 690">
                <a:extLst>
                  <a:ext uri="{FF2B5EF4-FFF2-40B4-BE49-F238E27FC236}">
                    <a16:creationId xmlns:a16="http://schemas.microsoft.com/office/drawing/2014/main" id="{3B626902-B4EB-9EEF-74AA-600B78ED0E7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2" name="矩形 691">
                <a:extLst>
                  <a:ext uri="{FF2B5EF4-FFF2-40B4-BE49-F238E27FC236}">
                    <a16:creationId xmlns:a16="http://schemas.microsoft.com/office/drawing/2014/main" id="{8D2063AF-6138-F247-3799-E5C8DAE55ED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3" name="矩形 692">
                <a:extLst>
                  <a:ext uri="{FF2B5EF4-FFF2-40B4-BE49-F238E27FC236}">
                    <a16:creationId xmlns:a16="http://schemas.microsoft.com/office/drawing/2014/main" id="{196C0C22-E3F7-1C58-74E8-77E5B24C7F8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4" name="组合 693">
              <a:extLst>
                <a:ext uri="{FF2B5EF4-FFF2-40B4-BE49-F238E27FC236}">
                  <a16:creationId xmlns:a16="http://schemas.microsoft.com/office/drawing/2014/main" id="{700F7DC7-A0E1-D05A-8DD6-EEF03AA4FD04}"/>
                </a:ext>
              </a:extLst>
            </p:cNvPr>
            <p:cNvGrpSpPr/>
            <p:nvPr/>
          </p:nvGrpSpPr>
          <p:grpSpPr>
            <a:xfrm flipV="1">
              <a:off x="273827" y="4285272"/>
              <a:ext cx="2106934" cy="91137"/>
              <a:chOff x="2369816" y="3420033"/>
              <a:chExt cx="1843121" cy="79726"/>
            </a:xfrm>
            <a:solidFill>
              <a:srgbClr val="0033CC"/>
            </a:solidFill>
          </p:grpSpPr>
          <p:sp>
            <p:nvSpPr>
              <p:cNvPr id="695" name="矩形 694">
                <a:extLst>
                  <a:ext uri="{FF2B5EF4-FFF2-40B4-BE49-F238E27FC236}">
                    <a16:creationId xmlns:a16="http://schemas.microsoft.com/office/drawing/2014/main" id="{F3F20B14-CEE0-255C-F0F0-2D273A2E792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6" name="矩形 695">
                <a:extLst>
                  <a:ext uri="{FF2B5EF4-FFF2-40B4-BE49-F238E27FC236}">
                    <a16:creationId xmlns:a16="http://schemas.microsoft.com/office/drawing/2014/main" id="{A4EAC118-637E-A2AA-8EEC-B0314CA6192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7" name="矩形 696">
                <a:extLst>
                  <a:ext uri="{FF2B5EF4-FFF2-40B4-BE49-F238E27FC236}">
                    <a16:creationId xmlns:a16="http://schemas.microsoft.com/office/drawing/2014/main" id="{5DDA2C7E-48C8-DF91-5736-73FE16C6115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698" name="矩形 697">
                <a:extLst>
                  <a:ext uri="{FF2B5EF4-FFF2-40B4-BE49-F238E27FC236}">
                    <a16:creationId xmlns:a16="http://schemas.microsoft.com/office/drawing/2014/main" id="{5C3394A4-051A-023D-34E4-427AAC038AD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699" name="组合 698">
              <a:extLst>
                <a:ext uri="{FF2B5EF4-FFF2-40B4-BE49-F238E27FC236}">
                  <a16:creationId xmlns:a16="http://schemas.microsoft.com/office/drawing/2014/main" id="{EE6222F9-B471-60B7-0F76-6AAC8D8A6C25}"/>
                </a:ext>
              </a:extLst>
            </p:cNvPr>
            <p:cNvGrpSpPr/>
            <p:nvPr/>
          </p:nvGrpSpPr>
          <p:grpSpPr>
            <a:xfrm flipV="1">
              <a:off x="274316" y="3302312"/>
              <a:ext cx="2106934" cy="91137"/>
              <a:chOff x="2369816" y="3420033"/>
              <a:chExt cx="1843121" cy="79726"/>
            </a:xfrm>
            <a:solidFill>
              <a:srgbClr val="9900FF"/>
            </a:solidFill>
          </p:grpSpPr>
          <p:sp>
            <p:nvSpPr>
              <p:cNvPr id="700" name="矩形 699">
                <a:extLst>
                  <a:ext uri="{FF2B5EF4-FFF2-40B4-BE49-F238E27FC236}">
                    <a16:creationId xmlns:a16="http://schemas.microsoft.com/office/drawing/2014/main" id="{B4588958-82F3-A7B8-9BDA-73F4732FF71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1" name="矩形 700">
                <a:extLst>
                  <a:ext uri="{FF2B5EF4-FFF2-40B4-BE49-F238E27FC236}">
                    <a16:creationId xmlns:a16="http://schemas.microsoft.com/office/drawing/2014/main" id="{F338A36E-A292-B4D8-9B37-BB52C680ACC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2" name="矩形 701">
                <a:extLst>
                  <a:ext uri="{FF2B5EF4-FFF2-40B4-BE49-F238E27FC236}">
                    <a16:creationId xmlns:a16="http://schemas.microsoft.com/office/drawing/2014/main" id="{8995BC62-17FE-8FFF-5C14-E82CBAA4439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3" name="矩形 702">
                <a:extLst>
                  <a:ext uri="{FF2B5EF4-FFF2-40B4-BE49-F238E27FC236}">
                    <a16:creationId xmlns:a16="http://schemas.microsoft.com/office/drawing/2014/main" id="{765C1DD6-7F5C-96E6-C6A7-00272CDFA92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04" name="组合 703">
              <a:extLst>
                <a:ext uri="{FF2B5EF4-FFF2-40B4-BE49-F238E27FC236}">
                  <a16:creationId xmlns:a16="http://schemas.microsoft.com/office/drawing/2014/main" id="{A559D027-0C69-623F-4DB6-ED79609BC4E2}"/>
                </a:ext>
              </a:extLst>
            </p:cNvPr>
            <p:cNvGrpSpPr/>
            <p:nvPr/>
          </p:nvGrpSpPr>
          <p:grpSpPr>
            <a:xfrm flipV="1">
              <a:off x="273827" y="4446953"/>
              <a:ext cx="2106934" cy="91137"/>
              <a:chOff x="2369816" y="3420033"/>
              <a:chExt cx="1843121" cy="79726"/>
            </a:xfrm>
            <a:solidFill>
              <a:srgbClr val="0066CC"/>
            </a:solidFill>
          </p:grpSpPr>
          <p:sp>
            <p:nvSpPr>
              <p:cNvPr id="705" name="矩形 704">
                <a:extLst>
                  <a:ext uri="{FF2B5EF4-FFF2-40B4-BE49-F238E27FC236}">
                    <a16:creationId xmlns:a16="http://schemas.microsoft.com/office/drawing/2014/main" id="{1CFA8496-E9D5-858D-4AF9-245490F99A2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6" name="矩形 705">
                <a:extLst>
                  <a:ext uri="{FF2B5EF4-FFF2-40B4-BE49-F238E27FC236}">
                    <a16:creationId xmlns:a16="http://schemas.microsoft.com/office/drawing/2014/main" id="{7B32D994-E3A2-9837-BAB6-6470E9A9F54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7" name="矩形 706">
                <a:extLst>
                  <a:ext uri="{FF2B5EF4-FFF2-40B4-BE49-F238E27FC236}">
                    <a16:creationId xmlns:a16="http://schemas.microsoft.com/office/drawing/2014/main" id="{E8164FFE-AF4F-152F-A1BF-26C5DC535A0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08" name="矩形 707">
                <a:extLst>
                  <a:ext uri="{FF2B5EF4-FFF2-40B4-BE49-F238E27FC236}">
                    <a16:creationId xmlns:a16="http://schemas.microsoft.com/office/drawing/2014/main" id="{C440E2CA-AA5C-A02D-338D-FB4EC1948EB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09" name="组合 708">
              <a:extLst>
                <a:ext uri="{FF2B5EF4-FFF2-40B4-BE49-F238E27FC236}">
                  <a16:creationId xmlns:a16="http://schemas.microsoft.com/office/drawing/2014/main" id="{AFD4508E-84B8-BA9B-D23F-325F4F97EE45}"/>
                </a:ext>
              </a:extLst>
            </p:cNvPr>
            <p:cNvGrpSpPr/>
            <p:nvPr/>
          </p:nvGrpSpPr>
          <p:grpSpPr>
            <a:xfrm flipV="1">
              <a:off x="274316" y="4621927"/>
              <a:ext cx="2106934" cy="91137"/>
              <a:chOff x="2369816" y="3420033"/>
              <a:chExt cx="1843121" cy="79726"/>
            </a:xfrm>
            <a:solidFill>
              <a:srgbClr val="0099CC"/>
            </a:solidFill>
          </p:grpSpPr>
          <p:sp>
            <p:nvSpPr>
              <p:cNvPr id="710" name="矩形 709">
                <a:extLst>
                  <a:ext uri="{FF2B5EF4-FFF2-40B4-BE49-F238E27FC236}">
                    <a16:creationId xmlns:a16="http://schemas.microsoft.com/office/drawing/2014/main" id="{767F5DAF-6912-C86F-4B54-D1822E9F7D1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1" name="矩形 710">
                <a:extLst>
                  <a:ext uri="{FF2B5EF4-FFF2-40B4-BE49-F238E27FC236}">
                    <a16:creationId xmlns:a16="http://schemas.microsoft.com/office/drawing/2014/main" id="{5159E8D2-C5C0-2E34-CB91-67437A5F5C1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2" name="矩形 711">
                <a:extLst>
                  <a:ext uri="{FF2B5EF4-FFF2-40B4-BE49-F238E27FC236}">
                    <a16:creationId xmlns:a16="http://schemas.microsoft.com/office/drawing/2014/main" id="{E8A8A28C-1D94-9BB0-2EEF-391FCBFFD0D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3" name="矩形 712">
                <a:extLst>
                  <a:ext uri="{FF2B5EF4-FFF2-40B4-BE49-F238E27FC236}">
                    <a16:creationId xmlns:a16="http://schemas.microsoft.com/office/drawing/2014/main" id="{088024DE-BFBD-9E97-5BD6-0CB5C3406D5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4" name="组合 713">
              <a:extLst>
                <a:ext uri="{FF2B5EF4-FFF2-40B4-BE49-F238E27FC236}">
                  <a16:creationId xmlns:a16="http://schemas.microsoft.com/office/drawing/2014/main" id="{C14A6E0E-2312-4C43-8130-84C699E9F665}"/>
                </a:ext>
              </a:extLst>
            </p:cNvPr>
            <p:cNvGrpSpPr/>
            <p:nvPr/>
          </p:nvGrpSpPr>
          <p:grpSpPr>
            <a:xfrm flipV="1">
              <a:off x="274316" y="4783608"/>
              <a:ext cx="2106934" cy="91137"/>
              <a:chOff x="2369816" y="3420033"/>
              <a:chExt cx="1843121" cy="79726"/>
            </a:xfrm>
            <a:solidFill>
              <a:srgbClr val="006666"/>
            </a:solidFill>
          </p:grpSpPr>
          <p:sp>
            <p:nvSpPr>
              <p:cNvPr id="715" name="矩形 714">
                <a:extLst>
                  <a:ext uri="{FF2B5EF4-FFF2-40B4-BE49-F238E27FC236}">
                    <a16:creationId xmlns:a16="http://schemas.microsoft.com/office/drawing/2014/main" id="{DDBA3019-FEDC-EC33-754A-5EFE5A4FD3F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6" name="矩形 715">
                <a:extLst>
                  <a:ext uri="{FF2B5EF4-FFF2-40B4-BE49-F238E27FC236}">
                    <a16:creationId xmlns:a16="http://schemas.microsoft.com/office/drawing/2014/main" id="{0B3A5D4B-C987-97EF-0441-ACF9EE66D34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7" name="矩形 716">
                <a:extLst>
                  <a:ext uri="{FF2B5EF4-FFF2-40B4-BE49-F238E27FC236}">
                    <a16:creationId xmlns:a16="http://schemas.microsoft.com/office/drawing/2014/main" id="{EC9D2008-0594-8F58-F673-743ECAF1C8B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18" name="矩形 717">
                <a:extLst>
                  <a:ext uri="{FF2B5EF4-FFF2-40B4-BE49-F238E27FC236}">
                    <a16:creationId xmlns:a16="http://schemas.microsoft.com/office/drawing/2014/main" id="{400CCA0F-931A-6970-AE3E-01E44A14B35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19" name="组合 718">
              <a:extLst>
                <a:ext uri="{FF2B5EF4-FFF2-40B4-BE49-F238E27FC236}">
                  <a16:creationId xmlns:a16="http://schemas.microsoft.com/office/drawing/2014/main" id="{86AA4B7D-A5FD-4EAE-A649-88F0858CFBBB}"/>
                </a:ext>
              </a:extLst>
            </p:cNvPr>
            <p:cNvGrpSpPr/>
            <p:nvPr/>
          </p:nvGrpSpPr>
          <p:grpSpPr>
            <a:xfrm flipV="1">
              <a:off x="274316" y="4945289"/>
              <a:ext cx="2106934" cy="91137"/>
              <a:chOff x="2369816" y="3420033"/>
              <a:chExt cx="1843121" cy="79726"/>
            </a:xfrm>
            <a:solidFill>
              <a:srgbClr val="000066"/>
            </a:solidFill>
          </p:grpSpPr>
          <p:sp>
            <p:nvSpPr>
              <p:cNvPr id="720" name="矩形 719">
                <a:extLst>
                  <a:ext uri="{FF2B5EF4-FFF2-40B4-BE49-F238E27FC236}">
                    <a16:creationId xmlns:a16="http://schemas.microsoft.com/office/drawing/2014/main" id="{6902789A-587F-8924-F100-6A7B2BE7F88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1" name="矩形 720">
                <a:extLst>
                  <a:ext uri="{FF2B5EF4-FFF2-40B4-BE49-F238E27FC236}">
                    <a16:creationId xmlns:a16="http://schemas.microsoft.com/office/drawing/2014/main" id="{B90C6ECC-3061-6C8C-E9E9-C3D21F79A1D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2" name="矩形 721">
                <a:extLst>
                  <a:ext uri="{FF2B5EF4-FFF2-40B4-BE49-F238E27FC236}">
                    <a16:creationId xmlns:a16="http://schemas.microsoft.com/office/drawing/2014/main" id="{820DAD2D-AB7D-D074-75B3-83553B0630C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3" name="矩形 722">
                <a:extLst>
                  <a:ext uri="{FF2B5EF4-FFF2-40B4-BE49-F238E27FC236}">
                    <a16:creationId xmlns:a16="http://schemas.microsoft.com/office/drawing/2014/main" id="{9A0BE42B-1BBB-6016-A8CC-D60C2032C2F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24" name="组合 723">
              <a:extLst>
                <a:ext uri="{FF2B5EF4-FFF2-40B4-BE49-F238E27FC236}">
                  <a16:creationId xmlns:a16="http://schemas.microsoft.com/office/drawing/2014/main" id="{167D3714-B0BD-DC33-823A-3B7B537DBE0E}"/>
                </a:ext>
              </a:extLst>
            </p:cNvPr>
            <p:cNvGrpSpPr/>
            <p:nvPr/>
          </p:nvGrpSpPr>
          <p:grpSpPr>
            <a:xfrm flipV="1">
              <a:off x="274316" y="5106970"/>
              <a:ext cx="2106934" cy="91137"/>
              <a:chOff x="2369816" y="3420033"/>
              <a:chExt cx="1843121" cy="79726"/>
            </a:xfrm>
            <a:solidFill>
              <a:srgbClr val="003399"/>
            </a:solidFill>
          </p:grpSpPr>
          <p:sp>
            <p:nvSpPr>
              <p:cNvPr id="725" name="矩形 724">
                <a:extLst>
                  <a:ext uri="{FF2B5EF4-FFF2-40B4-BE49-F238E27FC236}">
                    <a16:creationId xmlns:a16="http://schemas.microsoft.com/office/drawing/2014/main" id="{BC5BFDAD-D762-2C0A-1175-7DA3A7F3810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6" name="矩形 725">
                <a:extLst>
                  <a:ext uri="{FF2B5EF4-FFF2-40B4-BE49-F238E27FC236}">
                    <a16:creationId xmlns:a16="http://schemas.microsoft.com/office/drawing/2014/main" id="{8DEA76FD-95F8-98A5-6FF5-B4CB15B14F8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7" name="矩形 726">
                <a:extLst>
                  <a:ext uri="{FF2B5EF4-FFF2-40B4-BE49-F238E27FC236}">
                    <a16:creationId xmlns:a16="http://schemas.microsoft.com/office/drawing/2014/main" id="{CF916BEF-ABEF-7633-AF7E-FB136D143D8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28" name="矩形 727">
                <a:extLst>
                  <a:ext uri="{FF2B5EF4-FFF2-40B4-BE49-F238E27FC236}">
                    <a16:creationId xmlns:a16="http://schemas.microsoft.com/office/drawing/2014/main" id="{5104AA2F-F669-9EF8-7DB7-3715C5E4DD6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29" name="组合 728">
              <a:extLst>
                <a:ext uri="{FF2B5EF4-FFF2-40B4-BE49-F238E27FC236}">
                  <a16:creationId xmlns:a16="http://schemas.microsoft.com/office/drawing/2014/main" id="{833D8167-888C-CA44-127D-E8A7B8EFCB52}"/>
                </a:ext>
              </a:extLst>
            </p:cNvPr>
            <p:cNvGrpSpPr/>
            <p:nvPr/>
          </p:nvGrpSpPr>
          <p:grpSpPr>
            <a:xfrm flipV="1">
              <a:off x="274316" y="5268650"/>
              <a:ext cx="2106934" cy="91137"/>
              <a:chOff x="2369816" y="3420033"/>
              <a:chExt cx="1843121" cy="79726"/>
            </a:xfrm>
            <a:solidFill>
              <a:srgbClr val="336699"/>
            </a:solidFill>
          </p:grpSpPr>
          <p:sp>
            <p:nvSpPr>
              <p:cNvPr id="730" name="矩形 729">
                <a:extLst>
                  <a:ext uri="{FF2B5EF4-FFF2-40B4-BE49-F238E27FC236}">
                    <a16:creationId xmlns:a16="http://schemas.microsoft.com/office/drawing/2014/main" id="{2E4356EC-F9B3-0410-DCBA-AD2A82E5EAC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1" name="矩形 730">
                <a:extLst>
                  <a:ext uri="{FF2B5EF4-FFF2-40B4-BE49-F238E27FC236}">
                    <a16:creationId xmlns:a16="http://schemas.microsoft.com/office/drawing/2014/main" id="{CD60C4C2-9646-9870-7044-D3AADAA2857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2" name="矩形 731">
                <a:extLst>
                  <a:ext uri="{FF2B5EF4-FFF2-40B4-BE49-F238E27FC236}">
                    <a16:creationId xmlns:a16="http://schemas.microsoft.com/office/drawing/2014/main" id="{8D8AEBB7-C1B6-FAE6-BECF-7D797951F2F2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3" name="矩形 732">
                <a:extLst>
                  <a:ext uri="{FF2B5EF4-FFF2-40B4-BE49-F238E27FC236}">
                    <a16:creationId xmlns:a16="http://schemas.microsoft.com/office/drawing/2014/main" id="{801FC515-0E3A-C48B-3C33-2AE93A03EE3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4" name="组合 733">
              <a:extLst>
                <a:ext uri="{FF2B5EF4-FFF2-40B4-BE49-F238E27FC236}">
                  <a16:creationId xmlns:a16="http://schemas.microsoft.com/office/drawing/2014/main" id="{22AB9E96-AE48-6AF0-3FA9-615BE947D86D}"/>
                </a:ext>
              </a:extLst>
            </p:cNvPr>
            <p:cNvGrpSpPr/>
            <p:nvPr/>
          </p:nvGrpSpPr>
          <p:grpSpPr>
            <a:xfrm flipV="1">
              <a:off x="274316" y="5430331"/>
              <a:ext cx="2106934" cy="91137"/>
              <a:chOff x="2369816" y="3420033"/>
              <a:chExt cx="1843121" cy="79726"/>
            </a:xfrm>
            <a:solidFill>
              <a:srgbClr val="003366"/>
            </a:solidFill>
          </p:grpSpPr>
          <p:sp>
            <p:nvSpPr>
              <p:cNvPr id="735" name="矩形 734">
                <a:extLst>
                  <a:ext uri="{FF2B5EF4-FFF2-40B4-BE49-F238E27FC236}">
                    <a16:creationId xmlns:a16="http://schemas.microsoft.com/office/drawing/2014/main" id="{AAA64430-C846-96D2-2F00-0B546885391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6" name="矩形 735">
                <a:extLst>
                  <a:ext uri="{FF2B5EF4-FFF2-40B4-BE49-F238E27FC236}">
                    <a16:creationId xmlns:a16="http://schemas.microsoft.com/office/drawing/2014/main" id="{25296109-34CD-60E6-1BAB-C5F67265CE1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7" name="矩形 736">
                <a:extLst>
                  <a:ext uri="{FF2B5EF4-FFF2-40B4-BE49-F238E27FC236}">
                    <a16:creationId xmlns:a16="http://schemas.microsoft.com/office/drawing/2014/main" id="{BACEA754-9198-5D81-B0BE-831EF2B2535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8" name="矩形 737">
                <a:extLst>
                  <a:ext uri="{FF2B5EF4-FFF2-40B4-BE49-F238E27FC236}">
                    <a16:creationId xmlns:a16="http://schemas.microsoft.com/office/drawing/2014/main" id="{25D4F676-C67E-0C59-2C89-7111359E441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9" name="组合 738">
              <a:extLst>
                <a:ext uri="{FF2B5EF4-FFF2-40B4-BE49-F238E27FC236}">
                  <a16:creationId xmlns:a16="http://schemas.microsoft.com/office/drawing/2014/main" id="{E2DEA892-DFF5-7A84-C2A6-77279D362B2D}"/>
                </a:ext>
              </a:extLst>
            </p:cNvPr>
            <p:cNvGrpSpPr/>
            <p:nvPr/>
          </p:nvGrpSpPr>
          <p:grpSpPr>
            <a:xfrm flipV="1">
              <a:off x="274316" y="5592012"/>
              <a:ext cx="2106934" cy="91137"/>
              <a:chOff x="2369816" y="3420033"/>
              <a:chExt cx="1843121" cy="79726"/>
            </a:xfrm>
            <a:solidFill>
              <a:srgbClr val="8497B0"/>
            </a:solidFill>
          </p:grpSpPr>
          <p:sp>
            <p:nvSpPr>
              <p:cNvPr id="740" name="矩形 739">
                <a:extLst>
                  <a:ext uri="{FF2B5EF4-FFF2-40B4-BE49-F238E27FC236}">
                    <a16:creationId xmlns:a16="http://schemas.microsoft.com/office/drawing/2014/main" id="{672E59B8-7854-D9BD-0CB7-CB228910260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1" name="矩形 740">
                <a:extLst>
                  <a:ext uri="{FF2B5EF4-FFF2-40B4-BE49-F238E27FC236}">
                    <a16:creationId xmlns:a16="http://schemas.microsoft.com/office/drawing/2014/main" id="{35031677-7644-EA05-9E9A-6F402172284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2" name="矩形 741">
                <a:extLst>
                  <a:ext uri="{FF2B5EF4-FFF2-40B4-BE49-F238E27FC236}">
                    <a16:creationId xmlns:a16="http://schemas.microsoft.com/office/drawing/2014/main" id="{39E72594-9940-0098-912D-62344871680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43" name="矩形 742">
                <a:extLst>
                  <a:ext uri="{FF2B5EF4-FFF2-40B4-BE49-F238E27FC236}">
                    <a16:creationId xmlns:a16="http://schemas.microsoft.com/office/drawing/2014/main" id="{4804C1C9-ADCE-2F7A-A268-BDBB6F12342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44" name="组合 743">
              <a:extLst>
                <a:ext uri="{FF2B5EF4-FFF2-40B4-BE49-F238E27FC236}">
                  <a16:creationId xmlns:a16="http://schemas.microsoft.com/office/drawing/2014/main" id="{E4D9AC9F-3C2E-863C-7D8A-64F01EE326C9}"/>
                </a:ext>
              </a:extLst>
            </p:cNvPr>
            <p:cNvGrpSpPr/>
            <p:nvPr/>
          </p:nvGrpSpPr>
          <p:grpSpPr>
            <a:xfrm flipV="1">
              <a:off x="273827" y="1668560"/>
              <a:ext cx="2106934" cy="91137"/>
              <a:chOff x="2369816" y="3420033"/>
              <a:chExt cx="1843121" cy="79726"/>
            </a:xfrm>
            <a:solidFill>
              <a:srgbClr val="003300"/>
            </a:solidFill>
          </p:grpSpPr>
          <p:sp>
            <p:nvSpPr>
              <p:cNvPr id="745" name="矩形 744">
                <a:extLst>
                  <a:ext uri="{FF2B5EF4-FFF2-40B4-BE49-F238E27FC236}">
                    <a16:creationId xmlns:a16="http://schemas.microsoft.com/office/drawing/2014/main" id="{380EEFF2-88D0-7012-22B9-E11EB667D7F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6" name="矩形 745">
                <a:extLst>
                  <a:ext uri="{FF2B5EF4-FFF2-40B4-BE49-F238E27FC236}">
                    <a16:creationId xmlns:a16="http://schemas.microsoft.com/office/drawing/2014/main" id="{D78F22BF-BB6C-37C6-2CE1-CCFB49485BB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7" name="矩形 746">
                <a:extLst>
                  <a:ext uri="{FF2B5EF4-FFF2-40B4-BE49-F238E27FC236}">
                    <a16:creationId xmlns:a16="http://schemas.microsoft.com/office/drawing/2014/main" id="{E1B5D874-6F00-281A-676D-B9BFD8CDD1E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8" name="矩形 747">
                <a:extLst>
                  <a:ext uri="{FF2B5EF4-FFF2-40B4-BE49-F238E27FC236}">
                    <a16:creationId xmlns:a16="http://schemas.microsoft.com/office/drawing/2014/main" id="{08F5F7D3-50FA-01B0-5FC1-58DCF9503F5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49" name="组合 748">
              <a:extLst>
                <a:ext uri="{FF2B5EF4-FFF2-40B4-BE49-F238E27FC236}">
                  <a16:creationId xmlns:a16="http://schemas.microsoft.com/office/drawing/2014/main" id="{3219C216-DA06-561C-1314-F1FE2C3F9E36}"/>
                </a:ext>
              </a:extLst>
            </p:cNvPr>
            <p:cNvGrpSpPr/>
            <p:nvPr/>
          </p:nvGrpSpPr>
          <p:grpSpPr>
            <a:xfrm flipV="1">
              <a:off x="273827" y="1830241"/>
              <a:ext cx="2106934" cy="91137"/>
              <a:chOff x="2369816" y="3420033"/>
              <a:chExt cx="1843121" cy="79726"/>
            </a:xfrm>
            <a:solidFill>
              <a:srgbClr val="666633"/>
            </a:solidFill>
          </p:grpSpPr>
          <p:sp>
            <p:nvSpPr>
              <p:cNvPr id="750" name="矩形 749">
                <a:extLst>
                  <a:ext uri="{FF2B5EF4-FFF2-40B4-BE49-F238E27FC236}">
                    <a16:creationId xmlns:a16="http://schemas.microsoft.com/office/drawing/2014/main" id="{BCE7EFB5-9842-C7B9-1166-A6D4E89DB48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1" name="矩形 750">
                <a:extLst>
                  <a:ext uri="{FF2B5EF4-FFF2-40B4-BE49-F238E27FC236}">
                    <a16:creationId xmlns:a16="http://schemas.microsoft.com/office/drawing/2014/main" id="{1AC66CB5-E327-4D9A-880B-1D8EEBCF16F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2" name="矩形 751">
                <a:extLst>
                  <a:ext uri="{FF2B5EF4-FFF2-40B4-BE49-F238E27FC236}">
                    <a16:creationId xmlns:a16="http://schemas.microsoft.com/office/drawing/2014/main" id="{1281F9ED-FFB6-312E-BEA1-65BD62FB392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3" name="矩形 752">
                <a:extLst>
                  <a:ext uri="{FF2B5EF4-FFF2-40B4-BE49-F238E27FC236}">
                    <a16:creationId xmlns:a16="http://schemas.microsoft.com/office/drawing/2014/main" id="{CDF39066-2B0C-4172-5A8C-E91569558C1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54" name="组合 753">
              <a:extLst>
                <a:ext uri="{FF2B5EF4-FFF2-40B4-BE49-F238E27FC236}">
                  <a16:creationId xmlns:a16="http://schemas.microsoft.com/office/drawing/2014/main" id="{4BFAF689-B67B-5C64-4CD8-8B957CD29134}"/>
                </a:ext>
              </a:extLst>
            </p:cNvPr>
            <p:cNvGrpSpPr/>
            <p:nvPr/>
          </p:nvGrpSpPr>
          <p:grpSpPr>
            <a:xfrm flipV="1">
              <a:off x="273827" y="1991922"/>
              <a:ext cx="2106934" cy="91137"/>
              <a:chOff x="2369816" y="3420033"/>
              <a:chExt cx="1843121" cy="79726"/>
            </a:xfrm>
            <a:solidFill>
              <a:srgbClr val="99CC00"/>
            </a:solidFill>
          </p:grpSpPr>
          <p:sp>
            <p:nvSpPr>
              <p:cNvPr id="755" name="矩形 754">
                <a:extLst>
                  <a:ext uri="{FF2B5EF4-FFF2-40B4-BE49-F238E27FC236}">
                    <a16:creationId xmlns:a16="http://schemas.microsoft.com/office/drawing/2014/main" id="{2D3E2CBC-8A35-3EB6-DFEC-81064139280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6" name="矩形 755">
                <a:extLst>
                  <a:ext uri="{FF2B5EF4-FFF2-40B4-BE49-F238E27FC236}">
                    <a16:creationId xmlns:a16="http://schemas.microsoft.com/office/drawing/2014/main" id="{E0FABC83-9A11-B4C4-D777-86D9F1C4CE5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7" name="矩形 756">
                <a:extLst>
                  <a:ext uri="{FF2B5EF4-FFF2-40B4-BE49-F238E27FC236}">
                    <a16:creationId xmlns:a16="http://schemas.microsoft.com/office/drawing/2014/main" id="{80F679AF-4C8D-255F-EE24-5FBEAE979C7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58" name="矩形 757">
                <a:extLst>
                  <a:ext uri="{FF2B5EF4-FFF2-40B4-BE49-F238E27FC236}">
                    <a16:creationId xmlns:a16="http://schemas.microsoft.com/office/drawing/2014/main" id="{E68DC987-2910-CE6F-889A-024422C0EAE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59" name="组合 758">
              <a:extLst>
                <a:ext uri="{FF2B5EF4-FFF2-40B4-BE49-F238E27FC236}">
                  <a16:creationId xmlns:a16="http://schemas.microsoft.com/office/drawing/2014/main" id="{7680A8BA-94DB-9D3B-C8B0-DE637F95BDFF}"/>
                </a:ext>
              </a:extLst>
            </p:cNvPr>
            <p:cNvGrpSpPr/>
            <p:nvPr/>
          </p:nvGrpSpPr>
          <p:grpSpPr>
            <a:xfrm flipV="1">
              <a:off x="273827" y="2153603"/>
              <a:ext cx="2106934" cy="91137"/>
              <a:chOff x="2369816" y="3420033"/>
              <a:chExt cx="1843121" cy="79726"/>
            </a:xfrm>
            <a:solidFill>
              <a:srgbClr val="CCCC00"/>
            </a:solidFill>
          </p:grpSpPr>
          <p:sp>
            <p:nvSpPr>
              <p:cNvPr id="760" name="矩形 759">
                <a:extLst>
                  <a:ext uri="{FF2B5EF4-FFF2-40B4-BE49-F238E27FC236}">
                    <a16:creationId xmlns:a16="http://schemas.microsoft.com/office/drawing/2014/main" id="{3C9A580B-2F27-5325-9234-5EBE6EF6B4D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1" name="矩形 760">
                <a:extLst>
                  <a:ext uri="{FF2B5EF4-FFF2-40B4-BE49-F238E27FC236}">
                    <a16:creationId xmlns:a16="http://schemas.microsoft.com/office/drawing/2014/main" id="{45846DC1-D3E7-E94B-ED4C-BBEE78A3BDA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2" name="矩形 761">
                <a:extLst>
                  <a:ext uri="{FF2B5EF4-FFF2-40B4-BE49-F238E27FC236}">
                    <a16:creationId xmlns:a16="http://schemas.microsoft.com/office/drawing/2014/main" id="{C94EAA5D-0FB9-1E2B-E3B3-680B408BDEF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63" name="矩形 762">
                <a:extLst>
                  <a:ext uri="{FF2B5EF4-FFF2-40B4-BE49-F238E27FC236}">
                    <a16:creationId xmlns:a16="http://schemas.microsoft.com/office/drawing/2014/main" id="{C418375B-201E-1E7B-1E16-0E62816FFC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64" name="组合 1263">
            <a:extLst>
              <a:ext uri="{FF2B5EF4-FFF2-40B4-BE49-F238E27FC236}">
                <a16:creationId xmlns:a16="http://schemas.microsoft.com/office/drawing/2014/main" id="{01D25E0C-4AB0-E1EE-B5A5-C1D72E657E17}"/>
              </a:ext>
            </a:extLst>
          </p:cNvPr>
          <p:cNvGrpSpPr/>
          <p:nvPr/>
        </p:nvGrpSpPr>
        <p:grpSpPr>
          <a:xfrm>
            <a:off x="2520367" y="1666245"/>
            <a:ext cx="2107423" cy="4016903"/>
            <a:chOff x="2969947" y="1666245"/>
            <a:chExt cx="2107423" cy="4016903"/>
          </a:xfrm>
        </p:grpSpPr>
        <p:grpSp>
          <p:nvGrpSpPr>
            <p:cNvPr id="764" name="组合 763">
              <a:extLst>
                <a:ext uri="{FF2B5EF4-FFF2-40B4-BE49-F238E27FC236}">
                  <a16:creationId xmlns:a16="http://schemas.microsoft.com/office/drawing/2014/main" id="{DF1C1510-9181-180B-4A40-8CD8D84BE492}"/>
                </a:ext>
              </a:extLst>
            </p:cNvPr>
            <p:cNvGrpSpPr/>
            <p:nvPr/>
          </p:nvGrpSpPr>
          <p:grpSpPr>
            <a:xfrm flipV="1">
              <a:off x="2970436" y="2332226"/>
              <a:ext cx="2106934" cy="91137"/>
              <a:chOff x="2369816" y="3420033"/>
              <a:chExt cx="1843121" cy="79726"/>
            </a:xfrm>
            <a:solidFill>
              <a:srgbClr val="FF9933"/>
            </a:solidFill>
          </p:grpSpPr>
          <p:sp>
            <p:nvSpPr>
              <p:cNvPr id="765" name="矩形 764">
                <a:extLst>
                  <a:ext uri="{FF2B5EF4-FFF2-40B4-BE49-F238E27FC236}">
                    <a16:creationId xmlns:a16="http://schemas.microsoft.com/office/drawing/2014/main" id="{D1720106-FB95-6F5A-2072-1630CFF7E28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6" name="矩形 765">
                <a:extLst>
                  <a:ext uri="{FF2B5EF4-FFF2-40B4-BE49-F238E27FC236}">
                    <a16:creationId xmlns:a16="http://schemas.microsoft.com/office/drawing/2014/main" id="{F954EAAB-A2D7-51CB-AF7F-976B09DDAA7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7" name="矩形 766">
                <a:extLst>
                  <a:ext uri="{FF2B5EF4-FFF2-40B4-BE49-F238E27FC236}">
                    <a16:creationId xmlns:a16="http://schemas.microsoft.com/office/drawing/2014/main" id="{286D1093-208F-29CD-E92B-A6A9B02A9B6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8" name="矩形 767">
                <a:extLst>
                  <a:ext uri="{FF2B5EF4-FFF2-40B4-BE49-F238E27FC236}">
                    <a16:creationId xmlns:a16="http://schemas.microsoft.com/office/drawing/2014/main" id="{F1CCD102-66D1-B497-F188-C4AB4C85D6E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69" name="组合 768">
              <a:extLst>
                <a:ext uri="{FF2B5EF4-FFF2-40B4-BE49-F238E27FC236}">
                  <a16:creationId xmlns:a16="http://schemas.microsoft.com/office/drawing/2014/main" id="{CD164120-866E-86D0-7BF7-E8C909D341AC}"/>
                </a:ext>
              </a:extLst>
            </p:cNvPr>
            <p:cNvGrpSpPr/>
            <p:nvPr/>
          </p:nvGrpSpPr>
          <p:grpSpPr>
            <a:xfrm flipV="1">
              <a:off x="2969947" y="3476867"/>
              <a:ext cx="2106934" cy="91137"/>
              <a:chOff x="2369816" y="3420033"/>
              <a:chExt cx="1843121" cy="79726"/>
            </a:xfrm>
            <a:solidFill>
              <a:srgbClr val="6600FF"/>
            </a:solidFill>
          </p:grpSpPr>
          <p:sp>
            <p:nvSpPr>
              <p:cNvPr id="770" name="矩形 769">
                <a:extLst>
                  <a:ext uri="{FF2B5EF4-FFF2-40B4-BE49-F238E27FC236}">
                    <a16:creationId xmlns:a16="http://schemas.microsoft.com/office/drawing/2014/main" id="{084976ED-1BD9-A352-0269-A8F7823AE20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1" name="矩形 770">
                <a:extLst>
                  <a:ext uri="{FF2B5EF4-FFF2-40B4-BE49-F238E27FC236}">
                    <a16:creationId xmlns:a16="http://schemas.microsoft.com/office/drawing/2014/main" id="{A4C1B2B8-5504-54DE-F6E5-5D349144BC36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2" name="矩形 771">
                <a:extLst>
                  <a:ext uri="{FF2B5EF4-FFF2-40B4-BE49-F238E27FC236}">
                    <a16:creationId xmlns:a16="http://schemas.microsoft.com/office/drawing/2014/main" id="{2B2F4F5B-B0E4-64D6-5D9C-ADE2F90EEF0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3" name="矩形 772">
                <a:extLst>
                  <a:ext uri="{FF2B5EF4-FFF2-40B4-BE49-F238E27FC236}">
                    <a16:creationId xmlns:a16="http://schemas.microsoft.com/office/drawing/2014/main" id="{879BACD8-9243-C8EF-A09B-F65EE0D6DA2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4" name="组合 773">
              <a:extLst>
                <a:ext uri="{FF2B5EF4-FFF2-40B4-BE49-F238E27FC236}">
                  <a16:creationId xmlns:a16="http://schemas.microsoft.com/office/drawing/2014/main" id="{EB2F8726-CEEA-2980-4F73-78BC37974F4B}"/>
                </a:ext>
              </a:extLst>
            </p:cNvPr>
            <p:cNvGrpSpPr/>
            <p:nvPr/>
          </p:nvGrpSpPr>
          <p:grpSpPr>
            <a:xfrm flipV="1">
              <a:off x="2970436" y="2493907"/>
              <a:ext cx="2106934" cy="91137"/>
              <a:chOff x="2369816" y="3420033"/>
              <a:chExt cx="1843121" cy="79726"/>
            </a:xfrm>
            <a:solidFill>
              <a:srgbClr val="FF6600"/>
            </a:solidFill>
          </p:grpSpPr>
          <p:sp>
            <p:nvSpPr>
              <p:cNvPr id="775" name="矩形 774">
                <a:extLst>
                  <a:ext uri="{FF2B5EF4-FFF2-40B4-BE49-F238E27FC236}">
                    <a16:creationId xmlns:a16="http://schemas.microsoft.com/office/drawing/2014/main" id="{DEC68B7D-72DD-987E-7D08-49C8C1F383E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6" name="矩形 775">
                <a:extLst>
                  <a:ext uri="{FF2B5EF4-FFF2-40B4-BE49-F238E27FC236}">
                    <a16:creationId xmlns:a16="http://schemas.microsoft.com/office/drawing/2014/main" id="{5EC58403-AF9B-41D9-FA94-521E1B4D639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7" name="矩形 776">
                <a:extLst>
                  <a:ext uri="{FF2B5EF4-FFF2-40B4-BE49-F238E27FC236}">
                    <a16:creationId xmlns:a16="http://schemas.microsoft.com/office/drawing/2014/main" id="{3E91712C-2E9E-E71C-114D-7D3FF79A15D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8" name="矩形 777">
                <a:extLst>
                  <a:ext uri="{FF2B5EF4-FFF2-40B4-BE49-F238E27FC236}">
                    <a16:creationId xmlns:a16="http://schemas.microsoft.com/office/drawing/2014/main" id="{E2D0A608-09C0-BC98-B14C-5D64386CAC4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79" name="组合 778">
              <a:extLst>
                <a:ext uri="{FF2B5EF4-FFF2-40B4-BE49-F238E27FC236}">
                  <a16:creationId xmlns:a16="http://schemas.microsoft.com/office/drawing/2014/main" id="{909ADB44-4736-6BC5-60E0-DC5FE01F55DF}"/>
                </a:ext>
              </a:extLst>
            </p:cNvPr>
            <p:cNvGrpSpPr/>
            <p:nvPr/>
          </p:nvGrpSpPr>
          <p:grpSpPr>
            <a:xfrm flipV="1">
              <a:off x="2969947" y="3638548"/>
              <a:ext cx="2106934" cy="91137"/>
              <a:chOff x="2369816" y="3420033"/>
              <a:chExt cx="1843121" cy="79726"/>
            </a:xfrm>
            <a:solidFill>
              <a:srgbClr val="3366FF"/>
            </a:solidFill>
          </p:grpSpPr>
          <p:sp>
            <p:nvSpPr>
              <p:cNvPr id="780" name="矩形 779">
                <a:extLst>
                  <a:ext uri="{FF2B5EF4-FFF2-40B4-BE49-F238E27FC236}">
                    <a16:creationId xmlns:a16="http://schemas.microsoft.com/office/drawing/2014/main" id="{521C06EE-B612-890E-6F84-5039A2646E1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1" name="矩形 780">
                <a:extLst>
                  <a:ext uri="{FF2B5EF4-FFF2-40B4-BE49-F238E27FC236}">
                    <a16:creationId xmlns:a16="http://schemas.microsoft.com/office/drawing/2014/main" id="{4E2CF51E-6618-A34F-3BB6-A419F3B5DAC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2" name="矩形 781">
                <a:extLst>
                  <a:ext uri="{FF2B5EF4-FFF2-40B4-BE49-F238E27FC236}">
                    <a16:creationId xmlns:a16="http://schemas.microsoft.com/office/drawing/2014/main" id="{AA7C0CDD-384E-EA1B-63A1-1F39C923BCF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3" name="矩形 782">
                <a:extLst>
                  <a:ext uri="{FF2B5EF4-FFF2-40B4-BE49-F238E27FC236}">
                    <a16:creationId xmlns:a16="http://schemas.microsoft.com/office/drawing/2014/main" id="{65B2B383-AAFB-AFF8-535E-0224A98220C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84" name="组合 783">
              <a:extLst>
                <a:ext uri="{FF2B5EF4-FFF2-40B4-BE49-F238E27FC236}">
                  <a16:creationId xmlns:a16="http://schemas.microsoft.com/office/drawing/2014/main" id="{6CED4945-DB34-DC7B-5B31-FE02B6E4E0FB}"/>
                </a:ext>
              </a:extLst>
            </p:cNvPr>
            <p:cNvGrpSpPr/>
            <p:nvPr/>
          </p:nvGrpSpPr>
          <p:grpSpPr>
            <a:xfrm flipV="1">
              <a:off x="2970436" y="2655588"/>
              <a:ext cx="2106934" cy="91137"/>
              <a:chOff x="2369816" y="3420033"/>
              <a:chExt cx="1843121" cy="79726"/>
            </a:xfrm>
            <a:solidFill>
              <a:srgbClr val="FF9966"/>
            </a:solidFill>
          </p:grpSpPr>
          <p:sp>
            <p:nvSpPr>
              <p:cNvPr id="785" name="矩形 784">
                <a:extLst>
                  <a:ext uri="{FF2B5EF4-FFF2-40B4-BE49-F238E27FC236}">
                    <a16:creationId xmlns:a16="http://schemas.microsoft.com/office/drawing/2014/main" id="{A9F83458-F98C-CB5A-BF8D-57B98F1CEEB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6" name="矩形 785">
                <a:extLst>
                  <a:ext uri="{FF2B5EF4-FFF2-40B4-BE49-F238E27FC236}">
                    <a16:creationId xmlns:a16="http://schemas.microsoft.com/office/drawing/2014/main" id="{E5FCB965-5CCC-6EDC-BF4A-4D92E96C7FD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7" name="矩形 786">
                <a:extLst>
                  <a:ext uri="{FF2B5EF4-FFF2-40B4-BE49-F238E27FC236}">
                    <a16:creationId xmlns:a16="http://schemas.microsoft.com/office/drawing/2014/main" id="{7B323E24-8386-C92E-233B-5B863515F12E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88" name="矩形 787">
                <a:extLst>
                  <a:ext uri="{FF2B5EF4-FFF2-40B4-BE49-F238E27FC236}">
                    <a16:creationId xmlns:a16="http://schemas.microsoft.com/office/drawing/2014/main" id="{E69262DD-3562-05B7-69E8-97B41E9740A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89" name="组合 788">
              <a:extLst>
                <a:ext uri="{FF2B5EF4-FFF2-40B4-BE49-F238E27FC236}">
                  <a16:creationId xmlns:a16="http://schemas.microsoft.com/office/drawing/2014/main" id="{B5839587-1669-4534-D1FF-DABF8964B99A}"/>
                </a:ext>
              </a:extLst>
            </p:cNvPr>
            <p:cNvGrpSpPr/>
            <p:nvPr/>
          </p:nvGrpSpPr>
          <p:grpSpPr>
            <a:xfrm flipV="1">
              <a:off x="2969947" y="3800229"/>
              <a:ext cx="2106934" cy="91137"/>
              <a:chOff x="2369816" y="3420033"/>
              <a:chExt cx="1843121" cy="79726"/>
            </a:xfrm>
            <a:solidFill>
              <a:srgbClr val="0099FF"/>
            </a:solidFill>
          </p:grpSpPr>
          <p:sp>
            <p:nvSpPr>
              <p:cNvPr id="790" name="矩形 789">
                <a:extLst>
                  <a:ext uri="{FF2B5EF4-FFF2-40B4-BE49-F238E27FC236}">
                    <a16:creationId xmlns:a16="http://schemas.microsoft.com/office/drawing/2014/main" id="{BA6CAD17-4B9D-2088-99B0-BE610FF3CF6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1" name="矩形 790">
                <a:extLst>
                  <a:ext uri="{FF2B5EF4-FFF2-40B4-BE49-F238E27FC236}">
                    <a16:creationId xmlns:a16="http://schemas.microsoft.com/office/drawing/2014/main" id="{5BEA3B00-4EAC-6278-ABBD-EDA8649406D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2" name="矩形 791">
                <a:extLst>
                  <a:ext uri="{FF2B5EF4-FFF2-40B4-BE49-F238E27FC236}">
                    <a16:creationId xmlns:a16="http://schemas.microsoft.com/office/drawing/2014/main" id="{8F428D19-8FA8-CE4A-1447-824C53A117D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3" name="矩形 792">
                <a:extLst>
                  <a:ext uri="{FF2B5EF4-FFF2-40B4-BE49-F238E27FC236}">
                    <a16:creationId xmlns:a16="http://schemas.microsoft.com/office/drawing/2014/main" id="{68A1FD7F-36E5-D78A-19AD-A9E5248231E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94" name="组合 793">
              <a:extLst>
                <a:ext uri="{FF2B5EF4-FFF2-40B4-BE49-F238E27FC236}">
                  <a16:creationId xmlns:a16="http://schemas.microsoft.com/office/drawing/2014/main" id="{FD924109-A697-0913-F37A-5E4514E88202}"/>
                </a:ext>
              </a:extLst>
            </p:cNvPr>
            <p:cNvGrpSpPr/>
            <p:nvPr/>
          </p:nvGrpSpPr>
          <p:grpSpPr>
            <a:xfrm flipV="1">
              <a:off x="2970436" y="2817269"/>
              <a:ext cx="2106934" cy="91137"/>
              <a:chOff x="2369816" y="3420033"/>
              <a:chExt cx="1843121" cy="79726"/>
            </a:xfrm>
            <a:solidFill>
              <a:srgbClr val="006600"/>
            </a:solidFill>
          </p:grpSpPr>
          <p:sp>
            <p:nvSpPr>
              <p:cNvPr id="795" name="矩形 794">
                <a:extLst>
                  <a:ext uri="{FF2B5EF4-FFF2-40B4-BE49-F238E27FC236}">
                    <a16:creationId xmlns:a16="http://schemas.microsoft.com/office/drawing/2014/main" id="{8E9FED27-A181-9C88-4180-3D61A935011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6" name="矩形 795">
                <a:extLst>
                  <a:ext uri="{FF2B5EF4-FFF2-40B4-BE49-F238E27FC236}">
                    <a16:creationId xmlns:a16="http://schemas.microsoft.com/office/drawing/2014/main" id="{B2059EA8-A72D-67F2-5EDC-CBC6D04DE3D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7" name="矩形 796">
                <a:extLst>
                  <a:ext uri="{FF2B5EF4-FFF2-40B4-BE49-F238E27FC236}">
                    <a16:creationId xmlns:a16="http://schemas.microsoft.com/office/drawing/2014/main" id="{97580662-B2A1-1BB1-1173-0F736AAB963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98" name="矩形 797">
                <a:extLst>
                  <a:ext uri="{FF2B5EF4-FFF2-40B4-BE49-F238E27FC236}">
                    <a16:creationId xmlns:a16="http://schemas.microsoft.com/office/drawing/2014/main" id="{C12CC8B9-7CD7-4415-C7EB-5B697AAFDFC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799" name="组合 798">
              <a:extLst>
                <a:ext uri="{FF2B5EF4-FFF2-40B4-BE49-F238E27FC236}">
                  <a16:creationId xmlns:a16="http://schemas.microsoft.com/office/drawing/2014/main" id="{72D372A3-FDEF-BFFB-A9A5-BF033CE27A76}"/>
                </a:ext>
              </a:extLst>
            </p:cNvPr>
            <p:cNvGrpSpPr/>
            <p:nvPr/>
          </p:nvGrpSpPr>
          <p:grpSpPr>
            <a:xfrm flipV="1">
              <a:off x="2969947" y="3961910"/>
              <a:ext cx="2106934" cy="91137"/>
              <a:chOff x="2369816" y="3420033"/>
              <a:chExt cx="1843121" cy="79726"/>
            </a:xfrm>
            <a:solidFill>
              <a:srgbClr val="009999"/>
            </a:solidFill>
          </p:grpSpPr>
          <p:sp>
            <p:nvSpPr>
              <p:cNvPr id="800" name="矩形 799">
                <a:extLst>
                  <a:ext uri="{FF2B5EF4-FFF2-40B4-BE49-F238E27FC236}">
                    <a16:creationId xmlns:a16="http://schemas.microsoft.com/office/drawing/2014/main" id="{5E6C4B90-D586-C43C-52D4-B0A2E8F16CA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01" name="矩形 800">
                <a:extLst>
                  <a:ext uri="{FF2B5EF4-FFF2-40B4-BE49-F238E27FC236}">
                    <a16:creationId xmlns:a16="http://schemas.microsoft.com/office/drawing/2014/main" id="{F40A1A44-B79D-FF15-D439-FD86778D0A6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02" name="矩形 801">
                <a:extLst>
                  <a:ext uri="{FF2B5EF4-FFF2-40B4-BE49-F238E27FC236}">
                    <a16:creationId xmlns:a16="http://schemas.microsoft.com/office/drawing/2014/main" id="{C24C6091-8614-F898-5668-AC5EE62AF20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03" name="矩形 802">
                <a:extLst>
                  <a:ext uri="{FF2B5EF4-FFF2-40B4-BE49-F238E27FC236}">
                    <a16:creationId xmlns:a16="http://schemas.microsoft.com/office/drawing/2014/main" id="{293902D9-3D74-223A-60AA-B0950407716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04" name="组合 803">
              <a:extLst>
                <a:ext uri="{FF2B5EF4-FFF2-40B4-BE49-F238E27FC236}">
                  <a16:creationId xmlns:a16="http://schemas.microsoft.com/office/drawing/2014/main" id="{6EFE7BDC-323A-6E94-8924-10A88BB1B56F}"/>
                </a:ext>
              </a:extLst>
            </p:cNvPr>
            <p:cNvGrpSpPr/>
            <p:nvPr/>
          </p:nvGrpSpPr>
          <p:grpSpPr>
            <a:xfrm flipV="1">
              <a:off x="2970436" y="2978949"/>
              <a:ext cx="2106934" cy="91137"/>
              <a:chOff x="2369816" y="3420033"/>
              <a:chExt cx="1843121" cy="79726"/>
            </a:xfrm>
            <a:solidFill>
              <a:srgbClr val="CCECFF"/>
            </a:solidFill>
          </p:grpSpPr>
          <p:sp>
            <p:nvSpPr>
              <p:cNvPr id="805" name="矩形 804">
                <a:extLst>
                  <a:ext uri="{FF2B5EF4-FFF2-40B4-BE49-F238E27FC236}">
                    <a16:creationId xmlns:a16="http://schemas.microsoft.com/office/drawing/2014/main" id="{105AD2B6-9DC6-23B1-8FB4-2240CBB05C7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6" name="矩形 805">
                <a:extLst>
                  <a:ext uri="{FF2B5EF4-FFF2-40B4-BE49-F238E27FC236}">
                    <a16:creationId xmlns:a16="http://schemas.microsoft.com/office/drawing/2014/main" id="{4B403BF6-757B-EDD9-1CF9-F682B653CC8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7" name="矩形 806">
                <a:extLst>
                  <a:ext uri="{FF2B5EF4-FFF2-40B4-BE49-F238E27FC236}">
                    <a16:creationId xmlns:a16="http://schemas.microsoft.com/office/drawing/2014/main" id="{193CDFF5-115E-3521-E8A8-F3488CF1A76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8" name="矩形 807">
                <a:extLst>
                  <a:ext uri="{FF2B5EF4-FFF2-40B4-BE49-F238E27FC236}">
                    <a16:creationId xmlns:a16="http://schemas.microsoft.com/office/drawing/2014/main" id="{C045B5AE-9EE7-CADE-B487-F2C16D17B4E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9" name="组合 808">
              <a:extLst>
                <a:ext uri="{FF2B5EF4-FFF2-40B4-BE49-F238E27FC236}">
                  <a16:creationId xmlns:a16="http://schemas.microsoft.com/office/drawing/2014/main" id="{A90FA3B5-8904-D01E-057E-D26CD91790FE}"/>
                </a:ext>
              </a:extLst>
            </p:cNvPr>
            <p:cNvGrpSpPr/>
            <p:nvPr/>
          </p:nvGrpSpPr>
          <p:grpSpPr>
            <a:xfrm flipV="1">
              <a:off x="2969947" y="4123590"/>
              <a:ext cx="2106934" cy="91137"/>
              <a:chOff x="2369816" y="3420033"/>
              <a:chExt cx="1843121" cy="79726"/>
            </a:xfrm>
            <a:solidFill>
              <a:srgbClr val="339966"/>
            </a:solidFill>
          </p:grpSpPr>
          <p:sp>
            <p:nvSpPr>
              <p:cNvPr id="810" name="矩形 809">
                <a:extLst>
                  <a:ext uri="{FF2B5EF4-FFF2-40B4-BE49-F238E27FC236}">
                    <a16:creationId xmlns:a16="http://schemas.microsoft.com/office/drawing/2014/main" id="{619F5245-9547-1443-1862-9178E84C4FB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1" name="矩形 810">
                <a:extLst>
                  <a:ext uri="{FF2B5EF4-FFF2-40B4-BE49-F238E27FC236}">
                    <a16:creationId xmlns:a16="http://schemas.microsoft.com/office/drawing/2014/main" id="{5F279112-748C-64FB-9A8F-E2CDE2A1257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2" name="矩形 811">
                <a:extLst>
                  <a:ext uri="{FF2B5EF4-FFF2-40B4-BE49-F238E27FC236}">
                    <a16:creationId xmlns:a16="http://schemas.microsoft.com/office/drawing/2014/main" id="{4BFA5268-F388-9A01-14FE-7B233BDF3CF2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3" name="矩形 812">
                <a:extLst>
                  <a:ext uri="{FF2B5EF4-FFF2-40B4-BE49-F238E27FC236}">
                    <a16:creationId xmlns:a16="http://schemas.microsoft.com/office/drawing/2014/main" id="{C2FE40B5-5ABF-5320-46CA-8D4FFBD8672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4" name="组合 813">
              <a:extLst>
                <a:ext uri="{FF2B5EF4-FFF2-40B4-BE49-F238E27FC236}">
                  <a16:creationId xmlns:a16="http://schemas.microsoft.com/office/drawing/2014/main" id="{91B6BBA0-9186-DA9F-7C75-7546E8E9F674}"/>
                </a:ext>
              </a:extLst>
            </p:cNvPr>
            <p:cNvGrpSpPr/>
            <p:nvPr/>
          </p:nvGrpSpPr>
          <p:grpSpPr>
            <a:xfrm flipV="1">
              <a:off x="2970436" y="3140630"/>
              <a:ext cx="2106934" cy="91137"/>
              <a:chOff x="2369816" y="3420033"/>
              <a:chExt cx="1843121" cy="79726"/>
            </a:xfrm>
            <a:solidFill>
              <a:srgbClr val="CC00FF"/>
            </a:solidFill>
          </p:grpSpPr>
          <p:sp>
            <p:nvSpPr>
              <p:cNvPr id="815" name="矩形 814">
                <a:extLst>
                  <a:ext uri="{FF2B5EF4-FFF2-40B4-BE49-F238E27FC236}">
                    <a16:creationId xmlns:a16="http://schemas.microsoft.com/office/drawing/2014/main" id="{97BF6AA0-6ECE-297E-15B1-7F79D0B82AF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6" name="矩形 815">
                <a:extLst>
                  <a:ext uri="{FF2B5EF4-FFF2-40B4-BE49-F238E27FC236}">
                    <a16:creationId xmlns:a16="http://schemas.microsoft.com/office/drawing/2014/main" id="{94012DDA-E9C5-2C6C-7A50-2C5017370E7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7" name="矩形 816">
                <a:extLst>
                  <a:ext uri="{FF2B5EF4-FFF2-40B4-BE49-F238E27FC236}">
                    <a16:creationId xmlns:a16="http://schemas.microsoft.com/office/drawing/2014/main" id="{AF5498E9-59EB-01D4-9082-91D8EF6F9DC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8" name="矩形 817">
                <a:extLst>
                  <a:ext uri="{FF2B5EF4-FFF2-40B4-BE49-F238E27FC236}">
                    <a16:creationId xmlns:a16="http://schemas.microsoft.com/office/drawing/2014/main" id="{73343C3F-C378-42B0-3233-02E3B724877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9" name="组合 818">
              <a:extLst>
                <a:ext uri="{FF2B5EF4-FFF2-40B4-BE49-F238E27FC236}">
                  <a16:creationId xmlns:a16="http://schemas.microsoft.com/office/drawing/2014/main" id="{1D663C88-95D2-0931-53E5-D48B4FAE8205}"/>
                </a:ext>
              </a:extLst>
            </p:cNvPr>
            <p:cNvGrpSpPr/>
            <p:nvPr/>
          </p:nvGrpSpPr>
          <p:grpSpPr>
            <a:xfrm flipV="1">
              <a:off x="2969947" y="4285271"/>
              <a:ext cx="2106934" cy="91137"/>
              <a:chOff x="2369816" y="3420033"/>
              <a:chExt cx="1843121" cy="79726"/>
            </a:xfrm>
            <a:solidFill>
              <a:srgbClr val="0033CC"/>
            </a:solidFill>
          </p:grpSpPr>
          <p:sp>
            <p:nvSpPr>
              <p:cNvPr id="820" name="矩形 819">
                <a:extLst>
                  <a:ext uri="{FF2B5EF4-FFF2-40B4-BE49-F238E27FC236}">
                    <a16:creationId xmlns:a16="http://schemas.microsoft.com/office/drawing/2014/main" id="{F1BAB6B2-6B17-A411-AF38-3DE37EF1851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1" name="矩形 820">
                <a:extLst>
                  <a:ext uri="{FF2B5EF4-FFF2-40B4-BE49-F238E27FC236}">
                    <a16:creationId xmlns:a16="http://schemas.microsoft.com/office/drawing/2014/main" id="{CBCAC55F-A6C1-4886-2B02-42BE14D1F4A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2" name="矩形 821">
                <a:extLst>
                  <a:ext uri="{FF2B5EF4-FFF2-40B4-BE49-F238E27FC236}">
                    <a16:creationId xmlns:a16="http://schemas.microsoft.com/office/drawing/2014/main" id="{D1C65494-294B-BD2B-21D2-26F7C0DB42B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3" name="矩形 822">
                <a:extLst>
                  <a:ext uri="{FF2B5EF4-FFF2-40B4-BE49-F238E27FC236}">
                    <a16:creationId xmlns:a16="http://schemas.microsoft.com/office/drawing/2014/main" id="{1C6F817B-EAA8-A4CF-0B28-BD20D1279A1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24" name="组合 823">
              <a:extLst>
                <a:ext uri="{FF2B5EF4-FFF2-40B4-BE49-F238E27FC236}">
                  <a16:creationId xmlns:a16="http://schemas.microsoft.com/office/drawing/2014/main" id="{CB285A92-D62F-937C-A041-0C91F51C65A4}"/>
                </a:ext>
              </a:extLst>
            </p:cNvPr>
            <p:cNvGrpSpPr/>
            <p:nvPr/>
          </p:nvGrpSpPr>
          <p:grpSpPr>
            <a:xfrm flipV="1">
              <a:off x="2970436" y="3302311"/>
              <a:ext cx="2106934" cy="91137"/>
              <a:chOff x="2369816" y="3420033"/>
              <a:chExt cx="1843121" cy="79726"/>
            </a:xfrm>
            <a:solidFill>
              <a:srgbClr val="9900FF"/>
            </a:solidFill>
          </p:grpSpPr>
          <p:sp>
            <p:nvSpPr>
              <p:cNvPr id="825" name="矩形 824">
                <a:extLst>
                  <a:ext uri="{FF2B5EF4-FFF2-40B4-BE49-F238E27FC236}">
                    <a16:creationId xmlns:a16="http://schemas.microsoft.com/office/drawing/2014/main" id="{FFC8F12D-8832-F13C-ED1E-0EA6E378304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6" name="矩形 825">
                <a:extLst>
                  <a:ext uri="{FF2B5EF4-FFF2-40B4-BE49-F238E27FC236}">
                    <a16:creationId xmlns:a16="http://schemas.microsoft.com/office/drawing/2014/main" id="{3D18C1B0-DCCA-E601-A04B-D4A250B16D5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7" name="矩形 826">
                <a:extLst>
                  <a:ext uri="{FF2B5EF4-FFF2-40B4-BE49-F238E27FC236}">
                    <a16:creationId xmlns:a16="http://schemas.microsoft.com/office/drawing/2014/main" id="{2E64DC30-C8E4-5110-3B26-B916BD02BB8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8" name="矩形 827">
                <a:extLst>
                  <a:ext uri="{FF2B5EF4-FFF2-40B4-BE49-F238E27FC236}">
                    <a16:creationId xmlns:a16="http://schemas.microsoft.com/office/drawing/2014/main" id="{05BA0733-4531-66F1-067A-FBE119F417A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29" name="组合 828">
              <a:extLst>
                <a:ext uri="{FF2B5EF4-FFF2-40B4-BE49-F238E27FC236}">
                  <a16:creationId xmlns:a16="http://schemas.microsoft.com/office/drawing/2014/main" id="{B66D6830-9084-CF76-B185-6061BC5CE703}"/>
                </a:ext>
              </a:extLst>
            </p:cNvPr>
            <p:cNvGrpSpPr/>
            <p:nvPr/>
          </p:nvGrpSpPr>
          <p:grpSpPr>
            <a:xfrm flipV="1">
              <a:off x="2969947" y="4446952"/>
              <a:ext cx="2106934" cy="91137"/>
              <a:chOff x="2369816" y="3420033"/>
              <a:chExt cx="1843121" cy="79726"/>
            </a:xfrm>
            <a:solidFill>
              <a:srgbClr val="0066CC"/>
            </a:solidFill>
          </p:grpSpPr>
          <p:sp>
            <p:nvSpPr>
              <p:cNvPr id="830" name="矩形 829">
                <a:extLst>
                  <a:ext uri="{FF2B5EF4-FFF2-40B4-BE49-F238E27FC236}">
                    <a16:creationId xmlns:a16="http://schemas.microsoft.com/office/drawing/2014/main" id="{2803B9AF-2E54-7519-5E09-D81E486D39A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31" name="矩形 830">
                <a:extLst>
                  <a:ext uri="{FF2B5EF4-FFF2-40B4-BE49-F238E27FC236}">
                    <a16:creationId xmlns:a16="http://schemas.microsoft.com/office/drawing/2014/main" id="{A8AA8802-745A-FE8B-01EB-4B65188567D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32" name="矩形 831">
                <a:extLst>
                  <a:ext uri="{FF2B5EF4-FFF2-40B4-BE49-F238E27FC236}">
                    <a16:creationId xmlns:a16="http://schemas.microsoft.com/office/drawing/2014/main" id="{18839C34-1C98-AC80-1850-EAE8AEBDECE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33" name="矩形 832">
                <a:extLst>
                  <a:ext uri="{FF2B5EF4-FFF2-40B4-BE49-F238E27FC236}">
                    <a16:creationId xmlns:a16="http://schemas.microsoft.com/office/drawing/2014/main" id="{3148D6A7-E36A-1F24-7B0F-88259964061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34" name="组合 833">
              <a:extLst>
                <a:ext uri="{FF2B5EF4-FFF2-40B4-BE49-F238E27FC236}">
                  <a16:creationId xmlns:a16="http://schemas.microsoft.com/office/drawing/2014/main" id="{77327D3A-FB50-2428-521E-225580323C53}"/>
                </a:ext>
              </a:extLst>
            </p:cNvPr>
            <p:cNvGrpSpPr/>
            <p:nvPr/>
          </p:nvGrpSpPr>
          <p:grpSpPr>
            <a:xfrm flipV="1">
              <a:off x="2970436" y="4621926"/>
              <a:ext cx="2106934" cy="91137"/>
              <a:chOff x="2369816" y="3420033"/>
              <a:chExt cx="1843121" cy="79726"/>
            </a:xfrm>
            <a:solidFill>
              <a:srgbClr val="0099CC"/>
            </a:solidFill>
          </p:grpSpPr>
          <p:sp>
            <p:nvSpPr>
              <p:cNvPr id="835" name="矩形 834">
                <a:extLst>
                  <a:ext uri="{FF2B5EF4-FFF2-40B4-BE49-F238E27FC236}">
                    <a16:creationId xmlns:a16="http://schemas.microsoft.com/office/drawing/2014/main" id="{7D8258B4-65B8-F0B5-3946-50F67FBAE3D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6" name="矩形 835">
                <a:extLst>
                  <a:ext uri="{FF2B5EF4-FFF2-40B4-BE49-F238E27FC236}">
                    <a16:creationId xmlns:a16="http://schemas.microsoft.com/office/drawing/2014/main" id="{3E7C1E1C-9993-15CA-705E-41A895630C0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7" name="矩形 836">
                <a:extLst>
                  <a:ext uri="{FF2B5EF4-FFF2-40B4-BE49-F238E27FC236}">
                    <a16:creationId xmlns:a16="http://schemas.microsoft.com/office/drawing/2014/main" id="{43903785-3B35-37F0-AE0E-3EBB01B46B0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8" name="矩形 837">
                <a:extLst>
                  <a:ext uri="{FF2B5EF4-FFF2-40B4-BE49-F238E27FC236}">
                    <a16:creationId xmlns:a16="http://schemas.microsoft.com/office/drawing/2014/main" id="{9EDD4430-D145-8042-AA33-9E1B9AD4648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9" name="组合 838">
              <a:extLst>
                <a:ext uri="{FF2B5EF4-FFF2-40B4-BE49-F238E27FC236}">
                  <a16:creationId xmlns:a16="http://schemas.microsoft.com/office/drawing/2014/main" id="{15AC47A7-AE33-3BC1-6BCC-1EE41115BEED}"/>
                </a:ext>
              </a:extLst>
            </p:cNvPr>
            <p:cNvGrpSpPr/>
            <p:nvPr/>
          </p:nvGrpSpPr>
          <p:grpSpPr>
            <a:xfrm flipV="1">
              <a:off x="2970436" y="4783607"/>
              <a:ext cx="2106934" cy="91137"/>
              <a:chOff x="2369816" y="3420033"/>
              <a:chExt cx="1843121" cy="79726"/>
            </a:xfrm>
            <a:solidFill>
              <a:srgbClr val="006666"/>
            </a:solidFill>
          </p:grpSpPr>
          <p:sp>
            <p:nvSpPr>
              <p:cNvPr id="840" name="矩形 839">
                <a:extLst>
                  <a:ext uri="{FF2B5EF4-FFF2-40B4-BE49-F238E27FC236}">
                    <a16:creationId xmlns:a16="http://schemas.microsoft.com/office/drawing/2014/main" id="{EEAB6A8B-3070-FE0B-F753-F48DF82201A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1" name="矩形 840">
                <a:extLst>
                  <a:ext uri="{FF2B5EF4-FFF2-40B4-BE49-F238E27FC236}">
                    <a16:creationId xmlns:a16="http://schemas.microsoft.com/office/drawing/2014/main" id="{6DC10EA7-1323-68EF-3BF0-C31D8EB47E6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2" name="矩形 841">
                <a:extLst>
                  <a:ext uri="{FF2B5EF4-FFF2-40B4-BE49-F238E27FC236}">
                    <a16:creationId xmlns:a16="http://schemas.microsoft.com/office/drawing/2014/main" id="{BA84053D-712F-EF97-93AA-AC9B8A93485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3" name="矩形 842">
                <a:extLst>
                  <a:ext uri="{FF2B5EF4-FFF2-40B4-BE49-F238E27FC236}">
                    <a16:creationId xmlns:a16="http://schemas.microsoft.com/office/drawing/2014/main" id="{13BA1EE5-1308-D88E-70C6-99024ED2160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44" name="组合 843">
              <a:extLst>
                <a:ext uri="{FF2B5EF4-FFF2-40B4-BE49-F238E27FC236}">
                  <a16:creationId xmlns:a16="http://schemas.microsoft.com/office/drawing/2014/main" id="{E355AB10-F969-3A38-B7A1-79C0F43D2467}"/>
                </a:ext>
              </a:extLst>
            </p:cNvPr>
            <p:cNvGrpSpPr/>
            <p:nvPr/>
          </p:nvGrpSpPr>
          <p:grpSpPr>
            <a:xfrm flipV="1">
              <a:off x="2970436" y="4945288"/>
              <a:ext cx="2106934" cy="91137"/>
              <a:chOff x="2369816" y="3420033"/>
              <a:chExt cx="1843121" cy="79726"/>
            </a:xfrm>
            <a:solidFill>
              <a:srgbClr val="000066"/>
            </a:solidFill>
          </p:grpSpPr>
          <p:sp>
            <p:nvSpPr>
              <p:cNvPr id="845" name="矩形 844">
                <a:extLst>
                  <a:ext uri="{FF2B5EF4-FFF2-40B4-BE49-F238E27FC236}">
                    <a16:creationId xmlns:a16="http://schemas.microsoft.com/office/drawing/2014/main" id="{CB8F832F-35A0-A16D-6EF1-3B90A8C5D95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6" name="矩形 845">
                <a:extLst>
                  <a:ext uri="{FF2B5EF4-FFF2-40B4-BE49-F238E27FC236}">
                    <a16:creationId xmlns:a16="http://schemas.microsoft.com/office/drawing/2014/main" id="{5508656D-57DB-F17A-35DA-35A4F840A46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7" name="矩形 846">
                <a:extLst>
                  <a:ext uri="{FF2B5EF4-FFF2-40B4-BE49-F238E27FC236}">
                    <a16:creationId xmlns:a16="http://schemas.microsoft.com/office/drawing/2014/main" id="{D051A372-1542-4278-E878-4425756DF2F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48" name="矩形 847">
                <a:extLst>
                  <a:ext uri="{FF2B5EF4-FFF2-40B4-BE49-F238E27FC236}">
                    <a16:creationId xmlns:a16="http://schemas.microsoft.com/office/drawing/2014/main" id="{2D59A3D6-078D-B628-80F4-EE8F066C6CC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49" name="组合 848">
              <a:extLst>
                <a:ext uri="{FF2B5EF4-FFF2-40B4-BE49-F238E27FC236}">
                  <a16:creationId xmlns:a16="http://schemas.microsoft.com/office/drawing/2014/main" id="{DEA950C1-1A14-399A-E0F8-C5EC6C26BB28}"/>
                </a:ext>
              </a:extLst>
            </p:cNvPr>
            <p:cNvGrpSpPr/>
            <p:nvPr/>
          </p:nvGrpSpPr>
          <p:grpSpPr>
            <a:xfrm flipV="1">
              <a:off x="2970436" y="5106969"/>
              <a:ext cx="2106934" cy="91137"/>
              <a:chOff x="2369816" y="3420033"/>
              <a:chExt cx="1843121" cy="79726"/>
            </a:xfrm>
            <a:solidFill>
              <a:srgbClr val="003399"/>
            </a:solidFill>
          </p:grpSpPr>
          <p:sp>
            <p:nvSpPr>
              <p:cNvPr id="850" name="矩形 849">
                <a:extLst>
                  <a:ext uri="{FF2B5EF4-FFF2-40B4-BE49-F238E27FC236}">
                    <a16:creationId xmlns:a16="http://schemas.microsoft.com/office/drawing/2014/main" id="{21439C86-7C89-E157-E3E2-50944D23AC9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1" name="矩形 850">
                <a:extLst>
                  <a:ext uri="{FF2B5EF4-FFF2-40B4-BE49-F238E27FC236}">
                    <a16:creationId xmlns:a16="http://schemas.microsoft.com/office/drawing/2014/main" id="{9ADA1BA7-949E-676D-0FC8-56F56E9989FF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2" name="矩形 851">
                <a:extLst>
                  <a:ext uri="{FF2B5EF4-FFF2-40B4-BE49-F238E27FC236}">
                    <a16:creationId xmlns:a16="http://schemas.microsoft.com/office/drawing/2014/main" id="{B68E97C2-4EA0-BA7D-22BB-7C4745DC3CD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53" name="矩形 852">
                <a:extLst>
                  <a:ext uri="{FF2B5EF4-FFF2-40B4-BE49-F238E27FC236}">
                    <a16:creationId xmlns:a16="http://schemas.microsoft.com/office/drawing/2014/main" id="{4D347432-6F5A-0E2B-74EC-9AF7A7F9A0D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54" name="组合 853">
              <a:extLst>
                <a:ext uri="{FF2B5EF4-FFF2-40B4-BE49-F238E27FC236}">
                  <a16:creationId xmlns:a16="http://schemas.microsoft.com/office/drawing/2014/main" id="{59D900BD-88D1-16B6-4110-E06F6C5F7C2D}"/>
                </a:ext>
              </a:extLst>
            </p:cNvPr>
            <p:cNvGrpSpPr/>
            <p:nvPr/>
          </p:nvGrpSpPr>
          <p:grpSpPr>
            <a:xfrm flipV="1">
              <a:off x="2970436" y="5268649"/>
              <a:ext cx="2106934" cy="91137"/>
              <a:chOff x="2369816" y="3420033"/>
              <a:chExt cx="1843121" cy="79726"/>
            </a:xfrm>
            <a:solidFill>
              <a:srgbClr val="336699"/>
            </a:solidFill>
          </p:grpSpPr>
          <p:sp>
            <p:nvSpPr>
              <p:cNvPr id="855" name="矩形 854">
                <a:extLst>
                  <a:ext uri="{FF2B5EF4-FFF2-40B4-BE49-F238E27FC236}">
                    <a16:creationId xmlns:a16="http://schemas.microsoft.com/office/drawing/2014/main" id="{9BEF7E86-5F5A-8968-0FE0-D5936F747CA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6" name="矩形 855">
                <a:extLst>
                  <a:ext uri="{FF2B5EF4-FFF2-40B4-BE49-F238E27FC236}">
                    <a16:creationId xmlns:a16="http://schemas.microsoft.com/office/drawing/2014/main" id="{FE20426C-87A1-6967-CB44-4AFBEE8B886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7" name="矩形 856">
                <a:extLst>
                  <a:ext uri="{FF2B5EF4-FFF2-40B4-BE49-F238E27FC236}">
                    <a16:creationId xmlns:a16="http://schemas.microsoft.com/office/drawing/2014/main" id="{75AD6215-AA7D-A2EB-F7E2-208234CCB6B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8" name="矩形 857">
                <a:extLst>
                  <a:ext uri="{FF2B5EF4-FFF2-40B4-BE49-F238E27FC236}">
                    <a16:creationId xmlns:a16="http://schemas.microsoft.com/office/drawing/2014/main" id="{0B895EC0-C974-3BD4-4C77-2CF9B0CEE4E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9" name="组合 858">
              <a:extLst>
                <a:ext uri="{FF2B5EF4-FFF2-40B4-BE49-F238E27FC236}">
                  <a16:creationId xmlns:a16="http://schemas.microsoft.com/office/drawing/2014/main" id="{5F8A9FF9-903F-9387-C2EE-7C5812FF8B74}"/>
                </a:ext>
              </a:extLst>
            </p:cNvPr>
            <p:cNvGrpSpPr/>
            <p:nvPr/>
          </p:nvGrpSpPr>
          <p:grpSpPr>
            <a:xfrm flipV="1">
              <a:off x="2970436" y="5430330"/>
              <a:ext cx="2106934" cy="91137"/>
              <a:chOff x="2369816" y="3420033"/>
              <a:chExt cx="1843121" cy="79726"/>
            </a:xfrm>
            <a:solidFill>
              <a:srgbClr val="003366"/>
            </a:solidFill>
          </p:grpSpPr>
          <p:sp>
            <p:nvSpPr>
              <p:cNvPr id="860" name="矩形 859">
                <a:extLst>
                  <a:ext uri="{FF2B5EF4-FFF2-40B4-BE49-F238E27FC236}">
                    <a16:creationId xmlns:a16="http://schemas.microsoft.com/office/drawing/2014/main" id="{5D1D3551-5AA2-087D-4111-80D47D504D1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1" name="矩形 860">
                <a:extLst>
                  <a:ext uri="{FF2B5EF4-FFF2-40B4-BE49-F238E27FC236}">
                    <a16:creationId xmlns:a16="http://schemas.microsoft.com/office/drawing/2014/main" id="{D0164717-EA5D-D5AC-042D-97A7D31B641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2" name="矩形 861">
                <a:extLst>
                  <a:ext uri="{FF2B5EF4-FFF2-40B4-BE49-F238E27FC236}">
                    <a16:creationId xmlns:a16="http://schemas.microsoft.com/office/drawing/2014/main" id="{6C34DD70-4BFE-6EC4-E274-77EB50B127C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3" name="矩形 862">
                <a:extLst>
                  <a:ext uri="{FF2B5EF4-FFF2-40B4-BE49-F238E27FC236}">
                    <a16:creationId xmlns:a16="http://schemas.microsoft.com/office/drawing/2014/main" id="{C4622D9D-0CB3-4B40-C28D-7A2C662B05B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4" name="组合 863">
              <a:extLst>
                <a:ext uri="{FF2B5EF4-FFF2-40B4-BE49-F238E27FC236}">
                  <a16:creationId xmlns:a16="http://schemas.microsoft.com/office/drawing/2014/main" id="{4F7E1C12-ABF2-DECC-948D-C5CF61D3014B}"/>
                </a:ext>
              </a:extLst>
            </p:cNvPr>
            <p:cNvGrpSpPr/>
            <p:nvPr/>
          </p:nvGrpSpPr>
          <p:grpSpPr>
            <a:xfrm flipV="1">
              <a:off x="2970436" y="5592011"/>
              <a:ext cx="2106934" cy="91137"/>
              <a:chOff x="2369816" y="3420033"/>
              <a:chExt cx="1843121" cy="79726"/>
            </a:xfrm>
            <a:solidFill>
              <a:srgbClr val="8497B0"/>
            </a:solidFill>
          </p:grpSpPr>
          <p:sp>
            <p:nvSpPr>
              <p:cNvPr id="865" name="矩形 864">
                <a:extLst>
                  <a:ext uri="{FF2B5EF4-FFF2-40B4-BE49-F238E27FC236}">
                    <a16:creationId xmlns:a16="http://schemas.microsoft.com/office/drawing/2014/main" id="{875979CA-8C62-9C7A-62BC-DC8F3A48D62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6" name="矩形 865">
                <a:extLst>
                  <a:ext uri="{FF2B5EF4-FFF2-40B4-BE49-F238E27FC236}">
                    <a16:creationId xmlns:a16="http://schemas.microsoft.com/office/drawing/2014/main" id="{9B471023-D892-504F-D0FB-AAE3C3F4764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7" name="矩形 866">
                <a:extLst>
                  <a:ext uri="{FF2B5EF4-FFF2-40B4-BE49-F238E27FC236}">
                    <a16:creationId xmlns:a16="http://schemas.microsoft.com/office/drawing/2014/main" id="{60B7F4E9-8D4A-4BCD-35DA-176C7C356E5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68" name="矩形 867">
                <a:extLst>
                  <a:ext uri="{FF2B5EF4-FFF2-40B4-BE49-F238E27FC236}">
                    <a16:creationId xmlns:a16="http://schemas.microsoft.com/office/drawing/2014/main" id="{CEF92725-D842-5815-BA98-DF59F10B10F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69" name="组合 868">
              <a:extLst>
                <a:ext uri="{FF2B5EF4-FFF2-40B4-BE49-F238E27FC236}">
                  <a16:creationId xmlns:a16="http://schemas.microsoft.com/office/drawing/2014/main" id="{329DA3D1-68A4-F25A-E73E-CDD5307DB731}"/>
                </a:ext>
              </a:extLst>
            </p:cNvPr>
            <p:cNvGrpSpPr/>
            <p:nvPr/>
          </p:nvGrpSpPr>
          <p:grpSpPr>
            <a:xfrm flipV="1">
              <a:off x="2969947" y="1668559"/>
              <a:ext cx="2106934" cy="91137"/>
              <a:chOff x="2369816" y="3420033"/>
              <a:chExt cx="1843121" cy="79726"/>
            </a:xfrm>
            <a:solidFill>
              <a:srgbClr val="003300"/>
            </a:solidFill>
          </p:grpSpPr>
          <p:sp>
            <p:nvSpPr>
              <p:cNvPr id="870" name="矩形 869">
                <a:extLst>
                  <a:ext uri="{FF2B5EF4-FFF2-40B4-BE49-F238E27FC236}">
                    <a16:creationId xmlns:a16="http://schemas.microsoft.com/office/drawing/2014/main" id="{39FC07E0-FF81-E453-5F48-D52FD20C42F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1" name="矩形 870">
                <a:extLst>
                  <a:ext uri="{FF2B5EF4-FFF2-40B4-BE49-F238E27FC236}">
                    <a16:creationId xmlns:a16="http://schemas.microsoft.com/office/drawing/2014/main" id="{B402B026-B583-A979-04A7-A928BD99738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2" name="矩形 871">
                <a:extLst>
                  <a:ext uri="{FF2B5EF4-FFF2-40B4-BE49-F238E27FC236}">
                    <a16:creationId xmlns:a16="http://schemas.microsoft.com/office/drawing/2014/main" id="{9D792AB8-DF54-562E-6888-A1195A1ECAF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3" name="矩形 872">
                <a:extLst>
                  <a:ext uri="{FF2B5EF4-FFF2-40B4-BE49-F238E27FC236}">
                    <a16:creationId xmlns:a16="http://schemas.microsoft.com/office/drawing/2014/main" id="{B588D189-5EE7-5219-F0B2-BE5798A5610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4" name="组合 873">
              <a:extLst>
                <a:ext uri="{FF2B5EF4-FFF2-40B4-BE49-F238E27FC236}">
                  <a16:creationId xmlns:a16="http://schemas.microsoft.com/office/drawing/2014/main" id="{4C68823F-4E78-AAA6-F10E-2F0A20D20B16}"/>
                </a:ext>
              </a:extLst>
            </p:cNvPr>
            <p:cNvGrpSpPr/>
            <p:nvPr/>
          </p:nvGrpSpPr>
          <p:grpSpPr>
            <a:xfrm flipV="1">
              <a:off x="2969947" y="1830240"/>
              <a:ext cx="2106934" cy="91137"/>
              <a:chOff x="2369816" y="3420033"/>
              <a:chExt cx="1843121" cy="79726"/>
            </a:xfrm>
            <a:solidFill>
              <a:srgbClr val="666633"/>
            </a:solidFill>
          </p:grpSpPr>
          <p:sp>
            <p:nvSpPr>
              <p:cNvPr id="875" name="矩形 874">
                <a:extLst>
                  <a:ext uri="{FF2B5EF4-FFF2-40B4-BE49-F238E27FC236}">
                    <a16:creationId xmlns:a16="http://schemas.microsoft.com/office/drawing/2014/main" id="{23150DBB-BD9F-BF1E-5E2A-D01C8B05DF0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6" name="矩形 875">
                <a:extLst>
                  <a:ext uri="{FF2B5EF4-FFF2-40B4-BE49-F238E27FC236}">
                    <a16:creationId xmlns:a16="http://schemas.microsoft.com/office/drawing/2014/main" id="{423AB61B-315B-8474-0C29-3FBFE19D6B2F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7" name="矩形 876">
                <a:extLst>
                  <a:ext uri="{FF2B5EF4-FFF2-40B4-BE49-F238E27FC236}">
                    <a16:creationId xmlns:a16="http://schemas.microsoft.com/office/drawing/2014/main" id="{BB8B4CEB-7493-F7D1-5E19-050E296011D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78" name="矩形 877">
                <a:extLst>
                  <a:ext uri="{FF2B5EF4-FFF2-40B4-BE49-F238E27FC236}">
                    <a16:creationId xmlns:a16="http://schemas.microsoft.com/office/drawing/2014/main" id="{73A1DDA6-2182-B5D5-F392-D2E14076ED8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79" name="组合 878">
              <a:extLst>
                <a:ext uri="{FF2B5EF4-FFF2-40B4-BE49-F238E27FC236}">
                  <a16:creationId xmlns:a16="http://schemas.microsoft.com/office/drawing/2014/main" id="{AB96966E-834C-AB7C-44DE-36B70489AE23}"/>
                </a:ext>
              </a:extLst>
            </p:cNvPr>
            <p:cNvGrpSpPr/>
            <p:nvPr/>
          </p:nvGrpSpPr>
          <p:grpSpPr>
            <a:xfrm flipV="1">
              <a:off x="2969947" y="1991921"/>
              <a:ext cx="2106934" cy="91137"/>
              <a:chOff x="2369816" y="3420033"/>
              <a:chExt cx="1843121" cy="79726"/>
            </a:xfrm>
            <a:solidFill>
              <a:srgbClr val="99CC00"/>
            </a:solidFill>
          </p:grpSpPr>
          <p:sp>
            <p:nvSpPr>
              <p:cNvPr id="880" name="矩形 879">
                <a:extLst>
                  <a:ext uri="{FF2B5EF4-FFF2-40B4-BE49-F238E27FC236}">
                    <a16:creationId xmlns:a16="http://schemas.microsoft.com/office/drawing/2014/main" id="{BC6F2769-DC7F-83B2-A216-D5133198CD2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1" name="矩形 880">
                <a:extLst>
                  <a:ext uri="{FF2B5EF4-FFF2-40B4-BE49-F238E27FC236}">
                    <a16:creationId xmlns:a16="http://schemas.microsoft.com/office/drawing/2014/main" id="{8EC7ABCF-82F6-650A-8B22-B71C0927890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2" name="矩形 881">
                <a:extLst>
                  <a:ext uri="{FF2B5EF4-FFF2-40B4-BE49-F238E27FC236}">
                    <a16:creationId xmlns:a16="http://schemas.microsoft.com/office/drawing/2014/main" id="{D0F6B8B4-3EAC-CB34-D5B5-FA8886F1C35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3" name="矩形 882">
                <a:extLst>
                  <a:ext uri="{FF2B5EF4-FFF2-40B4-BE49-F238E27FC236}">
                    <a16:creationId xmlns:a16="http://schemas.microsoft.com/office/drawing/2014/main" id="{0FD690AA-7549-174D-2AAC-D78E96A7585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884" name="组合 883">
              <a:extLst>
                <a:ext uri="{FF2B5EF4-FFF2-40B4-BE49-F238E27FC236}">
                  <a16:creationId xmlns:a16="http://schemas.microsoft.com/office/drawing/2014/main" id="{8F58DDC6-B4E9-745B-40D5-9CAE9F0796B4}"/>
                </a:ext>
              </a:extLst>
            </p:cNvPr>
            <p:cNvGrpSpPr/>
            <p:nvPr/>
          </p:nvGrpSpPr>
          <p:grpSpPr>
            <a:xfrm flipV="1">
              <a:off x="2969947" y="2153602"/>
              <a:ext cx="2106934" cy="91137"/>
              <a:chOff x="2369816" y="3420033"/>
              <a:chExt cx="1843121" cy="79726"/>
            </a:xfrm>
            <a:solidFill>
              <a:srgbClr val="CCCC00"/>
            </a:solidFill>
          </p:grpSpPr>
          <p:sp>
            <p:nvSpPr>
              <p:cNvPr id="885" name="矩形 884">
                <a:extLst>
                  <a:ext uri="{FF2B5EF4-FFF2-40B4-BE49-F238E27FC236}">
                    <a16:creationId xmlns:a16="http://schemas.microsoft.com/office/drawing/2014/main" id="{267258E6-8ACB-7CEC-27E4-EBB1E8257F0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6" name="矩形 885">
                <a:extLst>
                  <a:ext uri="{FF2B5EF4-FFF2-40B4-BE49-F238E27FC236}">
                    <a16:creationId xmlns:a16="http://schemas.microsoft.com/office/drawing/2014/main" id="{9EB97C29-7DDC-DF18-F8DC-91597A3562B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7" name="矩形 886">
                <a:extLst>
                  <a:ext uri="{FF2B5EF4-FFF2-40B4-BE49-F238E27FC236}">
                    <a16:creationId xmlns:a16="http://schemas.microsoft.com/office/drawing/2014/main" id="{127F146F-3B9B-F437-E816-07193FB1BB2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8" name="矩形 887">
                <a:extLst>
                  <a:ext uri="{FF2B5EF4-FFF2-40B4-BE49-F238E27FC236}">
                    <a16:creationId xmlns:a16="http://schemas.microsoft.com/office/drawing/2014/main" id="{AD68B8F6-8170-0598-7122-B25E5E35B6E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14" name="组合 1013">
              <a:extLst>
                <a:ext uri="{FF2B5EF4-FFF2-40B4-BE49-F238E27FC236}">
                  <a16:creationId xmlns:a16="http://schemas.microsoft.com/office/drawing/2014/main" id="{B2C90942-464F-E8F1-96C6-6451F69FF566}"/>
                </a:ext>
              </a:extLst>
            </p:cNvPr>
            <p:cNvGrpSpPr/>
            <p:nvPr/>
          </p:nvGrpSpPr>
          <p:grpSpPr>
            <a:xfrm flipV="1">
              <a:off x="3301237" y="5588926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15" name="矩形 1014">
                <a:extLst>
                  <a:ext uri="{FF2B5EF4-FFF2-40B4-BE49-F238E27FC236}">
                    <a16:creationId xmlns:a16="http://schemas.microsoft.com/office/drawing/2014/main" id="{47E7563B-F81F-8C33-DC13-08B19DF7207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6" name="矩形 1015">
                <a:extLst>
                  <a:ext uri="{FF2B5EF4-FFF2-40B4-BE49-F238E27FC236}">
                    <a16:creationId xmlns:a16="http://schemas.microsoft.com/office/drawing/2014/main" id="{B9BBE09C-B7BE-6DFD-97A5-34E809195BC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7" name="矩形 1016">
                <a:extLst>
                  <a:ext uri="{FF2B5EF4-FFF2-40B4-BE49-F238E27FC236}">
                    <a16:creationId xmlns:a16="http://schemas.microsoft.com/office/drawing/2014/main" id="{3604FAC5-09A2-316B-DA9F-3ECA5FCD300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8" name="矩形 1017">
                <a:extLst>
                  <a:ext uri="{FF2B5EF4-FFF2-40B4-BE49-F238E27FC236}">
                    <a16:creationId xmlns:a16="http://schemas.microsoft.com/office/drawing/2014/main" id="{891B5594-D397-BEFB-3794-D8E9AE2F373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4" name="组合 1023">
              <a:extLst>
                <a:ext uri="{FF2B5EF4-FFF2-40B4-BE49-F238E27FC236}">
                  <a16:creationId xmlns:a16="http://schemas.microsoft.com/office/drawing/2014/main" id="{17745A77-23B2-63D5-7B98-678045A26F67}"/>
                </a:ext>
              </a:extLst>
            </p:cNvPr>
            <p:cNvGrpSpPr/>
            <p:nvPr/>
          </p:nvGrpSpPr>
          <p:grpSpPr>
            <a:xfrm flipV="1">
              <a:off x="3511743" y="5427245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25" name="矩形 1024">
                <a:extLst>
                  <a:ext uri="{FF2B5EF4-FFF2-40B4-BE49-F238E27FC236}">
                    <a16:creationId xmlns:a16="http://schemas.microsoft.com/office/drawing/2014/main" id="{994D24F3-F85B-96D8-1943-B32728B0D81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6" name="矩形 1025">
                <a:extLst>
                  <a:ext uri="{FF2B5EF4-FFF2-40B4-BE49-F238E27FC236}">
                    <a16:creationId xmlns:a16="http://schemas.microsoft.com/office/drawing/2014/main" id="{217C171E-4257-663C-F158-42D2D4F2AC2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7" name="矩形 1026">
                <a:extLst>
                  <a:ext uri="{FF2B5EF4-FFF2-40B4-BE49-F238E27FC236}">
                    <a16:creationId xmlns:a16="http://schemas.microsoft.com/office/drawing/2014/main" id="{469F5434-143C-7970-A8C3-7ED74208D15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8" name="矩形 1027">
                <a:extLst>
                  <a:ext uri="{FF2B5EF4-FFF2-40B4-BE49-F238E27FC236}">
                    <a16:creationId xmlns:a16="http://schemas.microsoft.com/office/drawing/2014/main" id="{25A65D29-4B1A-4F63-6C3C-BC160309BD2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4" name="组合 1033">
              <a:extLst>
                <a:ext uri="{FF2B5EF4-FFF2-40B4-BE49-F238E27FC236}">
                  <a16:creationId xmlns:a16="http://schemas.microsoft.com/office/drawing/2014/main" id="{B0EA2971-51A1-498E-2DE8-E32D0ED2AAC4}"/>
                </a:ext>
              </a:extLst>
            </p:cNvPr>
            <p:cNvGrpSpPr/>
            <p:nvPr/>
          </p:nvGrpSpPr>
          <p:grpSpPr>
            <a:xfrm flipV="1">
              <a:off x="3399524" y="4782886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35" name="矩形 1034">
                <a:extLst>
                  <a:ext uri="{FF2B5EF4-FFF2-40B4-BE49-F238E27FC236}">
                    <a16:creationId xmlns:a16="http://schemas.microsoft.com/office/drawing/2014/main" id="{C78ED8C7-2F28-A27B-7646-9F9397A5AE9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6" name="矩形 1035">
                <a:extLst>
                  <a:ext uri="{FF2B5EF4-FFF2-40B4-BE49-F238E27FC236}">
                    <a16:creationId xmlns:a16="http://schemas.microsoft.com/office/drawing/2014/main" id="{A0695D61-A37F-C093-5516-4157A7D065CC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7" name="矩形 1036">
                <a:extLst>
                  <a:ext uri="{FF2B5EF4-FFF2-40B4-BE49-F238E27FC236}">
                    <a16:creationId xmlns:a16="http://schemas.microsoft.com/office/drawing/2014/main" id="{EA7B2236-D919-0491-4BA3-5E7ADE83189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8" name="矩形 1037">
                <a:extLst>
                  <a:ext uri="{FF2B5EF4-FFF2-40B4-BE49-F238E27FC236}">
                    <a16:creationId xmlns:a16="http://schemas.microsoft.com/office/drawing/2014/main" id="{185490C2-6CAD-B2B8-A867-A5704C3D32E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9" name="组合 103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702383" y="5109554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40" name="矩形 103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1" name="矩形 104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2" name="矩形 104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3" name="矩形 104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4" name="组合 1043">
              <a:extLst>
                <a:ext uri="{FF2B5EF4-FFF2-40B4-BE49-F238E27FC236}">
                  <a16:creationId xmlns:a16="http://schemas.microsoft.com/office/drawing/2014/main" id="{97126F60-5064-3608-F4ED-2A98BBAB8870}"/>
                </a:ext>
              </a:extLst>
            </p:cNvPr>
            <p:cNvGrpSpPr/>
            <p:nvPr/>
          </p:nvGrpSpPr>
          <p:grpSpPr>
            <a:xfrm flipV="1">
              <a:off x="3854783" y="5261954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45" name="矩形 1044">
                <a:extLst>
                  <a:ext uri="{FF2B5EF4-FFF2-40B4-BE49-F238E27FC236}">
                    <a16:creationId xmlns:a16="http://schemas.microsoft.com/office/drawing/2014/main" id="{59C59399-DA7F-22D4-D414-00371C4F242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6" name="矩形 1045">
                <a:extLst>
                  <a:ext uri="{FF2B5EF4-FFF2-40B4-BE49-F238E27FC236}">
                    <a16:creationId xmlns:a16="http://schemas.microsoft.com/office/drawing/2014/main" id="{CBAED058-1557-5767-5F01-894803F0413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7" name="矩形 1046">
                <a:extLst>
                  <a:ext uri="{FF2B5EF4-FFF2-40B4-BE49-F238E27FC236}">
                    <a16:creationId xmlns:a16="http://schemas.microsoft.com/office/drawing/2014/main" id="{74710211-7C93-A6AF-8CE3-FFAA04D25D99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" name="矩形 1047">
                <a:extLst>
                  <a:ext uri="{FF2B5EF4-FFF2-40B4-BE49-F238E27FC236}">
                    <a16:creationId xmlns:a16="http://schemas.microsoft.com/office/drawing/2014/main" id="{283E6398-433C-460D-4523-04BA655AC6B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49" name="组合 1048">
              <a:extLst>
                <a:ext uri="{FF2B5EF4-FFF2-40B4-BE49-F238E27FC236}">
                  <a16:creationId xmlns:a16="http://schemas.microsoft.com/office/drawing/2014/main" id="{68E7DF20-D17A-94AC-6BDE-D4891458E672}"/>
                </a:ext>
              </a:extLst>
            </p:cNvPr>
            <p:cNvGrpSpPr/>
            <p:nvPr/>
          </p:nvGrpSpPr>
          <p:grpSpPr>
            <a:xfrm flipV="1">
              <a:off x="4028056" y="4939372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50" name="矩形 1049">
                <a:extLst>
                  <a:ext uri="{FF2B5EF4-FFF2-40B4-BE49-F238E27FC236}">
                    <a16:creationId xmlns:a16="http://schemas.microsoft.com/office/drawing/2014/main" id="{BEF33A16-EB3B-1613-E4AC-93DDC0BF356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1" name="矩形 1050">
                <a:extLst>
                  <a:ext uri="{FF2B5EF4-FFF2-40B4-BE49-F238E27FC236}">
                    <a16:creationId xmlns:a16="http://schemas.microsoft.com/office/drawing/2014/main" id="{61AE14D8-A4C3-511A-003E-EC2FE0D3658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2" name="矩形 1051">
                <a:extLst>
                  <a:ext uri="{FF2B5EF4-FFF2-40B4-BE49-F238E27FC236}">
                    <a16:creationId xmlns:a16="http://schemas.microsoft.com/office/drawing/2014/main" id="{8C94AB46-29B2-0781-8E23-A31C3327FE3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3" name="矩形 1052">
                <a:extLst>
                  <a:ext uri="{FF2B5EF4-FFF2-40B4-BE49-F238E27FC236}">
                    <a16:creationId xmlns:a16="http://schemas.microsoft.com/office/drawing/2014/main" id="{FC453FA4-7174-5385-51F3-093E0AAC28E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54" name="组合 105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925117" y="461935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55" name="矩形 105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56" name="矩形 105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57" name="矩形 105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58" name="矩形 105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59" name="组合 105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611476" y="4436570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60" name="矩形 105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1" name="矩形 106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2" name="矩形 106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3" name="矩形 106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64" name="组合 106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038755" y="4276995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65" name="矩形 106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6" name="矩形 106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7" name="矩形 106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68" name="矩形 106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69" name="组合 106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220677" y="4114029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70" name="矩形 106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1" name="矩形 107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2" name="矩形 107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3" name="矩形 107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74" name="组合 107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278638" y="396187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75" name="矩形 107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6" name="矩形 107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7" name="矩形 107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78" name="矩形 107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79" name="组合 107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469166" y="3800368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80" name="矩形 107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1" name="矩形 108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2" name="矩形 108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3" name="矩形 108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84" name="组合 108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098983" y="3638269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85" name="矩形 108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6" name="矩形 108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7" name="矩形 108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88" name="矩形 108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89" name="组合 108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373012" y="347773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90" name="矩形 108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1" name="矩形 109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2" name="矩形 109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3" name="矩形 109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94" name="组合 109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486157" y="3296640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95" name="矩形 109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6" name="矩形 109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7" name="矩形 109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98" name="矩形 109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99" name="组合 109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709729" y="3137913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00" name="矩形 109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1" name="矩形 110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2" name="矩形 110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3" name="矩形 110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04" name="组合 110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887717" y="2971848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05" name="矩形 110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6" name="矩形 110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7" name="矩形 110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08" name="矩形 110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09" name="组合 110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649103" y="2815373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10" name="矩形 110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1" name="矩形 111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2" name="矩形 111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3" name="矩形 111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14" name="组合 111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441055" y="2651889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15" name="矩形 111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6" name="矩形 111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7" name="矩形 111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18" name="矩形 111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19" name="组合 111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428295" y="2490683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20" name="矩形 111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1" name="矩形 112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2" name="矩形 112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3" name="矩形 112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24" name="组合 112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763669" y="232973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25" name="矩形 112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6" name="矩形 112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7" name="矩形 112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28" name="矩形 112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29" name="组合 112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276540" y="215391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30" name="矩形 112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1" name="矩形 113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2" name="矩形 113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3" name="矩形 113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34" name="组合 113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482051" y="1985601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35" name="矩形 113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6" name="矩形 113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7" name="矩形 113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38" name="矩形 113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39" name="组合 1138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4589391" y="1828697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40" name="矩形 1139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1" name="矩形 1140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2" name="矩形 1141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3" name="矩形 1142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44" name="组合 1143">
              <a:extLst>
                <a:ext uri="{FF2B5EF4-FFF2-40B4-BE49-F238E27FC236}">
                  <a16:creationId xmlns:a16="http://schemas.microsoft.com/office/drawing/2014/main" id="{C8CE5F77-EA3D-1E50-2512-67FF8374BF9F}"/>
                </a:ext>
              </a:extLst>
            </p:cNvPr>
            <p:cNvGrpSpPr/>
            <p:nvPr/>
          </p:nvGrpSpPr>
          <p:grpSpPr>
            <a:xfrm flipV="1">
              <a:off x="3904913" y="1666245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45" name="矩形 1144">
                <a:extLst>
                  <a:ext uri="{FF2B5EF4-FFF2-40B4-BE49-F238E27FC236}">
                    <a16:creationId xmlns:a16="http://schemas.microsoft.com/office/drawing/2014/main" id="{2837FE80-A971-3F9A-5678-198F9DA5574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6" name="矩形 1145">
                <a:extLst>
                  <a:ext uri="{FF2B5EF4-FFF2-40B4-BE49-F238E27FC236}">
                    <a16:creationId xmlns:a16="http://schemas.microsoft.com/office/drawing/2014/main" id="{87CFCE31-D733-DC92-0AA1-556DCA2E154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7" name="矩形 1146">
                <a:extLst>
                  <a:ext uri="{FF2B5EF4-FFF2-40B4-BE49-F238E27FC236}">
                    <a16:creationId xmlns:a16="http://schemas.microsoft.com/office/drawing/2014/main" id="{C95793FE-6DFA-17CB-F4F3-10A1E3626D3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48" name="矩形 1147">
                <a:extLst>
                  <a:ext uri="{FF2B5EF4-FFF2-40B4-BE49-F238E27FC236}">
                    <a16:creationId xmlns:a16="http://schemas.microsoft.com/office/drawing/2014/main" id="{83D4FD3C-BE56-CC7E-3301-CEFFA81E2E8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65" name="组合 1264">
            <a:extLst>
              <a:ext uri="{FF2B5EF4-FFF2-40B4-BE49-F238E27FC236}">
                <a16:creationId xmlns:a16="http://schemas.microsoft.com/office/drawing/2014/main" id="{335CB1DC-3205-9D4F-2DDE-7C946978BF9D}"/>
              </a:ext>
            </a:extLst>
          </p:cNvPr>
          <p:cNvGrpSpPr/>
          <p:nvPr/>
        </p:nvGrpSpPr>
        <p:grpSpPr>
          <a:xfrm>
            <a:off x="4810621" y="1667334"/>
            <a:ext cx="2107423" cy="4015814"/>
            <a:chOff x="5664061" y="1667334"/>
            <a:chExt cx="2107423" cy="4015814"/>
          </a:xfrm>
        </p:grpSpPr>
        <p:grpSp>
          <p:nvGrpSpPr>
            <p:cNvPr id="889" name="组合 888">
              <a:extLst>
                <a:ext uri="{FF2B5EF4-FFF2-40B4-BE49-F238E27FC236}">
                  <a16:creationId xmlns:a16="http://schemas.microsoft.com/office/drawing/2014/main" id="{CFC7D6B6-3294-1EC4-18E8-AD5DB7927859}"/>
                </a:ext>
              </a:extLst>
            </p:cNvPr>
            <p:cNvGrpSpPr/>
            <p:nvPr/>
          </p:nvGrpSpPr>
          <p:grpSpPr>
            <a:xfrm flipV="1">
              <a:off x="5664550" y="2332226"/>
              <a:ext cx="2106934" cy="91137"/>
              <a:chOff x="2369816" y="3420033"/>
              <a:chExt cx="1843121" cy="79726"/>
            </a:xfrm>
            <a:solidFill>
              <a:srgbClr val="FF9933"/>
            </a:solidFill>
          </p:grpSpPr>
          <p:sp>
            <p:nvSpPr>
              <p:cNvPr id="890" name="矩形 889">
                <a:extLst>
                  <a:ext uri="{FF2B5EF4-FFF2-40B4-BE49-F238E27FC236}">
                    <a16:creationId xmlns:a16="http://schemas.microsoft.com/office/drawing/2014/main" id="{D233FA71-7417-C311-4DD7-CA7D43A75EC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1" name="矩形 890">
                <a:extLst>
                  <a:ext uri="{FF2B5EF4-FFF2-40B4-BE49-F238E27FC236}">
                    <a16:creationId xmlns:a16="http://schemas.microsoft.com/office/drawing/2014/main" id="{6A8ACD6C-6191-A083-5186-D2EDE71BA9E4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2" name="矩形 891">
                <a:extLst>
                  <a:ext uri="{FF2B5EF4-FFF2-40B4-BE49-F238E27FC236}">
                    <a16:creationId xmlns:a16="http://schemas.microsoft.com/office/drawing/2014/main" id="{5D744B3C-7B37-BF42-1A31-4229CB737D2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3" name="矩形 892">
                <a:extLst>
                  <a:ext uri="{FF2B5EF4-FFF2-40B4-BE49-F238E27FC236}">
                    <a16:creationId xmlns:a16="http://schemas.microsoft.com/office/drawing/2014/main" id="{75624D30-5879-D83A-B2C8-BC453B38022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4" name="组合 893">
              <a:extLst>
                <a:ext uri="{FF2B5EF4-FFF2-40B4-BE49-F238E27FC236}">
                  <a16:creationId xmlns:a16="http://schemas.microsoft.com/office/drawing/2014/main" id="{44EFCA42-D613-E096-0AD3-2910577FA594}"/>
                </a:ext>
              </a:extLst>
            </p:cNvPr>
            <p:cNvGrpSpPr/>
            <p:nvPr/>
          </p:nvGrpSpPr>
          <p:grpSpPr>
            <a:xfrm flipV="1">
              <a:off x="5664061" y="3476867"/>
              <a:ext cx="2106934" cy="91137"/>
              <a:chOff x="2369816" y="3420033"/>
              <a:chExt cx="1843121" cy="79726"/>
            </a:xfrm>
            <a:solidFill>
              <a:srgbClr val="6600FF"/>
            </a:solidFill>
          </p:grpSpPr>
          <p:sp>
            <p:nvSpPr>
              <p:cNvPr id="895" name="矩形 894">
                <a:extLst>
                  <a:ext uri="{FF2B5EF4-FFF2-40B4-BE49-F238E27FC236}">
                    <a16:creationId xmlns:a16="http://schemas.microsoft.com/office/drawing/2014/main" id="{FC31D98A-19DE-410F-DA63-8C8AD2AF12AE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6" name="矩形 895">
                <a:extLst>
                  <a:ext uri="{FF2B5EF4-FFF2-40B4-BE49-F238E27FC236}">
                    <a16:creationId xmlns:a16="http://schemas.microsoft.com/office/drawing/2014/main" id="{360DD31C-2E57-DA7D-CE38-323DAAFF794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7" name="矩形 896">
                <a:extLst>
                  <a:ext uri="{FF2B5EF4-FFF2-40B4-BE49-F238E27FC236}">
                    <a16:creationId xmlns:a16="http://schemas.microsoft.com/office/drawing/2014/main" id="{AB9AF420-5E23-E075-7F1A-CC163F6D59B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8" name="矩形 897">
                <a:extLst>
                  <a:ext uri="{FF2B5EF4-FFF2-40B4-BE49-F238E27FC236}">
                    <a16:creationId xmlns:a16="http://schemas.microsoft.com/office/drawing/2014/main" id="{77286125-1FE1-5DAF-6682-598A0ADA279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9" name="组合 898">
              <a:extLst>
                <a:ext uri="{FF2B5EF4-FFF2-40B4-BE49-F238E27FC236}">
                  <a16:creationId xmlns:a16="http://schemas.microsoft.com/office/drawing/2014/main" id="{53B8241C-8725-D094-8E0E-12734C163F68}"/>
                </a:ext>
              </a:extLst>
            </p:cNvPr>
            <p:cNvGrpSpPr/>
            <p:nvPr/>
          </p:nvGrpSpPr>
          <p:grpSpPr>
            <a:xfrm flipV="1">
              <a:off x="5664550" y="2493907"/>
              <a:ext cx="2106934" cy="91137"/>
              <a:chOff x="2369816" y="3420033"/>
              <a:chExt cx="1843121" cy="79726"/>
            </a:xfrm>
            <a:solidFill>
              <a:srgbClr val="FF6600"/>
            </a:solidFill>
          </p:grpSpPr>
          <p:sp>
            <p:nvSpPr>
              <p:cNvPr id="900" name="矩形 899">
                <a:extLst>
                  <a:ext uri="{FF2B5EF4-FFF2-40B4-BE49-F238E27FC236}">
                    <a16:creationId xmlns:a16="http://schemas.microsoft.com/office/drawing/2014/main" id="{5900C5A6-9158-725F-BBF0-6B121FA86717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1" name="矩形 900">
                <a:extLst>
                  <a:ext uri="{FF2B5EF4-FFF2-40B4-BE49-F238E27FC236}">
                    <a16:creationId xmlns:a16="http://schemas.microsoft.com/office/drawing/2014/main" id="{F8BF9B57-87BF-46BA-3064-BC060F0A2F8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2" name="矩形 901">
                <a:extLst>
                  <a:ext uri="{FF2B5EF4-FFF2-40B4-BE49-F238E27FC236}">
                    <a16:creationId xmlns:a16="http://schemas.microsoft.com/office/drawing/2014/main" id="{CE8DD7BC-3F26-761B-6E16-78203C737C4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3" name="矩形 902">
                <a:extLst>
                  <a:ext uri="{FF2B5EF4-FFF2-40B4-BE49-F238E27FC236}">
                    <a16:creationId xmlns:a16="http://schemas.microsoft.com/office/drawing/2014/main" id="{45C65D7D-73E3-1449-7B47-4A337770AB9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04" name="组合 903">
              <a:extLst>
                <a:ext uri="{FF2B5EF4-FFF2-40B4-BE49-F238E27FC236}">
                  <a16:creationId xmlns:a16="http://schemas.microsoft.com/office/drawing/2014/main" id="{7BD49A2C-ED8F-A194-51FE-D01699CA979A}"/>
                </a:ext>
              </a:extLst>
            </p:cNvPr>
            <p:cNvGrpSpPr/>
            <p:nvPr/>
          </p:nvGrpSpPr>
          <p:grpSpPr>
            <a:xfrm flipV="1">
              <a:off x="5664061" y="3638548"/>
              <a:ext cx="2106934" cy="91137"/>
              <a:chOff x="2369816" y="3420033"/>
              <a:chExt cx="1843121" cy="79726"/>
            </a:xfrm>
            <a:solidFill>
              <a:srgbClr val="3366FF"/>
            </a:solidFill>
          </p:grpSpPr>
          <p:sp>
            <p:nvSpPr>
              <p:cNvPr id="905" name="矩形 904">
                <a:extLst>
                  <a:ext uri="{FF2B5EF4-FFF2-40B4-BE49-F238E27FC236}">
                    <a16:creationId xmlns:a16="http://schemas.microsoft.com/office/drawing/2014/main" id="{1DD91B98-64A8-9782-3F6E-43A21F00D1A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6" name="矩形 905">
                <a:extLst>
                  <a:ext uri="{FF2B5EF4-FFF2-40B4-BE49-F238E27FC236}">
                    <a16:creationId xmlns:a16="http://schemas.microsoft.com/office/drawing/2014/main" id="{D39ABE4B-90FC-BFB6-88B9-99CFDF5A5E2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7" name="矩形 906">
                <a:extLst>
                  <a:ext uri="{FF2B5EF4-FFF2-40B4-BE49-F238E27FC236}">
                    <a16:creationId xmlns:a16="http://schemas.microsoft.com/office/drawing/2014/main" id="{D95D6F78-4025-9175-CA6C-380CCC5AC22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8" name="矩形 907">
                <a:extLst>
                  <a:ext uri="{FF2B5EF4-FFF2-40B4-BE49-F238E27FC236}">
                    <a16:creationId xmlns:a16="http://schemas.microsoft.com/office/drawing/2014/main" id="{E90CE35F-01D6-7812-E6B0-C4BD21527E0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09" name="组合 908">
              <a:extLst>
                <a:ext uri="{FF2B5EF4-FFF2-40B4-BE49-F238E27FC236}">
                  <a16:creationId xmlns:a16="http://schemas.microsoft.com/office/drawing/2014/main" id="{7677058C-01C6-3006-1D33-58B0994D72AB}"/>
                </a:ext>
              </a:extLst>
            </p:cNvPr>
            <p:cNvGrpSpPr/>
            <p:nvPr/>
          </p:nvGrpSpPr>
          <p:grpSpPr>
            <a:xfrm flipV="1">
              <a:off x="5664550" y="2655588"/>
              <a:ext cx="2106934" cy="91137"/>
              <a:chOff x="2369816" y="3420033"/>
              <a:chExt cx="1843121" cy="79726"/>
            </a:xfrm>
            <a:solidFill>
              <a:srgbClr val="FF9966"/>
            </a:solidFill>
          </p:grpSpPr>
          <p:sp>
            <p:nvSpPr>
              <p:cNvPr id="910" name="矩形 909">
                <a:extLst>
                  <a:ext uri="{FF2B5EF4-FFF2-40B4-BE49-F238E27FC236}">
                    <a16:creationId xmlns:a16="http://schemas.microsoft.com/office/drawing/2014/main" id="{C4D6F1D4-DBAC-523C-60A1-6949B8ACB09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1" name="矩形 910">
                <a:extLst>
                  <a:ext uri="{FF2B5EF4-FFF2-40B4-BE49-F238E27FC236}">
                    <a16:creationId xmlns:a16="http://schemas.microsoft.com/office/drawing/2014/main" id="{88AC1F1C-59D2-DD78-C51C-3DB24BC4ECD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2" name="矩形 911">
                <a:extLst>
                  <a:ext uri="{FF2B5EF4-FFF2-40B4-BE49-F238E27FC236}">
                    <a16:creationId xmlns:a16="http://schemas.microsoft.com/office/drawing/2014/main" id="{F155F5D9-67FE-FA91-24D9-B5A51EC1439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3" name="矩形 912">
                <a:extLst>
                  <a:ext uri="{FF2B5EF4-FFF2-40B4-BE49-F238E27FC236}">
                    <a16:creationId xmlns:a16="http://schemas.microsoft.com/office/drawing/2014/main" id="{AA0CC97E-6555-444D-F8CB-AD2DC6634652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14" name="组合 913">
              <a:extLst>
                <a:ext uri="{FF2B5EF4-FFF2-40B4-BE49-F238E27FC236}">
                  <a16:creationId xmlns:a16="http://schemas.microsoft.com/office/drawing/2014/main" id="{34CD6DD4-139A-6802-BC77-6A71AE3383CE}"/>
                </a:ext>
              </a:extLst>
            </p:cNvPr>
            <p:cNvGrpSpPr/>
            <p:nvPr/>
          </p:nvGrpSpPr>
          <p:grpSpPr>
            <a:xfrm flipV="1">
              <a:off x="5664061" y="3800229"/>
              <a:ext cx="2106934" cy="91137"/>
              <a:chOff x="2369816" y="3420033"/>
              <a:chExt cx="1843121" cy="79726"/>
            </a:xfrm>
            <a:solidFill>
              <a:srgbClr val="0099FF"/>
            </a:solidFill>
          </p:grpSpPr>
          <p:sp>
            <p:nvSpPr>
              <p:cNvPr id="915" name="矩形 914">
                <a:extLst>
                  <a:ext uri="{FF2B5EF4-FFF2-40B4-BE49-F238E27FC236}">
                    <a16:creationId xmlns:a16="http://schemas.microsoft.com/office/drawing/2014/main" id="{E6898BA3-48FB-D58A-47D3-C5012AEB2FF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6" name="矩形 915">
                <a:extLst>
                  <a:ext uri="{FF2B5EF4-FFF2-40B4-BE49-F238E27FC236}">
                    <a16:creationId xmlns:a16="http://schemas.microsoft.com/office/drawing/2014/main" id="{79AE55AA-7D88-2502-91DD-63B67BEE8AA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7" name="矩形 916">
                <a:extLst>
                  <a:ext uri="{FF2B5EF4-FFF2-40B4-BE49-F238E27FC236}">
                    <a16:creationId xmlns:a16="http://schemas.microsoft.com/office/drawing/2014/main" id="{7FE14827-B291-D8BE-B3ED-C833B5418E1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8" name="矩形 917">
                <a:extLst>
                  <a:ext uri="{FF2B5EF4-FFF2-40B4-BE49-F238E27FC236}">
                    <a16:creationId xmlns:a16="http://schemas.microsoft.com/office/drawing/2014/main" id="{1BD164D0-32BC-33FA-251F-D2E8ECFF804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19" name="组合 918">
              <a:extLst>
                <a:ext uri="{FF2B5EF4-FFF2-40B4-BE49-F238E27FC236}">
                  <a16:creationId xmlns:a16="http://schemas.microsoft.com/office/drawing/2014/main" id="{5D408D9B-1A59-85B1-FB3A-064ADDC33DAC}"/>
                </a:ext>
              </a:extLst>
            </p:cNvPr>
            <p:cNvGrpSpPr/>
            <p:nvPr/>
          </p:nvGrpSpPr>
          <p:grpSpPr>
            <a:xfrm flipV="1">
              <a:off x="5664550" y="2817269"/>
              <a:ext cx="2106934" cy="91137"/>
              <a:chOff x="2369816" y="3420033"/>
              <a:chExt cx="1843121" cy="79726"/>
            </a:xfrm>
            <a:solidFill>
              <a:srgbClr val="006600"/>
            </a:solidFill>
          </p:grpSpPr>
          <p:sp>
            <p:nvSpPr>
              <p:cNvPr id="920" name="矩形 919">
                <a:extLst>
                  <a:ext uri="{FF2B5EF4-FFF2-40B4-BE49-F238E27FC236}">
                    <a16:creationId xmlns:a16="http://schemas.microsoft.com/office/drawing/2014/main" id="{4C7412C6-05B3-7A7E-6EDE-14625EC0220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1" name="矩形 920">
                <a:extLst>
                  <a:ext uri="{FF2B5EF4-FFF2-40B4-BE49-F238E27FC236}">
                    <a16:creationId xmlns:a16="http://schemas.microsoft.com/office/drawing/2014/main" id="{4363F467-5ED9-574C-7CDB-B8A0C232073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2" name="矩形 921">
                <a:extLst>
                  <a:ext uri="{FF2B5EF4-FFF2-40B4-BE49-F238E27FC236}">
                    <a16:creationId xmlns:a16="http://schemas.microsoft.com/office/drawing/2014/main" id="{715940FC-2E62-A6DC-2955-296C8A3ED65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3" name="矩形 922">
                <a:extLst>
                  <a:ext uri="{FF2B5EF4-FFF2-40B4-BE49-F238E27FC236}">
                    <a16:creationId xmlns:a16="http://schemas.microsoft.com/office/drawing/2014/main" id="{3D163807-BDE2-B435-0B54-EBE280F1FA5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24" name="组合 923">
              <a:extLst>
                <a:ext uri="{FF2B5EF4-FFF2-40B4-BE49-F238E27FC236}">
                  <a16:creationId xmlns:a16="http://schemas.microsoft.com/office/drawing/2014/main" id="{BEDB8429-B894-F571-AE16-51436FF15DB9}"/>
                </a:ext>
              </a:extLst>
            </p:cNvPr>
            <p:cNvGrpSpPr/>
            <p:nvPr/>
          </p:nvGrpSpPr>
          <p:grpSpPr>
            <a:xfrm flipV="1">
              <a:off x="5664061" y="3961910"/>
              <a:ext cx="2106934" cy="91137"/>
              <a:chOff x="2369816" y="3420033"/>
              <a:chExt cx="1843121" cy="79726"/>
            </a:xfrm>
            <a:solidFill>
              <a:srgbClr val="009999"/>
            </a:solidFill>
          </p:grpSpPr>
          <p:sp>
            <p:nvSpPr>
              <p:cNvPr id="925" name="矩形 924">
                <a:extLst>
                  <a:ext uri="{FF2B5EF4-FFF2-40B4-BE49-F238E27FC236}">
                    <a16:creationId xmlns:a16="http://schemas.microsoft.com/office/drawing/2014/main" id="{E1735B85-4177-5EF8-960E-1EE5C288421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6" name="矩形 925">
                <a:extLst>
                  <a:ext uri="{FF2B5EF4-FFF2-40B4-BE49-F238E27FC236}">
                    <a16:creationId xmlns:a16="http://schemas.microsoft.com/office/drawing/2014/main" id="{37CBDF8F-E66F-EB49-9165-129CED3238E3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7" name="矩形 926">
                <a:extLst>
                  <a:ext uri="{FF2B5EF4-FFF2-40B4-BE49-F238E27FC236}">
                    <a16:creationId xmlns:a16="http://schemas.microsoft.com/office/drawing/2014/main" id="{9A820B27-256C-7F1F-F7AA-81618C6DB695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8" name="矩形 927">
                <a:extLst>
                  <a:ext uri="{FF2B5EF4-FFF2-40B4-BE49-F238E27FC236}">
                    <a16:creationId xmlns:a16="http://schemas.microsoft.com/office/drawing/2014/main" id="{E6B4F823-DCBC-199D-6103-B46CDD65067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29" name="组合 928">
              <a:extLst>
                <a:ext uri="{FF2B5EF4-FFF2-40B4-BE49-F238E27FC236}">
                  <a16:creationId xmlns:a16="http://schemas.microsoft.com/office/drawing/2014/main" id="{652F3D02-6C04-0E0A-F77F-3B9834A4C0AE}"/>
                </a:ext>
              </a:extLst>
            </p:cNvPr>
            <p:cNvGrpSpPr/>
            <p:nvPr/>
          </p:nvGrpSpPr>
          <p:grpSpPr>
            <a:xfrm flipV="1">
              <a:off x="5664550" y="2978949"/>
              <a:ext cx="2106934" cy="91137"/>
              <a:chOff x="2369816" y="3420033"/>
              <a:chExt cx="1843121" cy="79726"/>
            </a:xfrm>
            <a:solidFill>
              <a:srgbClr val="CCECFF"/>
            </a:solidFill>
          </p:grpSpPr>
          <p:sp>
            <p:nvSpPr>
              <p:cNvPr id="930" name="矩形 929">
                <a:extLst>
                  <a:ext uri="{FF2B5EF4-FFF2-40B4-BE49-F238E27FC236}">
                    <a16:creationId xmlns:a16="http://schemas.microsoft.com/office/drawing/2014/main" id="{33BD462F-B0C3-A9D1-E006-3ABA31AC1EB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1" name="矩形 930">
                <a:extLst>
                  <a:ext uri="{FF2B5EF4-FFF2-40B4-BE49-F238E27FC236}">
                    <a16:creationId xmlns:a16="http://schemas.microsoft.com/office/drawing/2014/main" id="{8300A933-06DB-77A1-6919-A35EAA64EAE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2" name="矩形 931">
                <a:extLst>
                  <a:ext uri="{FF2B5EF4-FFF2-40B4-BE49-F238E27FC236}">
                    <a16:creationId xmlns:a16="http://schemas.microsoft.com/office/drawing/2014/main" id="{86F00288-0FA5-0544-E84A-58F4DD32218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3" name="矩形 932">
                <a:extLst>
                  <a:ext uri="{FF2B5EF4-FFF2-40B4-BE49-F238E27FC236}">
                    <a16:creationId xmlns:a16="http://schemas.microsoft.com/office/drawing/2014/main" id="{7BEA642C-21FB-E472-429B-587672D4B4A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4" name="组合 933">
              <a:extLst>
                <a:ext uri="{FF2B5EF4-FFF2-40B4-BE49-F238E27FC236}">
                  <a16:creationId xmlns:a16="http://schemas.microsoft.com/office/drawing/2014/main" id="{A5F3A578-3F97-20C4-CF36-2CE3A717E5F6}"/>
                </a:ext>
              </a:extLst>
            </p:cNvPr>
            <p:cNvGrpSpPr/>
            <p:nvPr/>
          </p:nvGrpSpPr>
          <p:grpSpPr>
            <a:xfrm flipV="1">
              <a:off x="5664061" y="4123590"/>
              <a:ext cx="2106934" cy="91137"/>
              <a:chOff x="2369816" y="3420033"/>
              <a:chExt cx="1843121" cy="79726"/>
            </a:xfrm>
            <a:solidFill>
              <a:srgbClr val="339966"/>
            </a:solidFill>
          </p:grpSpPr>
          <p:sp>
            <p:nvSpPr>
              <p:cNvPr id="935" name="矩形 934">
                <a:extLst>
                  <a:ext uri="{FF2B5EF4-FFF2-40B4-BE49-F238E27FC236}">
                    <a16:creationId xmlns:a16="http://schemas.microsoft.com/office/drawing/2014/main" id="{10914194-6787-85B5-9875-23E01892C98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6" name="矩形 935">
                <a:extLst>
                  <a:ext uri="{FF2B5EF4-FFF2-40B4-BE49-F238E27FC236}">
                    <a16:creationId xmlns:a16="http://schemas.microsoft.com/office/drawing/2014/main" id="{08DCDD6B-7F40-0A90-0506-A57B78FE5672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7" name="矩形 936">
                <a:extLst>
                  <a:ext uri="{FF2B5EF4-FFF2-40B4-BE49-F238E27FC236}">
                    <a16:creationId xmlns:a16="http://schemas.microsoft.com/office/drawing/2014/main" id="{9205AE0F-B8BD-6650-0DD2-2D59592C077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8" name="矩形 937">
                <a:extLst>
                  <a:ext uri="{FF2B5EF4-FFF2-40B4-BE49-F238E27FC236}">
                    <a16:creationId xmlns:a16="http://schemas.microsoft.com/office/drawing/2014/main" id="{42A2C84F-9C3E-B0BB-7237-C87ED159CC9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39" name="组合 938">
              <a:extLst>
                <a:ext uri="{FF2B5EF4-FFF2-40B4-BE49-F238E27FC236}">
                  <a16:creationId xmlns:a16="http://schemas.microsoft.com/office/drawing/2014/main" id="{A5D01A7E-7838-E28F-983C-6F8CEBDA9201}"/>
                </a:ext>
              </a:extLst>
            </p:cNvPr>
            <p:cNvGrpSpPr/>
            <p:nvPr/>
          </p:nvGrpSpPr>
          <p:grpSpPr>
            <a:xfrm flipV="1">
              <a:off x="5664550" y="3140630"/>
              <a:ext cx="2106934" cy="91137"/>
              <a:chOff x="2369816" y="3420033"/>
              <a:chExt cx="1843121" cy="79726"/>
            </a:xfrm>
            <a:solidFill>
              <a:srgbClr val="CC00FF"/>
            </a:solidFill>
          </p:grpSpPr>
          <p:sp>
            <p:nvSpPr>
              <p:cNvPr id="940" name="矩形 939">
                <a:extLst>
                  <a:ext uri="{FF2B5EF4-FFF2-40B4-BE49-F238E27FC236}">
                    <a16:creationId xmlns:a16="http://schemas.microsoft.com/office/drawing/2014/main" id="{216DC0B3-1BCA-0E73-A45D-FC5BB9685279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1" name="矩形 940">
                <a:extLst>
                  <a:ext uri="{FF2B5EF4-FFF2-40B4-BE49-F238E27FC236}">
                    <a16:creationId xmlns:a16="http://schemas.microsoft.com/office/drawing/2014/main" id="{D7AA1DA6-2224-5B2E-F44A-E7616ECF1B1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2" name="矩形 941">
                <a:extLst>
                  <a:ext uri="{FF2B5EF4-FFF2-40B4-BE49-F238E27FC236}">
                    <a16:creationId xmlns:a16="http://schemas.microsoft.com/office/drawing/2014/main" id="{9DB12D85-4690-4632-0C4C-ED6FF087B40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3" name="矩形 942">
                <a:extLst>
                  <a:ext uri="{FF2B5EF4-FFF2-40B4-BE49-F238E27FC236}">
                    <a16:creationId xmlns:a16="http://schemas.microsoft.com/office/drawing/2014/main" id="{A9CF2622-DA15-5352-2D1A-C63B31FDAFDE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44" name="组合 943">
              <a:extLst>
                <a:ext uri="{FF2B5EF4-FFF2-40B4-BE49-F238E27FC236}">
                  <a16:creationId xmlns:a16="http://schemas.microsoft.com/office/drawing/2014/main" id="{2C44B9E7-AD8F-E78D-6BEF-7388D331BAFA}"/>
                </a:ext>
              </a:extLst>
            </p:cNvPr>
            <p:cNvGrpSpPr/>
            <p:nvPr/>
          </p:nvGrpSpPr>
          <p:grpSpPr>
            <a:xfrm flipV="1">
              <a:off x="5664061" y="4285271"/>
              <a:ext cx="2106934" cy="91137"/>
              <a:chOff x="2369816" y="3420033"/>
              <a:chExt cx="1843121" cy="79726"/>
            </a:xfrm>
            <a:solidFill>
              <a:srgbClr val="0033CC"/>
            </a:solidFill>
          </p:grpSpPr>
          <p:sp>
            <p:nvSpPr>
              <p:cNvPr id="945" name="矩形 944">
                <a:extLst>
                  <a:ext uri="{FF2B5EF4-FFF2-40B4-BE49-F238E27FC236}">
                    <a16:creationId xmlns:a16="http://schemas.microsoft.com/office/drawing/2014/main" id="{58BA8786-FD53-3835-EE03-5AF95C34C8A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46" name="矩形 945">
                <a:extLst>
                  <a:ext uri="{FF2B5EF4-FFF2-40B4-BE49-F238E27FC236}">
                    <a16:creationId xmlns:a16="http://schemas.microsoft.com/office/drawing/2014/main" id="{DF830610-247A-951A-3AFD-CBBB737413A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47" name="矩形 946">
                <a:extLst>
                  <a:ext uri="{FF2B5EF4-FFF2-40B4-BE49-F238E27FC236}">
                    <a16:creationId xmlns:a16="http://schemas.microsoft.com/office/drawing/2014/main" id="{45B0DE74-35CF-848D-85B4-1E2C81ACB7E0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48" name="矩形 947">
                <a:extLst>
                  <a:ext uri="{FF2B5EF4-FFF2-40B4-BE49-F238E27FC236}">
                    <a16:creationId xmlns:a16="http://schemas.microsoft.com/office/drawing/2014/main" id="{47DD70C3-1DD2-C57A-6D83-440188C6233C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49" name="组合 948">
              <a:extLst>
                <a:ext uri="{FF2B5EF4-FFF2-40B4-BE49-F238E27FC236}">
                  <a16:creationId xmlns:a16="http://schemas.microsoft.com/office/drawing/2014/main" id="{8FFD93D9-E9A3-943F-4392-7B0EEEF7ECAE}"/>
                </a:ext>
              </a:extLst>
            </p:cNvPr>
            <p:cNvGrpSpPr/>
            <p:nvPr/>
          </p:nvGrpSpPr>
          <p:grpSpPr>
            <a:xfrm flipV="1">
              <a:off x="5664550" y="3302311"/>
              <a:ext cx="2106934" cy="91137"/>
              <a:chOff x="2369816" y="3420033"/>
              <a:chExt cx="1843121" cy="79726"/>
            </a:xfrm>
            <a:solidFill>
              <a:srgbClr val="9900FF"/>
            </a:solidFill>
          </p:grpSpPr>
          <p:sp>
            <p:nvSpPr>
              <p:cNvPr id="950" name="矩形 949">
                <a:extLst>
                  <a:ext uri="{FF2B5EF4-FFF2-40B4-BE49-F238E27FC236}">
                    <a16:creationId xmlns:a16="http://schemas.microsoft.com/office/drawing/2014/main" id="{CEB8F162-CAE0-CF40-9C11-5440B9D6948C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1" name="矩形 950">
                <a:extLst>
                  <a:ext uri="{FF2B5EF4-FFF2-40B4-BE49-F238E27FC236}">
                    <a16:creationId xmlns:a16="http://schemas.microsoft.com/office/drawing/2014/main" id="{312DB86F-F55D-CF08-2D0B-E53226DEEBF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2" name="矩形 951">
                <a:extLst>
                  <a:ext uri="{FF2B5EF4-FFF2-40B4-BE49-F238E27FC236}">
                    <a16:creationId xmlns:a16="http://schemas.microsoft.com/office/drawing/2014/main" id="{61DA5957-7F14-497D-0ADD-3C33153E976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3" name="矩形 952">
                <a:extLst>
                  <a:ext uri="{FF2B5EF4-FFF2-40B4-BE49-F238E27FC236}">
                    <a16:creationId xmlns:a16="http://schemas.microsoft.com/office/drawing/2014/main" id="{B620FC5B-F6D3-F7F5-1C17-D09449E82E2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54" name="组合 953">
              <a:extLst>
                <a:ext uri="{FF2B5EF4-FFF2-40B4-BE49-F238E27FC236}">
                  <a16:creationId xmlns:a16="http://schemas.microsoft.com/office/drawing/2014/main" id="{B4E20B3A-8EEA-27A9-69EA-A4776FA8CD7B}"/>
                </a:ext>
              </a:extLst>
            </p:cNvPr>
            <p:cNvGrpSpPr/>
            <p:nvPr/>
          </p:nvGrpSpPr>
          <p:grpSpPr>
            <a:xfrm flipV="1">
              <a:off x="5664061" y="4446952"/>
              <a:ext cx="2106934" cy="91137"/>
              <a:chOff x="2369816" y="3420033"/>
              <a:chExt cx="1843121" cy="79726"/>
            </a:xfrm>
            <a:solidFill>
              <a:srgbClr val="0066CC"/>
            </a:solidFill>
          </p:grpSpPr>
          <p:sp>
            <p:nvSpPr>
              <p:cNvPr id="955" name="矩形 954">
                <a:extLst>
                  <a:ext uri="{FF2B5EF4-FFF2-40B4-BE49-F238E27FC236}">
                    <a16:creationId xmlns:a16="http://schemas.microsoft.com/office/drawing/2014/main" id="{FC7B1555-2588-D2F3-205E-4E05ADF3F7C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6" name="矩形 955">
                <a:extLst>
                  <a:ext uri="{FF2B5EF4-FFF2-40B4-BE49-F238E27FC236}">
                    <a16:creationId xmlns:a16="http://schemas.microsoft.com/office/drawing/2014/main" id="{A2799156-F4A5-7EE9-79A2-60B36B8EB11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7" name="矩形 956">
                <a:extLst>
                  <a:ext uri="{FF2B5EF4-FFF2-40B4-BE49-F238E27FC236}">
                    <a16:creationId xmlns:a16="http://schemas.microsoft.com/office/drawing/2014/main" id="{D66FAF84-7856-5488-A851-9E12D567A62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58" name="矩形 957">
                <a:extLst>
                  <a:ext uri="{FF2B5EF4-FFF2-40B4-BE49-F238E27FC236}">
                    <a16:creationId xmlns:a16="http://schemas.microsoft.com/office/drawing/2014/main" id="{3801D1E8-AB30-C901-3E25-5376B3BE8D5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59" name="组合 958">
              <a:extLst>
                <a:ext uri="{FF2B5EF4-FFF2-40B4-BE49-F238E27FC236}">
                  <a16:creationId xmlns:a16="http://schemas.microsoft.com/office/drawing/2014/main" id="{79B46670-F18B-1D68-4650-77FA2574D05A}"/>
                </a:ext>
              </a:extLst>
            </p:cNvPr>
            <p:cNvGrpSpPr/>
            <p:nvPr/>
          </p:nvGrpSpPr>
          <p:grpSpPr>
            <a:xfrm flipV="1">
              <a:off x="5664550" y="4621926"/>
              <a:ext cx="2106934" cy="91137"/>
              <a:chOff x="2369816" y="3420033"/>
              <a:chExt cx="1843121" cy="79726"/>
            </a:xfrm>
            <a:solidFill>
              <a:srgbClr val="0099CC"/>
            </a:solidFill>
          </p:grpSpPr>
          <p:sp>
            <p:nvSpPr>
              <p:cNvPr id="960" name="矩形 959">
                <a:extLst>
                  <a:ext uri="{FF2B5EF4-FFF2-40B4-BE49-F238E27FC236}">
                    <a16:creationId xmlns:a16="http://schemas.microsoft.com/office/drawing/2014/main" id="{8D22D1F4-0EE9-1323-4263-8F38C1834BD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1" name="矩形 960">
                <a:extLst>
                  <a:ext uri="{FF2B5EF4-FFF2-40B4-BE49-F238E27FC236}">
                    <a16:creationId xmlns:a16="http://schemas.microsoft.com/office/drawing/2014/main" id="{CC89B0EA-62BA-717B-4898-E4D17C3EC7E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2" name="矩形 961">
                <a:extLst>
                  <a:ext uri="{FF2B5EF4-FFF2-40B4-BE49-F238E27FC236}">
                    <a16:creationId xmlns:a16="http://schemas.microsoft.com/office/drawing/2014/main" id="{CEE197AA-2DD6-6C51-C715-6A4EC9480BB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3" name="矩形 962">
                <a:extLst>
                  <a:ext uri="{FF2B5EF4-FFF2-40B4-BE49-F238E27FC236}">
                    <a16:creationId xmlns:a16="http://schemas.microsoft.com/office/drawing/2014/main" id="{4F8B0910-DDC4-A194-2AC8-00F892AEE43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64" name="组合 963">
              <a:extLst>
                <a:ext uri="{FF2B5EF4-FFF2-40B4-BE49-F238E27FC236}">
                  <a16:creationId xmlns:a16="http://schemas.microsoft.com/office/drawing/2014/main" id="{09A845D9-264F-3E49-63C3-4E3691AB3C84}"/>
                </a:ext>
              </a:extLst>
            </p:cNvPr>
            <p:cNvGrpSpPr/>
            <p:nvPr/>
          </p:nvGrpSpPr>
          <p:grpSpPr>
            <a:xfrm flipV="1">
              <a:off x="5664550" y="4783607"/>
              <a:ext cx="2106934" cy="91137"/>
              <a:chOff x="2369816" y="3420033"/>
              <a:chExt cx="1843121" cy="79726"/>
            </a:xfrm>
            <a:solidFill>
              <a:srgbClr val="006666"/>
            </a:solidFill>
          </p:grpSpPr>
          <p:sp>
            <p:nvSpPr>
              <p:cNvPr id="965" name="矩形 964">
                <a:extLst>
                  <a:ext uri="{FF2B5EF4-FFF2-40B4-BE49-F238E27FC236}">
                    <a16:creationId xmlns:a16="http://schemas.microsoft.com/office/drawing/2014/main" id="{D212C5F5-A1CF-2C6F-2430-7AE89582205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6" name="矩形 965">
                <a:extLst>
                  <a:ext uri="{FF2B5EF4-FFF2-40B4-BE49-F238E27FC236}">
                    <a16:creationId xmlns:a16="http://schemas.microsoft.com/office/drawing/2014/main" id="{F8E99330-2E0F-B42B-E417-571A3E30B6B9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7" name="矩形 966">
                <a:extLst>
                  <a:ext uri="{FF2B5EF4-FFF2-40B4-BE49-F238E27FC236}">
                    <a16:creationId xmlns:a16="http://schemas.microsoft.com/office/drawing/2014/main" id="{741AB1C3-1F91-17D3-2583-840408780E7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8" name="矩形 967">
                <a:extLst>
                  <a:ext uri="{FF2B5EF4-FFF2-40B4-BE49-F238E27FC236}">
                    <a16:creationId xmlns:a16="http://schemas.microsoft.com/office/drawing/2014/main" id="{B40BC61E-1FDC-B6CA-760E-1E45C5922F48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69" name="组合 968">
              <a:extLst>
                <a:ext uri="{FF2B5EF4-FFF2-40B4-BE49-F238E27FC236}">
                  <a16:creationId xmlns:a16="http://schemas.microsoft.com/office/drawing/2014/main" id="{E2DF8363-A7DB-3AFC-5489-83BD1A137508}"/>
                </a:ext>
              </a:extLst>
            </p:cNvPr>
            <p:cNvGrpSpPr/>
            <p:nvPr/>
          </p:nvGrpSpPr>
          <p:grpSpPr>
            <a:xfrm flipV="1">
              <a:off x="5664550" y="4945288"/>
              <a:ext cx="2106934" cy="91137"/>
              <a:chOff x="2369816" y="3420033"/>
              <a:chExt cx="1843121" cy="79726"/>
            </a:xfrm>
            <a:solidFill>
              <a:srgbClr val="000066"/>
            </a:solidFill>
          </p:grpSpPr>
          <p:sp>
            <p:nvSpPr>
              <p:cNvPr id="970" name="矩形 969">
                <a:extLst>
                  <a:ext uri="{FF2B5EF4-FFF2-40B4-BE49-F238E27FC236}">
                    <a16:creationId xmlns:a16="http://schemas.microsoft.com/office/drawing/2014/main" id="{B88D6E24-129A-9AEC-608F-A618C9A2491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1" name="矩形 970">
                <a:extLst>
                  <a:ext uri="{FF2B5EF4-FFF2-40B4-BE49-F238E27FC236}">
                    <a16:creationId xmlns:a16="http://schemas.microsoft.com/office/drawing/2014/main" id="{6A5C49FA-6898-ABE5-7783-A7EF02D9D1B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2" name="矩形 971">
                <a:extLst>
                  <a:ext uri="{FF2B5EF4-FFF2-40B4-BE49-F238E27FC236}">
                    <a16:creationId xmlns:a16="http://schemas.microsoft.com/office/drawing/2014/main" id="{70EFEBF2-B22D-0326-8496-ED9081DA10C2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3" name="矩形 972">
                <a:extLst>
                  <a:ext uri="{FF2B5EF4-FFF2-40B4-BE49-F238E27FC236}">
                    <a16:creationId xmlns:a16="http://schemas.microsoft.com/office/drawing/2014/main" id="{455C1950-AB27-FB5F-4819-23E0F8F3E7A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74" name="组合 973">
              <a:extLst>
                <a:ext uri="{FF2B5EF4-FFF2-40B4-BE49-F238E27FC236}">
                  <a16:creationId xmlns:a16="http://schemas.microsoft.com/office/drawing/2014/main" id="{AB7F79F0-8411-7B7B-E6AB-60E8CF67A2A5}"/>
                </a:ext>
              </a:extLst>
            </p:cNvPr>
            <p:cNvGrpSpPr/>
            <p:nvPr/>
          </p:nvGrpSpPr>
          <p:grpSpPr>
            <a:xfrm flipV="1">
              <a:off x="5664550" y="5106969"/>
              <a:ext cx="2106934" cy="91137"/>
              <a:chOff x="2369816" y="3420033"/>
              <a:chExt cx="1843121" cy="79726"/>
            </a:xfrm>
            <a:solidFill>
              <a:srgbClr val="003399"/>
            </a:solidFill>
          </p:grpSpPr>
          <p:sp>
            <p:nvSpPr>
              <p:cNvPr id="975" name="矩形 974">
                <a:extLst>
                  <a:ext uri="{FF2B5EF4-FFF2-40B4-BE49-F238E27FC236}">
                    <a16:creationId xmlns:a16="http://schemas.microsoft.com/office/drawing/2014/main" id="{8FB7EEEC-5016-570A-1180-AEDD563463E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6" name="矩形 975">
                <a:extLst>
                  <a:ext uri="{FF2B5EF4-FFF2-40B4-BE49-F238E27FC236}">
                    <a16:creationId xmlns:a16="http://schemas.microsoft.com/office/drawing/2014/main" id="{9FBCBEAE-F2F1-1F23-1632-E0C99B54794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7" name="矩形 976">
                <a:extLst>
                  <a:ext uri="{FF2B5EF4-FFF2-40B4-BE49-F238E27FC236}">
                    <a16:creationId xmlns:a16="http://schemas.microsoft.com/office/drawing/2014/main" id="{921AB852-EB7F-E8B5-AFDB-945678A661D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78" name="矩形 977">
                <a:extLst>
                  <a:ext uri="{FF2B5EF4-FFF2-40B4-BE49-F238E27FC236}">
                    <a16:creationId xmlns:a16="http://schemas.microsoft.com/office/drawing/2014/main" id="{E1BB77B7-D348-CBE4-F3A2-155926F41697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79" name="组合 978">
              <a:extLst>
                <a:ext uri="{FF2B5EF4-FFF2-40B4-BE49-F238E27FC236}">
                  <a16:creationId xmlns:a16="http://schemas.microsoft.com/office/drawing/2014/main" id="{A3C850BA-A73F-AD90-8DC1-826A779E1F71}"/>
                </a:ext>
              </a:extLst>
            </p:cNvPr>
            <p:cNvGrpSpPr/>
            <p:nvPr/>
          </p:nvGrpSpPr>
          <p:grpSpPr>
            <a:xfrm flipV="1">
              <a:off x="5664550" y="5268649"/>
              <a:ext cx="2106934" cy="91137"/>
              <a:chOff x="2369816" y="3420033"/>
              <a:chExt cx="1843121" cy="79726"/>
            </a:xfrm>
            <a:solidFill>
              <a:srgbClr val="336699"/>
            </a:solidFill>
          </p:grpSpPr>
          <p:sp>
            <p:nvSpPr>
              <p:cNvPr id="980" name="矩形 979">
                <a:extLst>
                  <a:ext uri="{FF2B5EF4-FFF2-40B4-BE49-F238E27FC236}">
                    <a16:creationId xmlns:a16="http://schemas.microsoft.com/office/drawing/2014/main" id="{7715D8BC-7390-A8E4-20D5-48CAE589D256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1" name="矩形 980">
                <a:extLst>
                  <a:ext uri="{FF2B5EF4-FFF2-40B4-BE49-F238E27FC236}">
                    <a16:creationId xmlns:a16="http://schemas.microsoft.com/office/drawing/2014/main" id="{3A81463A-3019-52A2-5458-9D2C548E4D85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2" name="矩形 981">
                <a:extLst>
                  <a:ext uri="{FF2B5EF4-FFF2-40B4-BE49-F238E27FC236}">
                    <a16:creationId xmlns:a16="http://schemas.microsoft.com/office/drawing/2014/main" id="{48A2F34D-5657-EB05-3CB9-F76A0C6F106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3" name="矩形 982">
                <a:extLst>
                  <a:ext uri="{FF2B5EF4-FFF2-40B4-BE49-F238E27FC236}">
                    <a16:creationId xmlns:a16="http://schemas.microsoft.com/office/drawing/2014/main" id="{17DA777B-237A-8D4E-0C20-FE44EF7BE3FB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4" name="组合 983">
              <a:extLst>
                <a:ext uri="{FF2B5EF4-FFF2-40B4-BE49-F238E27FC236}">
                  <a16:creationId xmlns:a16="http://schemas.microsoft.com/office/drawing/2014/main" id="{2EB64064-3B21-F329-5F0F-71A25978EC91}"/>
                </a:ext>
              </a:extLst>
            </p:cNvPr>
            <p:cNvGrpSpPr/>
            <p:nvPr/>
          </p:nvGrpSpPr>
          <p:grpSpPr>
            <a:xfrm flipV="1">
              <a:off x="5664550" y="5430330"/>
              <a:ext cx="2106934" cy="91137"/>
              <a:chOff x="2369816" y="3420033"/>
              <a:chExt cx="1843121" cy="79726"/>
            </a:xfrm>
            <a:solidFill>
              <a:srgbClr val="003366"/>
            </a:solidFill>
          </p:grpSpPr>
          <p:sp>
            <p:nvSpPr>
              <p:cNvPr id="985" name="矩形 984">
                <a:extLst>
                  <a:ext uri="{FF2B5EF4-FFF2-40B4-BE49-F238E27FC236}">
                    <a16:creationId xmlns:a16="http://schemas.microsoft.com/office/drawing/2014/main" id="{27A6D0EF-E1BC-4191-EA00-8800AB87A49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6" name="矩形 985">
                <a:extLst>
                  <a:ext uri="{FF2B5EF4-FFF2-40B4-BE49-F238E27FC236}">
                    <a16:creationId xmlns:a16="http://schemas.microsoft.com/office/drawing/2014/main" id="{CE49F055-1C86-27D5-69D1-4BFC352E2507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7" name="矩形 986">
                <a:extLst>
                  <a:ext uri="{FF2B5EF4-FFF2-40B4-BE49-F238E27FC236}">
                    <a16:creationId xmlns:a16="http://schemas.microsoft.com/office/drawing/2014/main" id="{0C5ADAD4-AF43-E869-9FD0-4BF11BCBD7AD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8" name="矩形 987">
                <a:extLst>
                  <a:ext uri="{FF2B5EF4-FFF2-40B4-BE49-F238E27FC236}">
                    <a16:creationId xmlns:a16="http://schemas.microsoft.com/office/drawing/2014/main" id="{02981AFC-7A5D-7F3B-F36D-255A1E01F376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89" name="组合 988">
              <a:extLst>
                <a:ext uri="{FF2B5EF4-FFF2-40B4-BE49-F238E27FC236}">
                  <a16:creationId xmlns:a16="http://schemas.microsoft.com/office/drawing/2014/main" id="{8B4C2134-A576-688A-6B4D-9149B7070257}"/>
                </a:ext>
              </a:extLst>
            </p:cNvPr>
            <p:cNvGrpSpPr/>
            <p:nvPr/>
          </p:nvGrpSpPr>
          <p:grpSpPr>
            <a:xfrm flipV="1">
              <a:off x="5664550" y="5592011"/>
              <a:ext cx="2106934" cy="91137"/>
              <a:chOff x="2369816" y="3420033"/>
              <a:chExt cx="1843121" cy="79726"/>
            </a:xfrm>
            <a:solidFill>
              <a:srgbClr val="8497B0"/>
            </a:solidFill>
          </p:grpSpPr>
          <p:sp>
            <p:nvSpPr>
              <p:cNvPr id="990" name="矩形 989">
                <a:extLst>
                  <a:ext uri="{FF2B5EF4-FFF2-40B4-BE49-F238E27FC236}">
                    <a16:creationId xmlns:a16="http://schemas.microsoft.com/office/drawing/2014/main" id="{317B4DDD-D7BB-6181-F734-3D98B2F8E96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1" name="矩形 990">
                <a:extLst>
                  <a:ext uri="{FF2B5EF4-FFF2-40B4-BE49-F238E27FC236}">
                    <a16:creationId xmlns:a16="http://schemas.microsoft.com/office/drawing/2014/main" id="{A063F0A9-A546-2E73-2306-D1D62BFE22C0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2" name="矩形 991">
                <a:extLst>
                  <a:ext uri="{FF2B5EF4-FFF2-40B4-BE49-F238E27FC236}">
                    <a16:creationId xmlns:a16="http://schemas.microsoft.com/office/drawing/2014/main" id="{64C365AA-FA0E-7E56-A9C4-4344BC0EA728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93" name="矩形 992">
                <a:extLst>
                  <a:ext uri="{FF2B5EF4-FFF2-40B4-BE49-F238E27FC236}">
                    <a16:creationId xmlns:a16="http://schemas.microsoft.com/office/drawing/2014/main" id="{F733EDC2-BD61-2E27-CC83-DDF22C9527F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994" name="组合 993">
              <a:extLst>
                <a:ext uri="{FF2B5EF4-FFF2-40B4-BE49-F238E27FC236}">
                  <a16:creationId xmlns:a16="http://schemas.microsoft.com/office/drawing/2014/main" id="{538BF288-B8AE-E89F-987B-2275E3B93C22}"/>
                </a:ext>
              </a:extLst>
            </p:cNvPr>
            <p:cNvGrpSpPr/>
            <p:nvPr/>
          </p:nvGrpSpPr>
          <p:grpSpPr>
            <a:xfrm flipV="1">
              <a:off x="5664061" y="1668559"/>
              <a:ext cx="2106934" cy="91137"/>
              <a:chOff x="2369816" y="3420033"/>
              <a:chExt cx="1843121" cy="79726"/>
            </a:xfrm>
            <a:solidFill>
              <a:srgbClr val="003300"/>
            </a:solidFill>
          </p:grpSpPr>
          <p:sp>
            <p:nvSpPr>
              <p:cNvPr id="995" name="矩形 994">
                <a:extLst>
                  <a:ext uri="{FF2B5EF4-FFF2-40B4-BE49-F238E27FC236}">
                    <a16:creationId xmlns:a16="http://schemas.microsoft.com/office/drawing/2014/main" id="{D5154E75-0367-D088-D2F9-ED67C00F8595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6" name="矩形 995">
                <a:extLst>
                  <a:ext uri="{FF2B5EF4-FFF2-40B4-BE49-F238E27FC236}">
                    <a16:creationId xmlns:a16="http://schemas.microsoft.com/office/drawing/2014/main" id="{AB83FFDA-8E44-D49A-7726-660900F27A88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7" name="矩形 996">
                <a:extLst>
                  <a:ext uri="{FF2B5EF4-FFF2-40B4-BE49-F238E27FC236}">
                    <a16:creationId xmlns:a16="http://schemas.microsoft.com/office/drawing/2014/main" id="{43D2CB5F-B792-1EDC-147E-8E6BEEB310A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8" name="矩形 997">
                <a:extLst>
                  <a:ext uri="{FF2B5EF4-FFF2-40B4-BE49-F238E27FC236}">
                    <a16:creationId xmlns:a16="http://schemas.microsoft.com/office/drawing/2014/main" id="{F47A4771-8F2E-8190-760C-27D18CC3031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9" name="组合 998">
              <a:extLst>
                <a:ext uri="{FF2B5EF4-FFF2-40B4-BE49-F238E27FC236}">
                  <a16:creationId xmlns:a16="http://schemas.microsoft.com/office/drawing/2014/main" id="{F349D958-04F8-AAEC-DB03-2E1D084A3FD1}"/>
                </a:ext>
              </a:extLst>
            </p:cNvPr>
            <p:cNvGrpSpPr/>
            <p:nvPr/>
          </p:nvGrpSpPr>
          <p:grpSpPr>
            <a:xfrm flipV="1">
              <a:off x="5664061" y="1830240"/>
              <a:ext cx="2106934" cy="91137"/>
              <a:chOff x="2369816" y="3420033"/>
              <a:chExt cx="1843121" cy="79726"/>
            </a:xfrm>
            <a:solidFill>
              <a:srgbClr val="666633"/>
            </a:solidFill>
          </p:grpSpPr>
          <p:sp>
            <p:nvSpPr>
              <p:cNvPr id="1000" name="矩形 999">
                <a:extLst>
                  <a:ext uri="{FF2B5EF4-FFF2-40B4-BE49-F238E27FC236}">
                    <a16:creationId xmlns:a16="http://schemas.microsoft.com/office/drawing/2014/main" id="{ED8EFBC9-EE4B-7806-A140-A0663D602AF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1" name="矩形 1000">
                <a:extLst>
                  <a:ext uri="{FF2B5EF4-FFF2-40B4-BE49-F238E27FC236}">
                    <a16:creationId xmlns:a16="http://schemas.microsoft.com/office/drawing/2014/main" id="{F07167B9-290F-8CEC-7DC2-B407D219C89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2" name="矩形 1001">
                <a:extLst>
                  <a:ext uri="{FF2B5EF4-FFF2-40B4-BE49-F238E27FC236}">
                    <a16:creationId xmlns:a16="http://schemas.microsoft.com/office/drawing/2014/main" id="{1F1FD5B8-CDF4-DB10-938C-571700B62C4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3" name="矩形 1002">
                <a:extLst>
                  <a:ext uri="{FF2B5EF4-FFF2-40B4-BE49-F238E27FC236}">
                    <a16:creationId xmlns:a16="http://schemas.microsoft.com/office/drawing/2014/main" id="{E7A1E47C-A3F8-8E9E-3577-127D20F48C9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04" name="组合 1003">
              <a:extLst>
                <a:ext uri="{FF2B5EF4-FFF2-40B4-BE49-F238E27FC236}">
                  <a16:creationId xmlns:a16="http://schemas.microsoft.com/office/drawing/2014/main" id="{7DB39851-7AA6-D9CE-A8B5-EC7364E5751F}"/>
                </a:ext>
              </a:extLst>
            </p:cNvPr>
            <p:cNvGrpSpPr/>
            <p:nvPr/>
          </p:nvGrpSpPr>
          <p:grpSpPr>
            <a:xfrm flipV="1">
              <a:off x="5664061" y="1991921"/>
              <a:ext cx="2106934" cy="91137"/>
              <a:chOff x="2369816" y="3420033"/>
              <a:chExt cx="1843121" cy="79726"/>
            </a:xfrm>
            <a:solidFill>
              <a:srgbClr val="99CC00"/>
            </a:solidFill>
          </p:grpSpPr>
          <p:sp>
            <p:nvSpPr>
              <p:cNvPr id="1005" name="矩形 1004">
                <a:extLst>
                  <a:ext uri="{FF2B5EF4-FFF2-40B4-BE49-F238E27FC236}">
                    <a16:creationId xmlns:a16="http://schemas.microsoft.com/office/drawing/2014/main" id="{03B3D277-DD0F-6B1C-2C7C-F13AC4A34EFD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6" name="矩形 1005">
                <a:extLst>
                  <a:ext uri="{FF2B5EF4-FFF2-40B4-BE49-F238E27FC236}">
                    <a16:creationId xmlns:a16="http://schemas.microsoft.com/office/drawing/2014/main" id="{D0E613DF-0AFC-8101-F1FF-900B1E518DC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7" name="矩形 1006">
                <a:extLst>
                  <a:ext uri="{FF2B5EF4-FFF2-40B4-BE49-F238E27FC236}">
                    <a16:creationId xmlns:a16="http://schemas.microsoft.com/office/drawing/2014/main" id="{E32D5F19-B395-68BC-CFF3-829682C3FA2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08" name="矩形 1007">
                <a:extLst>
                  <a:ext uri="{FF2B5EF4-FFF2-40B4-BE49-F238E27FC236}">
                    <a16:creationId xmlns:a16="http://schemas.microsoft.com/office/drawing/2014/main" id="{C84005CF-185E-EC56-79EF-F5CE39552DF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09" name="组合 1008">
              <a:extLst>
                <a:ext uri="{FF2B5EF4-FFF2-40B4-BE49-F238E27FC236}">
                  <a16:creationId xmlns:a16="http://schemas.microsoft.com/office/drawing/2014/main" id="{CA97D167-26A5-BE83-5417-6F48A2A26400}"/>
                </a:ext>
              </a:extLst>
            </p:cNvPr>
            <p:cNvGrpSpPr/>
            <p:nvPr/>
          </p:nvGrpSpPr>
          <p:grpSpPr>
            <a:xfrm flipV="1">
              <a:off x="5664061" y="2153602"/>
              <a:ext cx="2106934" cy="91137"/>
              <a:chOff x="2369816" y="3420033"/>
              <a:chExt cx="1843121" cy="79726"/>
            </a:xfrm>
            <a:solidFill>
              <a:srgbClr val="CCCC00"/>
            </a:solidFill>
          </p:grpSpPr>
          <p:sp>
            <p:nvSpPr>
              <p:cNvPr id="1010" name="矩形 1009">
                <a:extLst>
                  <a:ext uri="{FF2B5EF4-FFF2-40B4-BE49-F238E27FC236}">
                    <a16:creationId xmlns:a16="http://schemas.microsoft.com/office/drawing/2014/main" id="{F6C40E05-914B-B52E-7E5D-6A9D1EACB42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11" name="矩形 1010">
                <a:extLst>
                  <a:ext uri="{FF2B5EF4-FFF2-40B4-BE49-F238E27FC236}">
                    <a16:creationId xmlns:a16="http://schemas.microsoft.com/office/drawing/2014/main" id="{57BF64C6-8007-61DA-8144-AC7485908BD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12" name="矩形 1011">
                <a:extLst>
                  <a:ext uri="{FF2B5EF4-FFF2-40B4-BE49-F238E27FC236}">
                    <a16:creationId xmlns:a16="http://schemas.microsoft.com/office/drawing/2014/main" id="{62B5ADCE-F232-0AE1-903A-0BE59EF473D3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013" name="矩形 1012">
                <a:extLst>
                  <a:ext uri="{FF2B5EF4-FFF2-40B4-BE49-F238E27FC236}">
                    <a16:creationId xmlns:a16="http://schemas.microsoft.com/office/drawing/2014/main" id="{E0FAE8B0-16C2-ED27-11CD-EEF28BBB2DD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019" name="组合 1018">
              <a:extLst>
                <a:ext uri="{FF2B5EF4-FFF2-40B4-BE49-F238E27FC236}">
                  <a16:creationId xmlns:a16="http://schemas.microsoft.com/office/drawing/2014/main" id="{1AACBD6F-D19B-0C63-C313-910BE6526312}"/>
                </a:ext>
              </a:extLst>
            </p:cNvPr>
            <p:cNvGrpSpPr/>
            <p:nvPr/>
          </p:nvGrpSpPr>
          <p:grpSpPr>
            <a:xfrm flipV="1">
              <a:off x="7253002" y="5588926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20" name="矩形 1019">
                <a:extLst>
                  <a:ext uri="{FF2B5EF4-FFF2-40B4-BE49-F238E27FC236}">
                    <a16:creationId xmlns:a16="http://schemas.microsoft.com/office/drawing/2014/main" id="{CE998684-1EF1-B13A-891C-F3925C9FDAD1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1" name="矩形 1020">
                <a:extLst>
                  <a:ext uri="{FF2B5EF4-FFF2-40B4-BE49-F238E27FC236}">
                    <a16:creationId xmlns:a16="http://schemas.microsoft.com/office/drawing/2014/main" id="{D2DE67BE-85CC-764D-6A7B-F66DB60C1C4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2" name="矩形 1021">
                <a:extLst>
                  <a:ext uri="{FF2B5EF4-FFF2-40B4-BE49-F238E27FC236}">
                    <a16:creationId xmlns:a16="http://schemas.microsoft.com/office/drawing/2014/main" id="{86D01C4D-2EE0-1523-18DF-51F1680D832F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3" name="矩形 1022">
                <a:extLst>
                  <a:ext uri="{FF2B5EF4-FFF2-40B4-BE49-F238E27FC236}">
                    <a16:creationId xmlns:a16="http://schemas.microsoft.com/office/drawing/2014/main" id="{D7D7074E-B92A-123F-71C8-FB9A352083D3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9" name="组合 102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438200" y="5424932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030" name="矩形 102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1" name="矩形 103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2" name="矩形 103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3" name="矩形 103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49" name="组合 1148">
              <a:extLst>
                <a:ext uri="{FF2B5EF4-FFF2-40B4-BE49-F238E27FC236}">
                  <a16:creationId xmlns:a16="http://schemas.microsoft.com/office/drawing/2014/main" id="{9D181982-9E61-C126-F504-A3CD852954AC}"/>
                </a:ext>
              </a:extLst>
            </p:cNvPr>
            <p:cNvGrpSpPr/>
            <p:nvPr/>
          </p:nvGrpSpPr>
          <p:grpSpPr>
            <a:xfrm flipV="1">
              <a:off x="6705282" y="5258130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50" name="矩形 1149">
                <a:extLst>
                  <a:ext uri="{FF2B5EF4-FFF2-40B4-BE49-F238E27FC236}">
                    <a16:creationId xmlns:a16="http://schemas.microsoft.com/office/drawing/2014/main" id="{541F57EB-F1EA-6601-01DA-1526AEDC5378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1" name="矩形 1150">
                <a:extLst>
                  <a:ext uri="{FF2B5EF4-FFF2-40B4-BE49-F238E27FC236}">
                    <a16:creationId xmlns:a16="http://schemas.microsoft.com/office/drawing/2014/main" id="{38462D2A-89DD-6386-8C5B-EEA2DA33AE6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2" name="矩形 1151">
                <a:extLst>
                  <a:ext uri="{FF2B5EF4-FFF2-40B4-BE49-F238E27FC236}">
                    <a16:creationId xmlns:a16="http://schemas.microsoft.com/office/drawing/2014/main" id="{05B3F76D-D7C7-125A-0F44-29566CDEC896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3" name="矩形 1152">
                <a:extLst>
                  <a:ext uri="{FF2B5EF4-FFF2-40B4-BE49-F238E27FC236}">
                    <a16:creationId xmlns:a16="http://schemas.microsoft.com/office/drawing/2014/main" id="{A7BA7494-2522-C885-6102-F17E6EC03D4D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4" name="组合 1153">
              <a:extLst>
                <a:ext uri="{FF2B5EF4-FFF2-40B4-BE49-F238E27FC236}">
                  <a16:creationId xmlns:a16="http://schemas.microsoft.com/office/drawing/2014/main" id="{30838379-CB92-4E99-F99C-D10CEA4A53F7}"/>
                </a:ext>
              </a:extLst>
            </p:cNvPr>
            <p:cNvGrpSpPr/>
            <p:nvPr/>
          </p:nvGrpSpPr>
          <p:grpSpPr>
            <a:xfrm flipV="1">
              <a:off x="6239683" y="5105409"/>
              <a:ext cx="129395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55" name="矩形 1154">
                <a:extLst>
                  <a:ext uri="{FF2B5EF4-FFF2-40B4-BE49-F238E27FC236}">
                    <a16:creationId xmlns:a16="http://schemas.microsoft.com/office/drawing/2014/main" id="{50E62F0A-269B-91F1-BB40-D0B3B830B14F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6" name="矩形 1155">
                <a:extLst>
                  <a:ext uri="{FF2B5EF4-FFF2-40B4-BE49-F238E27FC236}">
                    <a16:creationId xmlns:a16="http://schemas.microsoft.com/office/drawing/2014/main" id="{1A5F9593-96A5-FB74-3D33-39EC7ACD06FF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7" name="矩形 1156">
                <a:extLst>
                  <a:ext uri="{FF2B5EF4-FFF2-40B4-BE49-F238E27FC236}">
                    <a16:creationId xmlns:a16="http://schemas.microsoft.com/office/drawing/2014/main" id="{D0295948-4E02-6051-E602-F55DDB4CED1C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8" name="矩形 1157">
                <a:extLst>
                  <a:ext uri="{FF2B5EF4-FFF2-40B4-BE49-F238E27FC236}">
                    <a16:creationId xmlns:a16="http://schemas.microsoft.com/office/drawing/2014/main" id="{C3F9C437-0C4A-0E48-97CE-6CA9E101605A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9" name="组合 115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7082542" y="4943932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60" name="矩形 115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1" name="矩形 116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2" name="矩形 116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3" name="矩形 116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64" name="组合 116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541926" y="4783421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65" name="矩形 116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6" name="矩形 116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7" name="矩形 116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68" name="矩形 116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69" name="组合 116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7310267" y="462177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70" name="矩形 116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1" name="矩形 117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2" name="矩形 117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3" name="矩形 117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4" name="组合 117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5833136" y="4449629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75" name="矩形 117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6" name="矩形 117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7" name="矩形 117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78" name="矩形 117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79" name="组合 117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548259" y="4277738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80" name="矩形 117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1" name="矩形 118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2" name="矩形 118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3" name="矩形 118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4" name="组合 118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100628" y="4121267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85" name="矩形 118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6" name="矩形 118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7" name="矩形 118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88" name="矩形 118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89" name="组合 118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846960" y="3956970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90" name="矩形 118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1" name="矩形 119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2" name="矩形 119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3" name="矩形 119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94" name="组合 119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306298" y="3800173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195" name="矩形 119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6" name="矩形 119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7" name="矩形 119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198" name="矩形 119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199" name="组合 119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7245079" y="363331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00" name="矩形 119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1" name="矩形 120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2" name="矩形 120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3" name="矩形 120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04" name="组合 120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084574" y="2817083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05" name="矩形 120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6" name="矩形 120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7" name="矩形 120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08" name="矩形 120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09" name="组合 120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709437" y="3297462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10" name="矩形 120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1" name="矩形 121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2" name="矩形 121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3" name="矩形 121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14" name="组合 121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068195" y="313830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15" name="矩形 121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6" name="矩形 121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7" name="矩形 121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18" name="矩形 121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19" name="组合 121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7051835" y="297740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20" name="矩形 121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1" name="矩形 122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2" name="矩形 122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3" name="矩形 122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24" name="组合 1223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031306" y="3381890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25" name="矩形 1224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6" name="矩形 1225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7" name="矩形 1226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28" name="矩形 1227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29" name="组合 1228">
              <a:extLst>
                <a:ext uri="{FF2B5EF4-FFF2-40B4-BE49-F238E27FC236}">
                  <a16:creationId xmlns:a16="http://schemas.microsoft.com/office/drawing/2014/main" id="{1E9FFEA1-8CF4-A8BA-1EBA-33D03561A670}"/>
                </a:ext>
              </a:extLst>
            </p:cNvPr>
            <p:cNvGrpSpPr/>
            <p:nvPr/>
          </p:nvGrpSpPr>
          <p:grpSpPr>
            <a:xfrm flipV="1">
              <a:off x="6345375" y="264982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30" name="矩形 1229">
                <a:extLst>
                  <a:ext uri="{FF2B5EF4-FFF2-40B4-BE49-F238E27FC236}">
                    <a16:creationId xmlns:a16="http://schemas.microsoft.com/office/drawing/2014/main" id="{80D7EC42-0A64-990A-6306-A97029C4BAE0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1" name="矩形 1230">
                <a:extLst>
                  <a:ext uri="{FF2B5EF4-FFF2-40B4-BE49-F238E27FC236}">
                    <a16:creationId xmlns:a16="http://schemas.microsoft.com/office/drawing/2014/main" id="{1FA94068-692C-3EF4-930F-E9689EF11AE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2" name="矩形 1231">
                <a:extLst>
                  <a:ext uri="{FF2B5EF4-FFF2-40B4-BE49-F238E27FC236}">
                    <a16:creationId xmlns:a16="http://schemas.microsoft.com/office/drawing/2014/main" id="{CDD1FE75-C12D-2644-FAE2-005DB4A5A2BA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3" name="矩形 1232">
                <a:extLst>
                  <a:ext uri="{FF2B5EF4-FFF2-40B4-BE49-F238E27FC236}">
                    <a16:creationId xmlns:a16="http://schemas.microsoft.com/office/drawing/2014/main" id="{8DA47261-EFB5-590E-51E0-880CC077288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34" name="组合 1233">
              <a:extLst>
                <a:ext uri="{FF2B5EF4-FFF2-40B4-BE49-F238E27FC236}">
                  <a16:creationId xmlns:a16="http://schemas.microsoft.com/office/drawing/2014/main" id="{DA041BDD-E73E-8D1F-FE19-A7494E8F6FCD}"/>
                </a:ext>
              </a:extLst>
            </p:cNvPr>
            <p:cNvGrpSpPr/>
            <p:nvPr/>
          </p:nvGrpSpPr>
          <p:grpSpPr>
            <a:xfrm flipV="1">
              <a:off x="6200453" y="2489006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35" name="矩形 1234">
                <a:extLst>
                  <a:ext uri="{FF2B5EF4-FFF2-40B4-BE49-F238E27FC236}">
                    <a16:creationId xmlns:a16="http://schemas.microsoft.com/office/drawing/2014/main" id="{76807FB6-7879-F090-0DF1-1BBBDA44942B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6" name="矩形 1235">
                <a:extLst>
                  <a:ext uri="{FF2B5EF4-FFF2-40B4-BE49-F238E27FC236}">
                    <a16:creationId xmlns:a16="http://schemas.microsoft.com/office/drawing/2014/main" id="{B721C63B-FD7F-A6AA-B340-E4DCC647DEFA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7" name="矩形 1236">
                <a:extLst>
                  <a:ext uri="{FF2B5EF4-FFF2-40B4-BE49-F238E27FC236}">
                    <a16:creationId xmlns:a16="http://schemas.microsoft.com/office/drawing/2014/main" id="{9B8BA26D-9409-BD04-21D2-AD7300FCDBA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38" name="矩形 1237">
                <a:extLst>
                  <a:ext uri="{FF2B5EF4-FFF2-40B4-BE49-F238E27FC236}">
                    <a16:creationId xmlns:a16="http://schemas.microsoft.com/office/drawing/2014/main" id="{157E38EA-9AE3-2819-C1EC-4D4B2204B959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39" name="组合 1238">
              <a:extLst>
                <a:ext uri="{FF2B5EF4-FFF2-40B4-BE49-F238E27FC236}">
                  <a16:creationId xmlns:a16="http://schemas.microsoft.com/office/drawing/2014/main" id="{49A7061E-BEE8-B5E2-1054-043B463FD9B2}"/>
                </a:ext>
              </a:extLst>
            </p:cNvPr>
            <p:cNvGrpSpPr/>
            <p:nvPr/>
          </p:nvGrpSpPr>
          <p:grpSpPr>
            <a:xfrm flipV="1">
              <a:off x="6658526" y="232995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40" name="矩形 1239">
                <a:extLst>
                  <a:ext uri="{FF2B5EF4-FFF2-40B4-BE49-F238E27FC236}">
                    <a16:creationId xmlns:a16="http://schemas.microsoft.com/office/drawing/2014/main" id="{ACC572E1-B778-24A3-BCC5-CB9761CF293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1" name="矩形 1240">
                <a:extLst>
                  <a:ext uri="{FF2B5EF4-FFF2-40B4-BE49-F238E27FC236}">
                    <a16:creationId xmlns:a16="http://schemas.microsoft.com/office/drawing/2014/main" id="{074E819F-D54C-222C-A86E-E63373C716FB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2" name="矩形 1241">
                <a:extLst>
                  <a:ext uri="{FF2B5EF4-FFF2-40B4-BE49-F238E27FC236}">
                    <a16:creationId xmlns:a16="http://schemas.microsoft.com/office/drawing/2014/main" id="{9A52FEB2-D8EB-C86C-679B-95A522DEB2B1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3" name="矩形 1242">
                <a:extLst>
                  <a:ext uri="{FF2B5EF4-FFF2-40B4-BE49-F238E27FC236}">
                    <a16:creationId xmlns:a16="http://schemas.microsoft.com/office/drawing/2014/main" id="{E5167584-6861-2807-E3A0-09CE4D48686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44" name="组合 1243">
              <a:extLst>
                <a:ext uri="{FF2B5EF4-FFF2-40B4-BE49-F238E27FC236}">
                  <a16:creationId xmlns:a16="http://schemas.microsoft.com/office/drawing/2014/main" id="{0FE216F0-B7E4-63F7-E003-D793AF302FC2}"/>
                </a:ext>
              </a:extLst>
            </p:cNvPr>
            <p:cNvGrpSpPr/>
            <p:nvPr/>
          </p:nvGrpSpPr>
          <p:grpSpPr>
            <a:xfrm flipV="1">
              <a:off x="6253315" y="2153725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45" name="矩形 1244">
                <a:extLst>
                  <a:ext uri="{FF2B5EF4-FFF2-40B4-BE49-F238E27FC236}">
                    <a16:creationId xmlns:a16="http://schemas.microsoft.com/office/drawing/2014/main" id="{78C9E7F1-1AD9-CBC9-81A3-65F6D79750B4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6" name="矩形 1245">
                <a:extLst>
                  <a:ext uri="{FF2B5EF4-FFF2-40B4-BE49-F238E27FC236}">
                    <a16:creationId xmlns:a16="http://schemas.microsoft.com/office/drawing/2014/main" id="{955BF313-A050-1CC0-313D-53B70F53202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7" name="矩形 1246">
                <a:extLst>
                  <a:ext uri="{FF2B5EF4-FFF2-40B4-BE49-F238E27FC236}">
                    <a16:creationId xmlns:a16="http://schemas.microsoft.com/office/drawing/2014/main" id="{2AFB651D-A6D8-43C1-A441-629216FADB6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48" name="矩形 1247">
                <a:extLst>
                  <a:ext uri="{FF2B5EF4-FFF2-40B4-BE49-F238E27FC236}">
                    <a16:creationId xmlns:a16="http://schemas.microsoft.com/office/drawing/2014/main" id="{1E076F95-C990-7DDB-21BA-4261A374368F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49" name="组合 1248">
              <a:extLst>
                <a:ext uri="{FF2B5EF4-FFF2-40B4-BE49-F238E27FC236}">
                  <a16:creationId xmlns:a16="http://schemas.microsoft.com/office/drawing/2014/main" id="{61FE12DD-317D-178E-CB4E-0F60E2304050}"/>
                </a:ext>
              </a:extLst>
            </p:cNvPr>
            <p:cNvGrpSpPr/>
            <p:nvPr/>
          </p:nvGrpSpPr>
          <p:grpSpPr>
            <a:xfrm flipV="1">
              <a:off x="6606380" y="1983767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50" name="矩形 1249">
                <a:extLst>
                  <a:ext uri="{FF2B5EF4-FFF2-40B4-BE49-F238E27FC236}">
                    <a16:creationId xmlns:a16="http://schemas.microsoft.com/office/drawing/2014/main" id="{5F3D4D11-3891-D6C1-E103-778C1005912A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1" name="矩形 1250">
                <a:extLst>
                  <a:ext uri="{FF2B5EF4-FFF2-40B4-BE49-F238E27FC236}">
                    <a16:creationId xmlns:a16="http://schemas.microsoft.com/office/drawing/2014/main" id="{36F12AB3-6F9E-877C-5FE0-E790D3A7F46D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2" name="矩形 1251">
                <a:extLst>
                  <a:ext uri="{FF2B5EF4-FFF2-40B4-BE49-F238E27FC236}">
                    <a16:creationId xmlns:a16="http://schemas.microsoft.com/office/drawing/2014/main" id="{D5051900-B916-009F-10C9-52AA2A2CD74B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3" name="矩形 1252">
                <a:extLst>
                  <a:ext uri="{FF2B5EF4-FFF2-40B4-BE49-F238E27FC236}">
                    <a16:creationId xmlns:a16="http://schemas.microsoft.com/office/drawing/2014/main" id="{C1333700-C282-F1D5-EDC3-C5C36FD57560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54" name="组合 1253">
              <a:extLst>
                <a:ext uri="{FF2B5EF4-FFF2-40B4-BE49-F238E27FC236}">
                  <a16:creationId xmlns:a16="http://schemas.microsoft.com/office/drawing/2014/main" id="{39F5A157-10D5-45DE-F8F4-630C561B938F}"/>
                </a:ext>
              </a:extLst>
            </p:cNvPr>
            <p:cNvGrpSpPr/>
            <p:nvPr/>
          </p:nvGrpSpPr>
          <p:grpSpPr>
            <a:xfrm flipV="1">
              <a:off x="6230692" y="183240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55" name="矩形 1254">
                <a:extLst>
                  <a:ext uri="{FF2B5EF4-FFF2-40B4-BE49-F238E27FC236}">
                    <a16:creationId xmlns:a16="http://schemas.microsoft.com/office/drawing/2014/main" id="{662B7148-D261-FED7-B58A-01415A6FA7D2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6" name="矩形 1255">
                <a:extLst>
                  <a:ext uri="{FF2B5EF4-FFF2-40B4-BE49-F238E27FC236}">
                    <a16:creationId xmlns:a16="http://schemas.microsoft.com/office/drawing/2014/main" id="{94B70966-7473-7988-AF45-CE7684A9098E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7" name="矩形 1256">
                <a:extLst>
                  <a:ext uri="{FF2B5EF4-FFF2-40B4-BE49-F238E27FC236}">
                    <a16:creationId xmlns:a16="http://schemas.microsoft.com/office/drawing/2014/main" id="{E0C35712-BF4E-5835-DD48-157D4EF30904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58" name="矩形 1257">
                <a:extLst>
                  <a:ext uri="{FF2B5EF4-FFF2-40B4-BE49-F238E27FC236}">
                    <a16:creationId xmlns:a16="http://schemas.microsoft.com/office/drawing/2014/main" id="{2CBDB2C8-35DF-FE52-1331-2841D0253071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grpSp>
          <p:nvGrpSpPr>
            <p:cNvPr id="1259" name="组合 1258">
              <a:extLst>
                <a:ext uri="{FF2B5EF4-FFF2-40B4-BE49-F238E27FC236}">
                  <a16:creationId xmlns:a16="http://schemas.microsoft.com/office/drawing/2014/main" id="{7C639F6A-589C-287E-C6EC-5F8791308A0D}"/>
                </a:ext>
              </a:extLst>
            </p:cNvPr>
            <p:cNvGrpSpPr/>
            <p:nvPr/>
          </p:nvGrpSpPr>
          <p:grpSpPr>
            <a:xfrm flipV="1">
              <a:off x="6795230" y="1667334"/>
              <a:ext cx="129397" cy="94221"/>
              <a:chOff x="2369816" y="3420033"/>
              <a:chExt cx="1843121" cy="79726"/>
            </a:xfrm>
            <a:solidFill>
              <a:schemeClr val="bg2">
                <a:lumMod val="75000"/>
              </a:schemeClr>
            </a:solidFill>
          </p:grpSpPr>
          <p:sp>
            <p:nvSpPr>
              <p:cNvPr id="1260" name="矩形 1259">
                <a:extLst>
                  <a:ext uri="{FF2B5EF4-FFF2-40B4-BE49-F238E27FC236}">
                    <a16:creationId xmlns:a16="http://schemas.microsoft.com/office/drawing/2014/main" id="{B48F060E-6C89-52C0-5D1F-8DF854F20E33}"/>
                  </a:ext>
                </a:extLst>
              </p:cNvPr>
              <p:cNvSpPr/>
              <p:nvPr/>
            </p:nvSpPr>
            <p:spPr>
              <a:xfrm flipH="1">
                <a:off x="2446016" y="3420034"/>
                <a:ext cx="844872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1" name="矩形 1260">
                <a:extLst>
                  <a:ext uri="{FF2B5EF4-FFF2-40B4-BE49-F238E27FC236}">
                    <a16:creationId xmlns:a16="http://schemas.microsoft.com/office/drawing/2014/main" id="{3C694167-21E9-6202-F44A-235613C73DB1}"/>
                  </a:ext>
                </a:extLst>
              </p:cNvPr>
              <p:cNvSpPr/>
              <p:nvPr/>
            </p:nvSpPr>
            <p:spPr>
              <a:xfrm flipH="1">
                <a:off x="2369816" y="3420034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2" name="矩形 1261">
                <a:extLst>
                  <a:ext uri="{FF2B5EF4-FFF2-40B4-BE49-F238E27FC236}">
                    <a16:creationId xmlns:a16="http://schemas.microsoft.com/office/drawing/2014/main" id="{1D7719B5-180F-D342-0AE0-0E6E97428737}"/>
                  </a:ext>
                </a:extLst>
              </p:cNvPr>
              <p:cNvSpPr/>
              <p:nvPr/>
            </p:nvSpPr>
            <p:spPr>
              <a:xfrm flipH="1">
                <a:off x="3290888" y="3420034"/>
                <a:ext cx="778668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263" name="矩形 1262">
                <a:extLst>
                  <a:ext uri="{FF2B5EF4-FFF2-40B4-BE49-F238E27FC236}">
                    <a16:creationId xmlns:a16="http://schemas.microsoft.com/office/drawing/2014/main" id="{7719DDC1-F174-8BA0-D6D7-67BD2BFB3E35}"/>
                  </a:ext>
                </a:extLst>
              </p:cNvPr>
              <p:cNvSpPr/>
              <p:nvPr/>
            </p:nvSpPr>
            <p:spPr>
              <a:xfrm flipH="1">
                <a:off x="4060537" y="3420033"/>
                <a:ext cx="152400" cy="797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1268" name="箭头: 右 1267">
            <a:extLst>
              <a:ext uri="{FF2B5EF4-FFF2-40B4-BE49-F238E27FC236}">
                <a16:creationId xmlns:a16="http://schemas.microsoft.com/office/drawing/2014/main" id="{B77A30B6-401B-F615-B14D-FC4C8DF47673}"/>
              </a:ext>
            </a:extLst>
          </p:cNvPr>
          <p:cNvSpPr/>
          <p:nvPr/>
        </p:nvSpPr>
        <p:spPr>
          <a:xfrm>
            <a:off x="7189459" y="3543152"/>
            <a:ext cx="2360341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2" name="矩形 1271">
            <a:extLst>
              <a:ext uri="{FF2B5EF4-FFF2-40B4-BE49-F238E27FC236}">
                <a16:creationId xmlns:a16="http://schemas.microsoft.com/office/drawing/2014/main" id="{B32273FE-D3C8-895E-DCC5-0ED64E70DDF7}"/>
              </a:ext>
            </a:extLst>
          </p:cNvPr>
          <p:cNvSpPr/>
          <p:nvPr/>
        </p:nvSpPr>
        <p:spPr>
          <a:xfrm>
            <a:off x="7769037" y="4004080"/>
            <a:ext cx="12282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Unoise3</a:t>
            </a:r>
            <a:endParaRPr lang="zh-CN" alt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74" name="矩形 1273">
            <a:extLst>
              <a:ext uri="{FF2B5EF4-FFF2-40B4-BE49-F238E27FC236}">
                <a16:creationId xmlns:a16="http://schemas.microsoft.com/office/drawing/2014/main" id="{7ECF9F84-85B8-478A-3565-59513FDE77BF}"/>
              </a:ext>
            </a:extLst>
          </p:cNvPr>
          <p:cNvSpPr/>
          <p:nvPr/>
        </p:nvSpPr>
        <p:spPr>
          <a:xfrm>
            <a:off x="7145678" y="3077890"/>
            <a:ext cx="20633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2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97%similarity</a:t>
            </a:r>
            <a:endParaRPr lang="zh-CN" altLang="en-US" sz="2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75" name="矩形 1274">
            <a:extLst>
              <a:ext uri="{FF2B5EF4-FFF2-40B4-BE49-F238E27FC236}">
                <a16:creationId xmlns:a16="http://schemas.microsoft.com/office/drawing/2014/main" id="{C31A8B6B-E496-10E6-E738-163853870B67}"/>
              </a:ext>
            </a:extLst>
          </p:cNvPr>
          <p:cNvSpPr/>
          <p:nvPr/>
        </p:nvSpPr>
        <p:spPr>
          <a:xfrm>
            <a:off x="10339217" y="5929564"/>
            <a:ext cx="128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ASVs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76" name="矩形 1275">
            <a:extLst>
              <a:ext uri="{FF2B5EF4-FFF2-40B4-BE49-F238E27FC236}">
                <a16:creationId xmlns:a16="http://schemas.microsoft.com/office/drawing/2014/main" id="{B5E5DE41-B7CA-AC8A-8B89-4CC1D7E95991}"/>
              </a:ext>
            </a:extLst>
          </p:cNvPr>
          <p:cNvSpPr/>
          <p:nvPr/>
        </p:nvSpPr>
        <p:spPr>
          <a:xfrm>
            <a:off x="2451404" y="5929565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26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图片 448">
            <a:extLst>
              <a:ext uri="{FF2B5EF4-FFF2-40B4-BE49-F238E27FC236}">
                <a16:creationId xmlns:a16="http://schemas.microsoft.com/office/drawing/2014/main" id="{3A9A8FCE-9C5B-BA80-C119-4AE087441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90" y="4856711"/>
            <a:ext cx="1279565" cy="611042"/>
          </a:xfrm>
          <a:prstGeom prst="rect">
            <a:avLst/>
          </a:prstGeom>
        </p:spPr>
      </p:pic>
      <p:pic>
        <p:nvPicPr>
          <p:cNvPr id="445" name="图片 444">
            <a:extLst>
              <a:ext uri="{FF2B5EF4-FFF2-40B4-BE49-F238E27FC236}">
                <a16:creationId xmlns:a16="http://schemas.microsoft.com/office/drawing/2014/main" id="{3F1437C9-DD1F-BC45-05FA-9A83A6DEF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00" y="3229879"/>
            <a:ext cx="1601506" cy="1310862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id="{50D08F48-5404-0D80-EF84-48EF7AF97317}"/>
              </a:ext>
            </a:extLst>
          </p:cNvPr>
          <p:cNvGrpSpPr/>
          <p:nvPr/>
        </p:nvGrpSpPr>
        <p:grpSpPr>
          <a:xfrm flipV="1">
            <a:off x="779141" y="2450885"/>
            <a:ext cx="2106934" cy="91137"/>
            <a:chOff x="2369816" y="3420033"/>
            <a:chExt cx="1843121" cy="79726"/>
          </a:xfrm>
          <a:solidFill>
            <a:srgbClr val="FF9933"/>
          </a:solidFill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A533B16-B4BB-B3A9-1CA5-B314DC2ADEB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6E7246A-CE8C-0CF9-C6D5-4BF5A5C686F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E4D41D6-B76F-2F2C-FB98-F76B221CE98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3963AEB-C883-B40F-2469-6A46D524B38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6C720E53-7FE4-3E20-1B56-E189E4CFC574}"/>
              </a:ext>
            </a:extLst>
          </p:cNvPr>
          <p:cNvGrpSpPr/>
          <p:nvPr/>
        </p:nvGrpSpPr>
        <p:grpSpPr>
          <a:xfrm flipV="1">
            <a:off x="778652" y="3595526"/>
            <a:ext cx="2106934" cy="91137"/>
            <a:chOff x="2369816" y="3420033"/>
            <a:chExt cx="1843121" cy="79726"/>
          </a:xfrm>
          <a:solidFill>
            <a:srgbClr val="6600FF"/>
          </a:solidFill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DED0145-82EE-5586-9423-72D96A3F9B7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946D4607-A70B-0C2F-DEA3-91FC059B6DD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0794D470-AFF7-877E-7840-9F9ACE34EA9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2A056C22-E079-56AE-813A-42CCCD70E85A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50D08F48-5404-0D80-EF84-48EF7AF97317}"/>
              </a:ext>
            </a:extLst>
          </p:cNvPr>
          <p:cNvGrpSpPr/>
          <p:nvPr/>
        </p:nvGrpSpPr>
        <p:grpSpPr>
          <a:xfrm flipV="1">
            <a:off x="779141" y="2612566"/>
            <a:ext cx="2106934" cy="91137"/>
            <a:chOff x="2369816" y="3420033"/>
            <a:chExt cx="1843121" cy="79726"/>
          </a:xfrm>
          <a:solidFill>
            <a:srgbClr val="FF6600"/>
          </a:solidFill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EA533B16-B4BB-B3A9-1CA5-B314DC2ADEB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66E7246A-CE8C-0CF9-C6D5-4BF5A5C686F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3E4D41D6-B76F-2F2C-FB98-F76B221CE98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73963AEB-C883-B40F-2469-6A46D524B38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F068F43C-76ED-C8C8-2A94-92CF2639366A}"/>
              </a:ext>
            </a:extLst>
          </p:cNvPr>
          <p:cNvGrpSpPr/>
          <p:nvPr/>
        </p:nvGrpSpPr>
        <p:grpSpPr>
          <a:xfrm flipV="1">
            <a:off x="778652" y="3757207"/>
            <a:ext cx="2106934" cy="91137"/>
            <a:chOff x="2369816" y="3420033"/>
            <a:chExt cx="1843121" cy="79726"/>
          </a:xfrm>
          <a:solidFill>
            <a:srgbClr val="3366FF"/>
          </a:solidFill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F588A69A-D455-D984-4C2F-1F357EFB4C2A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434BB76D-3FF9-27E2-BFA3-C501282B542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10C61AA7-39F7-7824-8653-97F5547D7E0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D540B4C6-D2AD-4108-2CC0-82CF6465A26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6C720E53-7FE4-3E20-1B56-E189E4CFC574}"/>
              </a:ext>
            </a:extLst>
          </p:cNvPr>
          <p:cNvGrpSpPr/>
          <p:nvPr/>
        </p:nvGrpSpPr>
        <p:grpSpPr>
          <a:xfrm flipV="1">
            <a:off x="779141" y="2774247"/>
            <a:ext cx="2106934" cy="91137"/>
            <a:chOff x="2369816" y="3420033"/>
            <a:chExt cx="1843121" cy="79726"/>
          </a:xfrm>
          <a:solidFill>
            <a:srgbClr val="FF9966"/>
          </a:solidFill>
        </p:grpSpPr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8DED0145-82EE-5586-9423-72D96A3F9B7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946D4607-A70B-0C2F-DEA3-91FC059B6DD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0794D470-AFF7-877E-7840-9F9ACE34EA9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2A056C22-E079-56AE-813A-42CCCD70E85A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86494504-46B0-AD81-18CE-D42EA396349A}"/>
              </a:ext>
            </a:extLst>
          </p:cNvPr>
          <p:cNvGrpSpPr/>
          <p:nvPr/>
        </p:nvGrpSpPr>
        <p:grpSpPr>
          <a:xfrm flipV="1">
            <a:off x="778652" y="3918888"/>
            <a:ext cx="2106934" cy="91137"/>
            <a:chOff x="2369816" y="3420033"/>
            <a:chExt cx="1843121" cy="79726"/>
          </a:xfrm>
          <a:solidFill>
            <a:srgbClr val="0099FF"/>
          </a:solidFill>
        </p:grpSpPr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A4669AD5-9543-ABEC-6C20-BA801C664F8D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7B33302E-CB64-DC94-4810-BF7DB3CB093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EF3ECDDE-72A2-6826-7868-2345B2D70B7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1A77C8D3-45D9-E793-E8E3-A7B43423A61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67" name="组合 166">
            <a:extLst>
              <a:ext uri="{FF2B5EF4-FFF2-40B4-BE49-F238E27FC236}">
                <a16:creationId xmlns:a16="http://schemas.microsoft.com/office/drawing/2014/main" id="{9903ECD5-84F3-7379-C7EF-CA480F9B3E80}"/>
              </a:ext>
            </a:extLst>
          </p:cNvPr>
          <p:cNvGrpSpPr/>
          <p:nvPr/>
        </p:nvGrpSpPr>
        <p:grpSpPr>
          <a:xfrm flipV="1">
            <a:off x="779141" y="2935928"/>
            <a:ext cx="2106934" cy="91137"/>
            <a:chOff x="2369816" y="3420033"/>
            <a:chExt cx="1843121" cy="79726"/>
          </a:xfrm>
          <a:solidFill>
            <a:srgbClr val="006600"/>
          </a:solidFill>
        </p:grpSpPr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379470B5-0144-63CF-45BC-BDD8C930E09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1A237C76-78AE-2B5F-4AB3-49C8803EBDF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E97A4B75-E8DF-EBF9-BC68-8530FBD09DC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85ED6CE3-A7E1-3F74-7D9F-76C8FEFBF7A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2" name="组合 171">
            <a:extLst>
              <a:ext uri="{FF2B5EF4-FFF2-40B4-BE49-F238E27FC236}">
                <a16:creationId xmlns:a16="http://schemas.microsoft.com/office/drawing/2014/main" id="{8A25A9DC-949B-B895-F7DC-131919520E08}"/>
              </a:ext>
            </a:extLst>
          </p:cNvPr>
          <p:cNvGrpSpPr/>
          <p:nvPr/>
        </p:nvGrpSpPr>
        <p:grpSpPr>
          <a:xfrm flipV="1">
            <a:off x="778652" y="4080569"/>
            <a:ext cx="2106934" cy="91137"/>
            <a:chOff x="2369816" y="3420033"/>
            <a:chExt cx="1843121" cy="79726"/>
          </a:xfrm>
          <a:solidFill>
            <a:srgbClr val="009999"/>
          </a:solidFill>
        </p:grpSpPr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8C2D3427-F20B-0707-7DDB-4AA4E27FA44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236E36F1-FA6C-F822-9D84-55624877AC7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5AAE88AC-AD0D-E8EC-E3E9-341747D79B0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6CF35A48-4641-35B5-8A5C-15D0073DB20C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id="{18F2BBEB-5994-B57D-C812-0BC0CF0CE94F}"/>
              </a:ext>
            </a:extLst>
          </p:cNvPr>
          <p:cNvGrpSpPr/>
          <p:nvPr/>
        </p:nvGrpSpPr>
        <p:grpSpPr>
          <a:xfrm flipV="1">
            <a:off x="779141" y="3097608"/>
            <a:ext cx="2106934" cy="91137"/>
            <a:chOff x="2369816" y="3420033"/>
            <a:chExt cx="1843121" cy="79726"/>
          </a:xfrm>
          <a:solidFill>
            <a:srgbClr val="CCECFF"/>
          </a:solidFill>
        </p:grpSpPr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FAB6F488-B139-3C69-7F21-4CD0A45BACF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4CE0B589-6158-5FA1-CA5E-8880D96D2DE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5AC7229F-5BEA-F091-8D65-6973087A6E82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95A9BCEB-022D-794E-17C9-F497BEDAF11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75ED7833-C266-7821-CE69-2EFB2900E469}"/>
              </a:ext>
            </a:extLst>
          </p:cNvPr>
          <p:cNvGrpSpPr/>
          <p:nvPr/>
        </p:nvGrpSpPr>
        <p:grpSpPr>
          <a:xfrm flipV="1">
            <a:off x="778652" y="4242249"/>
            <a:ext cx="2106934" cy="91137"/>
            <a:chOff x="2369816" y="3420033"/>
            <a:chExt cx="1843121" cy="79726"/>
          </a:xfrm>
          <a:solidFill>
            <a:srgbClr val="339966"/>
          </a:solidFill>
        </p:grpSpPr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16C3D952-63FF-E639-28B8-6411C445530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9EAED929-0274-7D9E-582E-6109B812EF5B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C8E8FF46-CD9A-566E-C3C5-8BDFFAF58C1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DF4B41A5-5B5C-A5AF-41F9-346765506FBA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8C6F5092-3647-E4A1-A8E8-53734326570E}"/>
              </a:ext>
            </a:extLst>
          </p:cNvPr>
          <p:cNvGrpSpPr/>
          <p:nvPr/>
        </p:nvGrpSpPr>
        <p:grpSpPr>
          <a:xfrm flipV="1">
            <a:off x="779141" y="3259289"/>
            <a:ext cx="2106934" cy="91137"/>
            <a:chOff x="2369816" y="3420033"/>
            <a:chExt cx="1843121" cy="79726"/>
          </a:xfrm>
          <a:solidFill>
            <a:srgbClr val="CC00FF"/>
          </a:solidFill>
        </p:grpSpPr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9A70BAC0-81D7-EB4C-883D-6664E08D720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2350667B-3C7C-7828-B0B6-60135A012DE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DD193995-F331-557B-684C-A87C589F30E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BEB1AD7D-A329-CBD4-94E5-34DBA4BA8B9E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>
            <a:extLst>
              <a:ext uri="{FF2B5EF4-FFF2-40B4-BE49-F238E27FC236}">
                <a16:creationId xmlns:a16="http://schemas.microsoft.com/office/drawing/2014/main" id="{9E19377E-BF77-024E-E4D0-2F6E2B261C01}"/>
              </a:ext>
            </a:extLst>
          </p:cNvPr>
          <p:cNvGrpSpPr/>
          <p:nvPr/>
        </p:nvGrpSpPr>
        <p:grpSpPr>
          <a:xfrm flipV="1">
            <a:off x="778652" y="4403930"/>
            <a:ext cx="2106934" cy="91137"/>
            <a:chOff x="2369816" y="3420033"/>
            <a:chExt cx="1843121" cy="79726"/>
          </a:xfrm>
          <a:solidFill>
            <a:srgbClr val="0033CC"/>
          </a:solidFill>
        </p:grpSpPr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5891D6C8-1A9D-EA42-6957-2BEE4E78D4E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7F9A5527-9E22-6672-043D-C21B8811F969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023DEE7F-16B7-E99A-9552-7E03892F520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163B33FC-43C2-7D31-C650-0A21C2A5433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7" name="组合 196">
            <a:extLst>
              <a:ext uri="{FF2B5EF4-FFF2-40B4-BE49-F238E27FC236}">
                <a16:creationId xmlns:a16="http://schemas.microsoft.com/office/drawing/2014/main" id="{269A524F-9A13-CCAD-C870-E700191A436A}"/>
              </a:ext>
            </a:extLst>
          </p:cNvPr>
          <p:cNvGrpSpPr/>
          <p:nvPr/>
        </p:nvGrpSpPr>
        <p:grpSpPr>
          <a:xfrm flipV="1">
            <a:off x="779141" y="3420970"/>
            <a:ext cx="2106934" cy="91137"/>
            <a:chOff x="2369816" y="3420033"/>
            <a:chExt cx="1843121" cy="79726"/>
          </a:xfrm>
          <a:solidFill>
            <a:srgbClr val="9900FF"/>
          </a:solidFill>
        </p:grpSpPr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2C4D6DA9-606D-491B-9332-37747E8E9CC7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5A0028FC-1C13-CF6D-323C-4C734B45D1E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194111AF-D979-D8CB-5873-C8EE93D07A9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B8926E80-A80C-2AB8-2385-AF15DC35B08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79315FE4-53E0-B3AB-4E6A-54995867778D}"/>
              </a:ext>
            </a:extLst>
          </p:cNvPr>
          <p:cNvGrpSpPr/>
          <p:nvPr/>
        </p:nvGrpSpPr>
        <p:grpSpPr>
          <a:xfrm flipV="1">
            <a:off x="778652" y="4565611"/>
            <a:ext cx="2106934" cy="91137"/>
            <a:chOff x="2369816" y="3420033"/>
            <a:chExt cx="1843121" cy="79726"/>
          </a:xfrm>
          <a:solidFill>
            <a:srgbClr val="0066CC"/>
          </a:solidFill>
        </p:grpSpPr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6A4AF2B2-DCEC-E489-70A9-A05E29A4300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9149530E-2ABC-3FE9-E6DC-CCFA97D87FF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0F4BCA16-9B9C-4C8D-0AF9-496C534D678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6123F1E1-8A9A-E4E9-1751-A008F72ED3E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10" name="标题 1">
            <a:extLst>
              <a:ext uri="{FF2B5EF4-FFF2-40B4-BE49-F238E27FC236}">
                <a16:creationId xmlns:a16="http://schemas.microsoft.com/office/drawing/2014/main" id="{6E043F79-96F9-4D83-B11C-29B03C87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95" y="398143"/>
            <a:ext cx="8308975" cy="495072"/>
          </a:xfrm>
        </p:spPr>
        <p:txBody>
          <a:bodyPr>
            <a:sp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6.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OPPOSans B" panose="00020600040101010101" pitchFamily="18" charset="-122"/>
              </a:rPr>
              <a:t>物种注释</a:t>
            </a:r>
          </a:p>
        </p:txBody>
      </p: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437138AC-FC0B-5428-ACE2-D174488C9576}"/>
              </a:ext>
            </a:extLst>
          </p:cNvPr>
          <p:cNvGrpSpPr/>
          <p:nvPr/>
        </p:nvGrpSpPr>
        <p:grpSpPr>
          <a:xfrm flipV="1">
            <a:off x="779141" y="4740585"/>
            <a:ext cx="2106934" cy="91137"/>
            <a:chOff x="2369816" y="3420033"/>
            <a:chExt cx="1843121" cy="79726"/>
          </a:xfrm>
          <a:solidFill>
            <a:srgbClr val="0099CC"/>
          </a:solidFill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20E9B5F5-8342-69CB-4B78-D11FDAF4429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417394E3-0F00-4D48-59BE-8A9BD8E6FA5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3C2B984C-B7F3-C29A-F086-3C931B3E7C3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88BEFE41-E8CE-E631-D499-6F47D6FF234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1" name="组合 220">
            <a:extLst>
              <a:ext uri="{FF2B5EF4-FFF2-40B4-BE49-F238E27FC236}">
                <a16:creationId xmlns:a16="http://schemas.microsoft.com/office/drawing/2014/main" id="{45064ED4-06B6-5C1D-37D8-E012D8F544A4}"/>
              </a:ext>
            </a:extLst>
          </p:cNvPr>
          <p:cNvGrpSpPr/>
          <p:nvPr/>
        </p:nvGrpSpPr>
        <p:grpSpPr>
          <a:xfrm flipV="1">
            <a:off x="779141" y="4902266"/>
            <a:ext cx="2106934" cy="91137"/>
            <a:chOff x="2369816" y="3420033"/>
            <a:chExt cx="1843121" cy="79726"/>
          </a:xfrm>
          <a:solidFill>
            <a:srgbClr val="006666"/>
          </a:solidFill>
        </p:grpSpPr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32A1861E-87B3-C95D-6E73-B4A75E0E9B19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C8449A4E-6045-EA6C-16DD-3F85F6B297DB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A735F4BA-2F1C-1D5B-5DBB-ABDD3D4FB41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3432156A-95C6-8040-629C-97C44CE7457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AA7EBA2B-3490-BEE4-C23B-2E7019C5BF90}"/>
              </a:ext>
            </a:extLst>
          </p:cNvPr>
          <p:cNvGrpSpPr/>
          <p:nvPr/>
        </p:nvGrpSpPr>
        <p:grpSpPr>
          <a:xfrm flipV="1">
            <a:off x="779141" y="5063947"/>
            <a:ext cx="2106934" cy="91137"/>
            <a:chOff x="2369816" y="3420033"/>
            <a:chExt cx="1843121" cy="79726"/>
          </a:xfrm>
          <a:solidFill>
            <a:srgbClr val="000066"/>
          </a:solidFill>
        </p:grpSpPr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80ADA94F-A90F-89E5-FB78-25DFFAEA70E1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68F3CFEF-FE6D-C15D-93FD-DAB55C24A4C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687604F8-5EAC-86F9-84FA-BF9301ADB17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9CEF3C59-6EBC-EA72-C550-348E97D2E08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8C784113-F7BB-5578-BAC2-77A8625316BE}"/>
              </a:ext>
            </a:extLst>
          </p:cNvPr>
          <p:cNvGrpSpPr/>
          <p:nvPr/>
        </p:nvGrpSpPr>
        <p:grpSpPr>
          <a:xfrm flipV="1">
            <a:off x="779141" y="5225628"/>
            <a:ext cx="2106934" cy="91137"/>
            <a:chOff x="2369816" y="3420033"/>
            <a:chExt cx="1843121" cy="79726"/>
          </a:xfrm>
          <a:solidFill>
            <a:srgbClr val="003399"/>
          </a:solidFill>
        </p:grpSpPr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43555DC4-8E24-A25F-AECC-52ABF75C84C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873E1EB0-E064-009B-EBC2-47D98FFEBB41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BE3F3ED5-B739-D2AB-C76B-1DF60C02058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0543D3D5-AFEE-1DD4-6DB3-4EB28726744D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D5483C6B-EC9D-040D-1615-D602C10C6934}"/>
              </a:ext>
            </a:extLst>
          </p:cNvPr>
          <p:cNvGrpSpPr/>
          <p:nvPr/>
        </p:nvGrpSpPr>
        <p:grpSpPr>
          <a:xfrm flipV="1">
            <a:off x="779141" y="5387308"/>
            <a:ext cx="2106934" cy="91137"/>
            <a:chOff x="2369816" y="3420033"/>
            <a:chExt cx="1843121" cy="79726"/>
          </a:xfrm>
          <a:solidFill>
            <a:srgbClr val="336699"/>
          </a:solidFill>
        </p:grpSpPr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09C9C43E-9EA7-89BE-A0FF-91030007416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00317633-A3A0-552D-015D-F8B1C866FD7C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817516E3-F58D-DAFB-653F-1B17CAB75CB2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E2DA5484-7717-5CE0-0422-A8707BC9B17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6E79FBD3-D794-062C-12E4-078D7DE95279}"/>
              </a:ext>
            </a:extLst>
          </p:cNvPr>
          <p:cNvGrpSpPr/>
          <p:nvPr/>
        </p:nvGrpSpPr>
        <p:grpSpPr>
          <a:xfrm flipV="1">
            <a:off x="779141" y="5548989"/>
            <a:ext cx="2106934" cy="91137"/>
            <a:chOff x="2369816" y="3420033"/>
            <a:chExt cx="1843121" cy="79726"/>
          </a:xfrm>
          <a:solidFill>
            <a:srgbClr val="003366"/>
          </a:solidFill>
        </p:grpSpPr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7592D532-3308-336B-358D-46B8077073A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AD72C9D8-980A-54BB-87CC-E57C598243B3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9AB68A8D-F51E-9BA1-3851-5C89A48151E9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90E27D73-FF29-27DD-A002-91E707EEA67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11F918FE-F4E8-F1EB-4B82-94D5260CE050}"/>
              </a:ext>
            </a:extLst>
          </p:cNvPr>
          <p:cNvGrpSpPr/>
          <p:nvPr/>
        </p:nvGrpSpPr>
        <p:grpSpPr>
          <a:xfrm flipV="1">
            <a:off x="779141" y="5710670"/>
            <a:ext cx="2106934" cy="91137"/>
            <a:chOff x="2369816" y="3420033"/>
            <a:chExt cx="1843121" cy="79726"/>
          </a:xfrm>
          <a:solidFill>
            <a:srgbClr val="8497B0"/>
          </a:solidFill>
        </p:grpSpPr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60560B20-F66A-4EC3-A389-90ABDE52024A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1CBC7483-DF70-CA09-D29D-A871A85145A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5E767CB1-0F35-7843-B7D2-11E71CB7BFF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C7A7B39B-CEAD-02C4-2645-745422AC01F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81" name="文本框 280">
            <a:extLst>
              <a:ext uri="{FF2B5EF4-FFF2-40B4-BE49-F238E27FC236}">
                <a16:creationId xmlns:a16="http://schemas.microsoft.com/office/drawing/2014/main" id="{E1B7308E-E477-20AF-040C-F13268732A18}"/>
              </a:ext>
            </a:extLst>
          </p:cNvPr>
          <p:cNvSpPr txBox="1"/>
          <p:nvPr/>
        </p:nvSpPr>
        <p:spPr>
          <a:xfrm>
            <a:off x="4085566" y="1727572"/>
            <a:ext cx="225902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BLAST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Santax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RDP Classifier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箭头: 右 282">
            <a:extLst>
              <a:ext uri="{FF2B5EF4-FFF2-40B4-BE49-F238E27FC236}">
                <a16:creationId xmlns:a16="http://schemas.microsoft.com/office/drawing/2014/main" id="{5FF0EC0F-A37D-0EE3-E130-5207916D3645}"/>
              </a:ext>
            </a:extLst>
          </p:cNvPr>
          <p:cNvSpPr/>
          <p:nvPr/>
        </p:nvSpPr>
        <p:spPr>
          <a:xfrm>
            <a:off x="3183812" y="3359706"/>
            <a:ext cx="3085808" cy="452768"/>
          </a:xfrm>
          <a:prstGeom prst="rightArrow">
            <a:avLst>
              <a:gd name="adj1" fmla="val 50000"/>
              <a:gd name="adj2" fmla="val 9628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7B70E318-69B2-A6B8-3948-7AB3302BBCCD}"/>
              </a:ext>
            </a:extLst>
          </p:cNvPr>
          <p:cNvGrpSpPr/>
          <p:nvPr/>
        </p:nvGrpSpPr>
        <p:grpSpPr>
          <a:xfrm flipV="1">
            <a:off x="778652" y="1787218"/>
            <a:ext cx="2106934" cy="91137"/>
            <a:chOff x="2369816" y="3420033"/>
            <a:chExt cx="1843121" cy="79726"/>
          </a:xfrm>
          <a:solidFill>
            <a:srgbClr val="003300"/>
          </a:solidFill>
        </p:grpSpPr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1A3F9DF0-6040-34C0-9C01-C01A3DA5F426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7B4663FD-7D1D-16F1-49DC-F3E66E1F0B9D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矩形 286">
              <a:extLst>
                <a:ext uri="{FF2B5EF4-FFF2-40B4-BE49-F238E27FC236}">
                  <a16:creationId xmlns:a16="http://schemas.microsoft.com/office/drawing/2014/main" id="{532C27F1-DD61-311B-D783-404B058A0AA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B7C7D107-820D-EF62-B6E6-21B118EF91B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BB37CDF1-A090-7A98-86C3-5CC8FD7384F2}"/>
              </a:ext>
            </a:extLst>
          </p:cNvPr>
          <p:cNvGrpSpPr/>
          <p:nvPr/>
        </p:nvGrpSpPr>
        <p:grpSpPr>
          <a:xfrm flipV="1">
            <a:off x="778652" y="1948899"/>
            <a:ext cx="2106934" cy="91137"/>
            <a:chOff x="2369816" y="3420033"/>
            <a:chExt cx="1843121" cy="79726"/>
          </a:xfrm>
          <a:solidFill>
            <a:srgbClr val="666633"/>
          </a:solidFill>
        </p:grpSpPr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36B41998-04FE-C096-914B-C27060ACBE5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E810202D-52B3-6A6E-8281-22A71838A4C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F77D2E23-05FE-859C-1423-DCF7CF6BCD7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3FF6EF12-F5F3-62EE-ED15-B6374387F4F4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DCA9E285-0225-7E4E-9504-54248CFC4E69}"/>
              </a:ext>
            </a:extLst>
          </p:cNvPr>
          <p:cNvGrpSpPr/>
          <p:nvPr/>
        </p:nvGrpSpPr>
        <p:grpSpPr>
          <a:xfrm flipV="1">
            <a:off x="778652" y="2110580"/>
            <a:ext cx="2106934" cy="91137"/>
            <a:chOff x="2369816" y="3420033"/>
            <a:chExt cx="1843121" cy="79726"/>
          </a:xfrm>
          <a:solidFill>
            <a:srgbClr val="99CC00"/>
          </a:solidFill>
        </p:grpSpPr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ED5B2354-53AA-42F8-7DD9-387EC8925A0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1C780D50-37D1-C277-AEFB-EE7C6CB1360D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8D28D9CC-3725-A1E2-D89F-FD1D212D240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94F31A1C-8877-2B6E-7811-4E4D276F092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30BD67D7-6E0B-0ECE-795C-CF3E6E69618A}"/>
              </a:ext>
            </a:extLst>
          </p:cNvPr>
          <p:cNvGrpSpPr/>
          <p:nvPr/>
        </p:nvGrpSpPr>
        <p:grpSpPr>
          <a:xfrm flipV="1">
            <a:off x="778652" y="2272261"/>
            <a:ext cx="2106934" cy="91137"/>
            <a:chOff x="2369816" y="3420033"/>
            <a:chExt cx="1843121" cy="79726"/>
          </a:xfrm>
          <a:solidFill>
            <a:srgbClr val="CCCC00"/>
          </a:solidFill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FDAFC9B3-FC35-AAF0-1378-D1011CAAA9D5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224C1256-49C2-3707-7719-CCF87C63BF43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385A15A4-A710-B7DD-1B5A-0A68C327C3D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500BC7D7-465B-F42C-9F76-74841348323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0B3B39C1-844E-9F0A-F580-687F817313F6}"/>
              </a:ext>
            </a:extLst>
          </p:cNvPr>
          <p:cNvGrpSpPr/>
          <p:nvPr/>
        </p:nvGrpSpPr>
        <p:grpSpPr>
          <a:xfrm flipV="1">
            <a:off x="6377787" y="3528804"/>
            <a:ext cx="2106934" cy="91137"/>
            <a:chOff x="2369816" y="3420033"/>
            <a:chExt cx="1843121" cy="79726"/>
          </a:xfrm>
          <a:solidFill>
            <a:srgbClr val="FF9933"/>
          </a:solidFill>
        </p:grpSpPr>
        <p:sp>
          <p:nvSpPr>
            <p:cNvPr id="305" name="矩形 304">
              <a:extLst>
                <a:ext uri="{FF2B5EF4-FFF2-40B4-BE49-F238E27FC236}">
                  <a16:creationId xmlns:a16="http://schemas.microsoft.com/office/drawing/2014/main" id="{6D6C7889-443C-3D6B-7553-10842BE28FC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2296CC3D-673D-536B-CA9C-DAFBCE881F8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C621C8F5-C13F-ACA5-35F5-39B30945DDF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2792F84F-C37C-4C30-C47B-5F3BDA30DF25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3B306C55-3585-26C6-5348-0868CECCB01A}"/>
              </a:ext>
            </a:extLst>
          </p:cNvPr>
          <p:cNvGrpSpPr/>
          <p:nvPr/>
        </p:nvGrpSpPr>
        <p:grpSpPr>
          <a:xfrm flipV="1">
            <a:off x="6377787" y="888045"/>
            <a:ext cx="2106934" cy="91137"/>
            <a:chOff x="2369816" y="3420033"/>
            <a:chExt cx="1843121" cy="79726"/>
          </a:xfrm>
          <a:solidFill>
            <a:srgbClr val="6600FF"/>
          </a:solidFill>
        </p:grpSpPr>
        <p:sp>
          <p:nvSpPr>
            <p:cNvPr id="310" name="矩形 309">
              <a:extLst>
                <a:ext uri="{FF2B5EF4-FFF2-40B4-BE49-F238E27FC236}">
                  <a16:creationId xmlns:a16="http://schemas.microsoft.com/office/drawing/2014/main" id="{A516CFE5-3000-3C89-92C7-D23692CB5B5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90072EB3-9810-F214-F4C3-448BD6BD8E7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矩形 311">
              <a:extLst>
                <a:ext uri="{FF2B5EF4-FFF2-40B4-BE49-F238E27FC236}">
                  <a16:creationId xmlns:a16="http://schemas.microsoft.com/office/drawing/2014/main" id="{28F7A7B8-BCCF-CFF7-FA99-788862543A4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1A7EA1E4-773A-73FF-650E-815913F35107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4" name="组合 313">
            <a:extLst>
              <a:ext uri="{FF2B5EF4-FFF2-40B4-BE49-F238E27FC236}">
                <a16:creationId xmlns:a16="http://schemas.microsoft.com/office/drawing/2014/main" id="{CB927901-99D0-7083-7A5D-15FA924B56D6}"/>
              </a:ext>
            </a:extLst>
          </p:cNvPr>
          <p:cNvGrpSpPr/>
          <p:nvPr/>
        </p:nvGrpSpPr>
        <p:grpSpPr>
          <a:xfrm flipV="1">
            <a:off x="6377787" y="3711078"/>
            <a:ext cx="2106934" cy="91137"/>
            <a:chOff x="2369816" y="3420033"/>
            <a:chExt cx="1843121" cy="79726"/>
          </a:xfrm>
          <a:solidFill>
            <a:srgbClr val="FF6600"/>
          </a:solidFill>
        </p:grpSpPr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9D04DAFF-B6A3-5EE5-EA34-B59FE72E6FAD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DB7865E0-0665-BD3E-B64B-5B4A9D755E0C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D36CFB48-92E3-DA38-77E8-06B06D7F734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22E75A2C-97FA-DFD1-CF23-AEE3AA6C6B6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19" name="组合 318">
            <a:extLst>
              <a:ext uri="{FF2B5EF4-FFF2-40B4-BE49-F238E27FC236}">
                <a16:creationId xmlns:a16="http://schemas.microsoft.com/office/drawing/2014/main" id="{F2423E57-3D19-477E-2CA5-40E22186630F}"/>
              </a:ext>
            </a:extLst>
          </p:cNvPr>
          <p:cNvGrpSpPr/>
          <p:nvPr/>
        </p:nvGrpSpPr>
        <p:grpSpPr>
          <a:xfrm flipV="1">
            <a:off x="6377787" y="4280031"/>
            <a:ext cx="2106934" cy="91137"/>
            <a:chOff x="2369816" y="3420033"/>
            <a:chExt cx="1843121" cy="79726"/>
          </a:xfrm>
          <a:solidFill>
            <a:srgbClr val="3366FF"/>
          </a:solidFill>
        </p:grpSpPr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3140F232-C97D-074B-8DCC-E892DD88745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CB06D225-6277-4315-ADE5-2B895C74DCBC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64538C23-76D6-9481-8FFF-39C1541CFD4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FB7CD93F-4F1B-38E8-7CA0-1242D081C38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组合 323">
            <a:extLst>
              <a:ext uri="{FF2B5EF4-FFF2-40B4-BE49-F238E27FC236}">
                <a16:creationId xmlns:a16="http://schemas.microsoft.com/office/drawing/2014/main" id="{BBD27ADC-464A-B711-58BD-33347B4C0F9E}"/>
              </a:ext>
            </a:extLst>
          </p:cNvPr>
          <p:cNvGrpSpPr/>
          <p:nvPr/>
        </p:nvGrpSpPr>
        <p:grpSpPr>
          <a:xfrm flipV="1">
            <a:off x="6377787" y="3893352"/>
            <a:ext cx="2106934" cy="91137"/>
            <a:chOff x="2369816" y="3420033"/>
            <a:chExt cx="1843121" cy="79726"/>
          </a:xfrm>
          <a:solidFill>
            <a:srgbClr val="FF9966"/>
          </a:solidFill>
        </p:grpSpPr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5F5D1EFE-9028-266E-087F-9250F1ECD4E5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9607040F-E88A-FBCB-C3B1-AF7E31B78D72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7" name="矩形 326">
              <a:extLst>
                <a:ext uri="{FF2B5EF4-FFF2-40B4-BE49-F238E27FC236}">
                  <a16:creationId xmlns:a16="http://schemas.microsoft.com/office/drawing/2014/main" id="{E552A41B-0AFE-39D2-4DBA-990885447EF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8CC25DD2-68B7-4824-3018-959E7D378FCD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29" name="组合 328">
            <a:extLst>
              <a:ext uri="{FF2B5EF4-FFF2-40B4-BE49-F238E27FC236}">
                <a16:creationId xmlns:a16="http://schemas.microsoft.com/office/drawing/2014/main" id="{C6926285-D44B-B94B-3B74-2E53E9BB1553}"/>
              </a:ext>
            </a:extLst>
          </p:cNvPr>
          <p:cNvGrpSpPr/>
          <p:nvPr/>
        </p:nvGrpSpPr>
        <p:grpSpPr>
          <a:xfrm flipV="1">
            <a:off x="6377787" y="4462305"/>
            <a:ext cx="2106934" cy="91137"/>
            <a:chOff x="2369816" y="3420033"/>
            <a:chExt cx="1843121" cy="79726"/>
          </a:xfrm>
          <a:solidFill>
            <a:srgbClr val="0099FF"/>
          </a:solidFill>
        </p:grpSpPr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BA540132-02BE-75F4-C9DC-2D4D8F04A11E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C28239FB-651A-6E73-FCF9-7EDA7AF01CC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8B659533-D4C9-CBC7-9B47-793CB34A5C2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41529320-BD25-4CF4-0DB2-1047AFE349E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34" name="组合 333">
            <a:extLst>
              <a:ext uri="{FF2B5EF4-FFF2-40B4-BE49-F238E27FC236}">
                <a16:creationId xmlns:a16="http://schemas.microsoft.com/office/drawing/2014/main" id="{6C93B889-D4E0-AF48-CFFE-6AEAC309583E}"/>
              </a:ext>
            </a:extLst>
          </p:cNvPr>
          <p:cNvGrpSpPr/>
          <p:nvPr/>
        </p:nvGrpSpPr>
        <p:grpSpPr>
          <a:xfrm flipV="1">
            <a:off x="6378903" y="1916574"/>
            <a:ext cx="2106934" cy="91137"/>
            <a:chOff x="2369816" y="3420033"/>
            <a:chExt cx="1843121" cy="79726"/>
          </a:xfrm>
          <a:solidFill>
            <a:srgbClr val="006600"/>
          </a:solidFill>
        </p:grpSpPr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5C3D4B5C-D7DF-8040-0B3F-E26FBBEB198A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982B4F01-8786-BE6C-0A9D-D3E31D0116F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7" name="矩形 336">
              <a:extLst>
                <a:ext uri="{FF2B5EF4-FFF2-40B4-BE49-F238E27FC236}">
                  <a16:creationId xmlns:a16="http://schemas.microsoft.com/office/drawing/2014/main" id="{1076EAD5-E7BD-3EF6-B924-503E817B0DA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6E2225C3-F85D-DC3F-1681-3E38B800FDCD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39" name="组合 338">
            <a:extLst>
              <a:ext uri="{FF2B5EF4-FFF2-40B4-BE49-F238E27FC236}">
                <a16:creationId xmlns:a16="http://schemas.microsoft.com/office/drawing/2014/main" id="{A5029CEA-CBFD-FB80-6583-9AED30A5E5E6}"/>
              </a:ext>
            </a:extLst>
          </p:cNvPr>
          <p:cNvGrpSpPr/>
          <p:nvPr/>
        </p:nvGrpSpPr>
        <p:grpSpPr>
          <a:xfrm flipV="1">
            <a:off x="6378903" y="2098848"/>
            <a:ext cx="2106934" cy="91137"/>
            <a:chOff x="2369816" y="3420033"/>
            <a:chExt cx="1843121" cy="79726"/>
          </a:xfrm>
          <a:solidFill>
            <a:srgbClr val="009999"/>
          </a:solidFill>
        </p:grpSpPr>
        <p:sp>
          <p:nvSpPr>
            <p:cNvPr id="340" name="矩形 339">
              <a:extLst>
                <a:ext uri="{FF2B5EF4-FFF2-40B4-BE49-F238E27FC236}">
                  <a16:creationId xmlns:a16="http://schemas.microsoft.com/office/drawing/2014/main" id="{53AF9D48-34BD-1E88-ED62-3E1AA128A625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1" name="矩形 340">
              <a:extLst>
                <a:ext uri="{FF2B5EF4-FFF2-40B4-BE49-F238E27FC236}">
                  <a16:creationId xmlns:a16="http://schemas.microsoft.com/office/drawing/2014/main" id="{5957A4ED-24EC-E371-8755-62E6CAE747B4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2" name="矩形 341">
              <a:extLst>
                <a:ext uri="{FF2B5EF4-FFF2-40B4-BE49-F238E27FC236}">
                  <a16:creationId xmlns:a16="http://schemas.microsoft.com/office/drawing/2014/main" id="{FDE584AE-1A7E-3D91-8961-122BD1B4CEC5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F6C8DE02-594D-0DE4-AE7B-9E5704F7A51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4" name="组合 343">
            <a:extLst>
              <a:ext uri="{FF2B5EF4-FFF2-40B4-BE49-F238E27FC236}">
                <a16:creationId xmlns:a16="http://schemas.microsoft.com/office/drawing/2014/main" id="{613B69CF-D039-0A5B-6EAD-9FB36316AF7B}"/>
              </a:ext>
            </a:extLst>
          </p:cNvPr>
          <p:cNvGrpSpPr/>
          <p:nvPr/>
        </p:nvGrpSpPr>
        <p:grpSpPr>
          <a:xfrm flipV="1">
            <a:off x="6377787" y="4644579"/>
            <a:ext cx="2106934" cy="91137"/>
            <a:chOff x="2369816" y="3420033"/>
            <a:chExt cx="1843121" cy="79726"/>
          </a:xfrm>
          <a:solidFill>
            <a:srgbClr val="CCECFF"/>
          </a:solidFill>
        </p:grpSpPr>
        <p:sp>
          <p:nvSpPr>
            <p:cNvPr id="345" name="矩形 344">
              <a:extLst>
                <a:ext uri="{FF2B5EF4-FFF2-40B4-BE49-F238E27FC236}">
                  <a16:creationId xmlns:a16="http://schemas.microsoft.com/office/drawing/2014/main" id="{90CD6829-ED4D-594B-7EC4-71CEF2864BF4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矩形 345">
              <a:extLst>
                <a:ext uri="{FF2B5EF4-FFF2-40B4-BE49-F238E27FC236}">
                  <a16:creationId xmlns:a16="http://schemas.microsoft.com/office/drawing/2014/main" id="{4FB5AF1C-0FB0-CFAB-BA5B-7729EBF5DD8D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矩形 346">
              <a:extLst>
                <a:ext uri="{FF2B5EF4-FFF2-40B4-BE49-F238E27FC236}">
                  <a16:creationId xmlns:a16="http://schemas.microsoft.com/office/drawing/2014/main" id="{D2D507D8-ACDE-C910-FF6A-452C211B30BD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C1CD96EE-8152-7F19-29A4-CFCEB0D27418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9" name="组合 348">
            <a:extLst>
              <a:ext uri="{FF2B5EF4-FFF2-40B4-BE49-F238E27FC236}">
                <a16:creationId xmlns:a16="http://schemas.microsoft.com/office/drawing/2014/main" id="{34A70D87-20CF-666F-E0D4-A1B31841F47D}"/>
              </a:ext>
            </a:extLst>
          </p:cNvPr>
          <p:cNvGrpSpPr/>
          <p:nvPr/>
        </p:nvGrpSpPr>
        <p:grpSpPr>
          <a:xfrm flipV="1">
            <a:off x="6378903" y="2281122"/>
            <a:ext cx="2106934" cy="91137"/>
            <a:chOff x="2369816" y="3420033"/>
            <a:chExt cx="1843121" cy="79726"/>
          </a:xfrm>
          <a:solidFill>
            <a:srgbClr val="339966"/>
          </a:solidFill>
        </p:grpSpPr>
        <p:sp>
          <p:nvSpPr>
            <p:cNvPr id="350" name="矩形 349">
              <a:extLst>
                <a:ext uri="{FF2B5EF4-FFF2-40B4-BE49-F238E27FC236}">
                  <a16:creationId xmlns:a16="http://schemas.microsoft.com/office/drawing/2014/main" id="{2F954670-FB39-07AA-1EAF-8EB0B843E69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矩形 350">
              <a:extLst>
                <a:ext uri="{FF2B5EF4-FFF2-40B4-BE49-F238E27FC236}">
                  <a16:creationId xmlns:a16="http://schemas.microsoft.com/office/drawing/2014/main" id="{93050ED9-2FC3-29DE-64BE-F983C68A02FB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矩形 351">
              <a:extLst>
                <a:ext uri="{FF2B5EF4-FFF2-40B4-BE49-F238E27FC236}">
                  <a16:creationId xmlns:a16="http://schemas.microsoft.com/office/drawing/2014/main" id="{B694375E-9931-FF16-B16C-9E3AF75AC873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矩形 352">
              <a:extLst>
                <a:ext uri="{FF2B5EF4-FFF2-40B4-BE49-F238E27FC236}">
                  <a16:creationId xmlns:a16="http://schemas.microsoft.com/office/drawing/2014/main" id="{E33347E6-7B49-4A20-C96A-A8119898DAD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4" name="组合 353">
            <a:extLst>
              <a:ext uri="{FF2B5EF4-FFF2-40B4-BE49-F238E27FC236}">
                <a16:creationId xmlns:a16="http://schemas.microsoft.com/office/drawing/2014/main" id="{0B315955-1A68-B318-689F-5F35A62E2F85}"/>
              </a:ext>
            </a:extLst>
          </p:cNvPr>
          <p:cNvGrpSpPr/>
          <p:nvPr/>
        </p:nvGrpSpPr>
        <p:grpSpPr>
          <a:xfrm flipV="1">
            <a:off x="6377787" y="1070319"/>
            <a:ext cx="2106934" cy="91137"/>
            <a:chOff x="2369816" y="3420033"/>
            <a:chExt cx="1843121" cy="79726"/>
          </a:xfrm>
          <a:solidFill>
            <a:srgbClr val="CC00FF"/>
          </a:solidFill>
        </p:grpSpPr>
        <p:sp>
          <p:nvSpPr>
            <p:cNvPr id="355" name="矩形 354">
              <a:extLst>
                <a:ext uri="{FF2B5EF4-FFF2-40B4-BE49-F238E27FC236}">
                  <a16:creationId xmlns:a16="http://schemas.microsoft.com/office/drawing/2014/main" id="{651687DE-F360-2C23-9E92-A05C72C795A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矩形 355">
              <a:extLst>
                <a:ext uri="{FF2B5EF4-FFF2-40B4-BE49-F238E27FC236}">
                  <a16:creationId xmlns:a16="http://schemas.microsoft.com/office/drawing/2014/main" id="{B8C08738-23E8-445D-A131-9B31A5C7357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7F2D30D7-0CE6-3750-8496-208072B4096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矩形 357">
              <a:extLst>
                <a:ext uri="{FF2B5EF4-FFF2-40B4-BE49-F238E27FC236}">
                  <a16:creationId xmlns:a16="http://schemas.microsoft.com/office/drawing/2014/main" id="{3B74F4B3-60C5-C259-7AFC-157C82C1F756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9" name="组合 358">
            <a:extLst>
              <a:ext uri="{FF2B5EF4-FFF2-40B4-BE49-F238E27FC236}">
                <a16:creationId xmlns:a16="http://schemas.microsoft.com/office/drawing/2014/main" id="{227A2878-D543-A43B-3795-3108C818DDF1}"/>
              </a:ext>
            </a:extLst>
          </p:cNvPr>
          <p:cNvGrpSpPr/>
          <p:nvPr/>
        </p:nvGrpSpPr>
        <p:grpSpPr>
          <a:xfrm flipV="1">
            <a:off x="6377787" y="4826853"/>
            <a:ext cx="2106934" cy="91137"/>
            <a:chOff x="2369816" y="3420033"/>
            <a:chExt cx="1843121" cy="79726"/>
          </a:xfrm>
          <a:solidFill>
            <a:srgbClr val="0033CC"/>
          </a:solidFill>
        </p:grpSpPr>
        <p:sp>
          <p:nvSpPr>
            <p:cNvPr id="360" name="矩形 359">
              <a:extLst>
                <a:ext uri="{FF2B5EF4-FFF2-40B4-BE49-F238E27FC236}">
                  <a16:creationId xmlns:a16="http://schemas.microsoft.com/office/drawing/2014/main" id="{C2765A80-A74F-30E6-E74C-1401558F23B7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1" name="矩形 360">
              <a:extLst>
                <a:ext uri="{FF2B5EF4-FFF2-40B4-BE49-F238E27FC236}">
                  <a16:creationId xmlns:a16="http://schemas.microsoft.com/office/drawing/2014/main" id="{692E3F5C-F3B4-325E-3539-DA68C40C3A87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2" name="矩形 361">
              <a:extLst>
                <a:ext uri="{FF2B5EF4-FFF2-40B4-BE49-F238E27FC236}">
                  <a16:creationId xmlns:a16="http://schemas.microsoft.com/office/drawing/2014/main" id="{CDEE5BDF-2E55-F6ED-33DB-75068F371A9C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3" name="矩形 362">
              <a:extLst>
                <a:ext uri="{FF2B5EF4-FFF2-40B4-BE49-F238E27FC236}">
                  <a16:creationId xmlns:a16="http://schemas.microsoft.com/office/drawing/2014/main" id="{440C7DE2-AD87-4E9E-CFFC-401922564AC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4" name="组合 363">
            <a:extLst>
              <a:ext uri="{FF2B5EF4-FFF2-40B4-BE49-F238E27FC236}">
                <a16:creationId xmlns:a16="http://schemas.microsoft.com/office/drawing/2014/main" id="{B073D41D-FD90-0567-C62B-AD53183A1837}"/>
              </a:ext>
            </a:extLst>
          </p:cNvPr>
          <p:cNvGrpSpPr/>
          <p:nvPr/>
        </p:nvGrpSpPr>
        <p:grpSpPr>
          <a:xfrm flipV="1">
            <a:off x="6377787" y="1252593"/>
            <a:ext cx="2106934" cy="91137"/>
            <a:chOff x="2369816" y="3420033"/>
            <a:chExt cx="1843121" cy="79726"/>
          </a:xfrm>
          <a:solidFill>
            <a:srgbClr val="9900FF"/>
          </a:solidFill>
        </p:grpSpPr>
        <p:sp>
          <p:nvSpPr>
            <p:cNvPr id="365" name="矩形 364">
              <a:extLst>
                <a:ext uri="{FF2B5EF4-FFF2-40B4-BE49-F238E27FC236}">
                  <a16:creationId xmlns:a16="http://schemas.microsoft.com/office/drawing/2014/main" id="{1FA80C83-23DE-75DA-255E-C634A65CA18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6" name="矩形 365">
              <a:extLst>
                <a:ext uri="{FF2B5EF4-FFF2-40B4-BE49-F238E27FC236}">
                  <a16:creationId xmlns:a16="http://schemas.microsoft.com/office/drawing/2014/main" id="{1AF1FE90-6AAB-225E-EDC9-B29ADD20773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7" name="矩形 366">
              <a:extLst>
                <a:ext uri="{FF2B5EF4-FFF2-40B4-BE49-F238E27FC236}">
                  <a16:creationId xmlns:a16="http://schemas.microsoft.com/office/drawing/2014/main" id="{2F018C56-84F3-954E-5F90-4F37681FB70A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274B29F3-1B89-FB1E-795D-16619A301FD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AADE4139-1B1C-A19F-6611-3B51585D5B4E}"/>
              </a:ext>
            </a:extLst>
          </p:cNvPr>
          <p:cNvGrpSpPr/>
          <p:nvPr/>
        </p:nvGrpSpPr>
        <p:grpSpPr>
          <a:xfrm flipV="1">
            <a:off x="6377787" y="5009127"/>
            <a:ext cx="2106934" cy="91137"/>
            <a:chOff x="2369816" y="3420033"/>
            <a:chExt cx="1843121" cy="79726"/>
          </a:xfrm>
          <a:solidFill>
            <a:srgbClr val="0066CC"/>
          </a:solidFill>
        </p:grpSpPr>
        <p:sp>
          <p:nvSpPr>
            <p:cNvPr id="370" name="矩形 369">
              <a:extLst>
                <a:ext uri="{FF2B5EF4-FFF2-40B4-BE49-F238E27FC236}">
                  <a16:creationId xmlns:a16="http://schemas.microsoft.com/office/drawing/2014/main" id="{86973DAE-51E7-CF66-73A3-B6E02975B90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1" name="矩形 370">
              <a:extLst>
                <a:ext uri="{FF2B5EF4-FFF2-40B4-BE49-F238E27FC236}">
                  <a16:creationId xmlns:a16="http://schemas.microsoft.com/office/drawing/2014/main" id="{938E455B-70A0-3835-610C-B2177D65694E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2" name="矩形 371">
              <a:extLst>
                <a:ext uri="{FF2B5EF4-FFF2-40B4-BE49-F238E27FC236}">
                  <a16:creationId xmlns:a16="http://schemas.microsoft.com/office/drawing/2014/main" id="{E50DD829-3DB9-A164-5748-6CCA96FFE926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5388F47B-DA4D-42C2-72D3-E0BE268CCB6F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74" name="组合 373">
            <a:extLst>
              <a:ext uri="{FF2B5EF4-FFF2-40B4-BE49-F238E27FC236}">
                <a16:creationId xmlns:a16="http://schemas.microsoft.com/office/drawing/2014/main" id="{A4BEE69F-B07F-CA5C-4D9C-0C6910707C8B}"/>
              </a:ext>
            </a:extLst>
          </p:cNvPr>
          <p:cNvGrpSpPr/>
          <p:nvPr/>
        </p:nvGrpSpPr>
        <p:grpSpPr>
          <a:xfrm flipV="1">
            <a:off x="6377787" y="5191401"/>
            <a:ext cx="2106934" cy="91137"/>
            <a:chOff x="2369816" y="3420033"/>
            <a:chExt cx="1843121" cy="79726"/>
          </a:xfrm>
          <a:solidFill>
            <a:srgbClr val="0099CC"/>
          </a:solidFill>
        </p:grpSpPr>
        <p:sp>
          <p:nvSpPr>
            <p:cNvPr id="375" name="矩形 374">
              <a:extLst>
                <a:ext uri="{FF2B5EF4-FFF2-40B4-BE49-F238E27FC236}">
                  <a16:creationId xmlns:a16="http://schemas.microsoft.com/office/drawing/2014/main" id="{D514E013-B10C-2CB8-1F1C-BD8D5D6A2FB8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6" name="矩形 375">
              <a:extLst>
                <a:ext uri="{FF2B5EF4-FFF2-40B4-BE49-F238E27FC236}">
                  <a16:creationId xmlns:a16="http://schemas.microsoft.com/office/drawing/2014/main" id="{27F991C0-DC42-67D9-4041-37F8C8BD5D05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7" name="矩形 376">
              <a:extLst>
                <a:ext uri="{FF2B5EF4-FFF2-40B4-BE49-F238E27FC236}">
                  <a16:creationId xmlns:a16="http://schemas.microsoft.com/office/drawing/2014/main" id="{629F4C3D-8D22-6502-3365-A84E995ADED4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8" name="矩形 377">
              <a:extLst>
                <a:ext uri="{FF2B5EF4-FFF2-40B4-BE49-F238E27FC236}">
                  <a16:creationId xmlns:a16="http://schemas.microsoft.com/office/drawing/2014/main" id="{17188AAC-C7D4-80CC-3531-EBEFAEB9234E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9" name="组合 378">
            <a:extLst>
              <a:ext uri="{FF2B5EF4-FFF2-40B4-BE49-F238E27FC236}">
                <a16:creationId xmlns:a16="http://schemas.microsoft.com/office/drawing/2014/main" id="{3310082E-C8EF-892C-869F-FAFEAFFBEC56}"/>
              </a:ext>
            </a:extLst>
          </p:cNvPr>
          <p:cNvGrpSpPr/>
          <p:nvPr/>
        </p:nvGrpSpPr>
        <p:grpSpPr>
          <a:xfrm flipV="1">
            <a:off x="6378903" y="2463396"/>
            <a:ext cx="2106934" cy="91137"/>
            <a:chOff x="2369816" y="3420033"/>
            <a:chExt cx="1843121" cy="79726"/>
          </a:xfrm>
          <a:solidFill>
            <a:srgbClr val="006666"/>
          </a:solidFill>
        </p:grpSpPr>
        <p:sp>
          <p:nvSpPr>
            <p:cNvPr id="380" name="矩形 379">
              <a:extLst>
                <a:ext uri="{FF2B5EF4-FFF2-40B4-BE49-F238E27FC236}">
                  <a16:creationId xmlns:a16="http://schemas.microsoft.com/office/drawing/2014/main" id="{3B0CDCD2-6CD6-3888-2B84-9B4D2B689865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1" name="矩形 380">
              <a:extLst>
                <a:ext uri="{FF2B5EF4-FFF2-40B4-BE49-F238E27FC236}">
                  <a16:creationId xmlns:a16="http://schemas.microsoft.com/office/drawing/2014/main" id="{19D6B499-36CC-272F-A83E-4C263227417A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2" name="矩形 381">
              <a:extLst>
                <a:ext uri="{FF2B5EF4-FFF2-40B4-BE49-F238E27FC236}">
                  <a16:creationId xmlns:a16="http://schemas.microsoft.com/office/drawing/2014/main" id="{48A1DD22-0C7D-ADB4-F277-8651F321E34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3" name="矩形 382">
              <a:extLst>
                <a:ext uri="{FF2B5EF4-FFF2-40B4-BE49-F238E27FC236}">
                  <a16:creationId xmlns:a16="http://schemas.microsoft.com/office/drawing/2014/main" id="{258DFA42-49DA-6A2A-1527-118A5AAD933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84" name="组合 383">
            <a:extLst>
              <a:ext uri="{FF2B5EF4-FFF2-40B4-BE49-F238E27FC236}">
                <a16:creationId xmlns:a16="http://schemas.microsoft.com/office/drawing/2014/main" id="{45F84060-FC89-CFF7-6480-A37D83F86D4A}"/>
              </a:ext>
            </a:extLst>
          </p:cNvPr>
          <p:cNvGrpSpPr/>
          <p:nvPr/>
        </p:nvGrpSpPr>
        <p:grpSpPr>
          <a:xfrm flipV="1">
            <a:off x="6377787" y="1434867"/>
            <a:ext cx="2106934" cy="91137"/>
            <a:chOff x="2369816" y="3420033"/>
            <a:chExt cx="1843121" cy="79726"/>
          </a:xfrm>
          <a:solidFill>
            <a:srgbClr val="9966FF"/>
          </a:solidFill>
        </p:grpSpPr>
        <p:sp>
          <p:nvSpPr>
            <p:cNvPr id="385" name="矩形 384">
              <a:extLst>
                <a:ext uri="{FF2B5EF4-FFF2-40B4-BE49-F238E27FC236}">
                  <a16:creationId xmlns:a16="http://schemas.microsoft.com/office/drawing/2014/main" id="{14D1D7B6-D8B1-4F8A-7990-6825C339F96B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6" name="矩形 385">
              <a:extLst>
                <a:ext uri="{FF2B5EF4-FFF2-40B4-BE49-F238E27FC236}">
                  <a16:creationId xmlns:a16="http://schemas.microsoft.com/office/drawing/2014/main" id="{5A469B08-B3FD-F539-4625-C1D82BA01C18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7" name="矩形 386">
              <a:extLst>
                <a:ext uri="{FF2B5EF4-FFF2-40B4-BE49-F238E27FC236}">
                  <a16:creationId xmlns:a16="http://schemas.microsoft.com/office/drawing/2014/main" id="{0543A4E5-91A9-80AE-CD4F-972B9FFAB921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88" name="矩形 387">
              <a:extLst>
                <a:ext uri="{FF2B5EF4-FFF2-40B4-BE49-F238E27FC236}">
                  <a16:creationId xmlns:a16="http://schemas.microsoft.com/office/drawing/2014/main" id="{CFBAEABE-6D62-8FB1-98F2-F281520F4C2B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763DC3A7-3CEF-2DA5-CDFA-AC75D880D00D}"/>
              </a:ext>
            </a:extLst>
          </p:cNvPr>
          <p:cNvGrpSpPr/>
          <p:nvPr/>
        </p:nvGrpSpPr>
        <p:grpSpPr>
          <a:xfrm flipV="1">
            <a:off x="6377787" y="1617141"/>
            <a:ext cx="2106934" cy="91137"/>
            <a:chOff x="2369816" y="3420033"/>
            <a:chExt cx="1843121" cy="79726"/>
          </a:xfrm>
          <a:solidFill>
            <a:srgbClr val="CC0099"/>
          </a:solidFill>
        </p:grpSpPr>
        <p:sp>
          <p:nvSpPr>
            <p:cNvPr id="390" name="矩形 389">
              <a:extLst>
                <a:ext uri="{FF2B5EF4-FFF2-40B4-BE49-F238E27FC236}">
                  <a16:creationId xmlns:a16="http://schemas.microsoft.com/office/drawing/2014/main" id="{84A803B3-F7CC-107D-2E0F-2D8B4E7CBD23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1" name="矩形 390">
              <a:extLst>
                <a:ext uri="{FF2B5EF4-FFF2-40B4-BE49-F238E27FC236}">
                  <a16:creationId xmlns:a16="http://schemas.microsoft.com/office/drawing/2014/main" id="{19485797-FC5D-B036-464F-29D13CD07DAC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2" name="矩形 391">
              <a:extLst>
                <a:ext uri="{FF2B5EF4-FFF2-40B4-BE49-F238E27FC236}">
                  <a16:creationId xmlns:a16="http://schemas.microsoft.com/office/drawing/2014/main" id="{6B08334C-8029-6E8D-7F0C-F576479ABFC7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93" name="矩形 392">
              <a:extLst>
                <a:ext uri="{FF2B5EF4-FFF2-40B4-BE49-F238E27FC236}">
                  <a16:creationId xmlns:a16="http://schemas.microsoft.com/office/drawing/2014/main" id="{E403D47D-070D-20EF-45D7-421BB959F742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94" name="组合 393">
            <a:extLst>
              <a:ext uri="{FF2B5EF4-FFF2-40B4-BE49-F238E27FC236}">
                <a16:creationId xmlns:a16="http://schemas.microsoft.com/office/drawing/2014/main" id="{41FC8D83-F2CC-7A96-47E7-9351EF1BDB64}"/>
              </a:ext>
            </a:extLst>
          </p:cNvPr>
          <p:cNvGrpSpPr/>
          <p:nvPr/>
        </p:nvGrpSpPr>
        <p:grpSpPr>
          <a:xfrm flipV="1">
            <a:off x="6377787" y="5373675"/>
            <a:ext cx="2106934" cy="91137"/>
            <a:chOff x="2369816" y="3420033"/>
            <a:chExt cx="1843121" cy="79726"/>
          </a:xfrm>
          <a:solidFill>
            <a:srgbClr val="336699"/>
          </a:solidFill>
        </p:grpSpPr>
        <p:sp>
          <p:nvSpPr>
            <p:cNvPr id="395" name="矩形 394">
              <a:extLst>
                <a:ext uri="{FF2B5EF4-FFF2-40B4-BE49-F238E27FC236}">
                  <a16:creationId xmlns:a16="http://schemas.microsoft.com/office/drawing/2014/main" id="{C2E5DEA6-BC60-7B73-17F8-5A568C32BC93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6" name="矩形 395">
              <a:extLst>
                <a:ext uri="{FF2B5EF4-FFF2-40B4-BE49-F238E27FC236}">
                  <a16:creationId xmlns:a16="http://schemas.microsoft.com/office/drawing/2014/main" id="{4730957A-911F-75C1-2294-D40A3B2F91D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7" name="矩形 396">
              <a:extLst>
                <a:ext uri="{FF2B5EF4-FFF2-40B4-BE49-F238E27FC236}">
                  <a16:creationId xmlns:a16="http://schemas.microsoft.com/office/drawing/2014/main" id="{05EBC48A-5419-3058-91EB-8213112C99E8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8" name="矩形 397">
              <a:extLst>
                <a:ext uri="{FF2B5EF4-FFF2-40B4-BE49-F238E27FC236}">
                  <a16:creationId xmlns:a16="http://schemas.microsoft.com/office/drawing/2014/main" id="{AA9D0363-F161-65CD-A7C0-852C2EC4D211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9124CE69-1C5B-4CE5-00C3-92CAEC0066C4}"/>
              </a:ext>
            </a:extLst>
          </p:cNvPr>
          <p:cNvGrpSpPr/>
          <p:nvPr/>
        </p:nvGrpSpPr>
        <p:grpSpPr>
          <a:xfrm flipV="1">
            <a:off x="6377787" y="5555949"/>
            <a:ext cx="2106934" cy="91137"/>
            <a:chOff x="2369816" y="3420033"/>
            <a:chExt cx="1843121" cy="79726"/>
          </a:xfrm>
          <a:solidFill>
            <a:srgbClr val="003366"/>
          </a:solidFill>
        </p:grpSpPr>
        <p:sp>
          <p:nvSpPr>
            <p:cNvPr id="400" name="矩形 399">
              <a:extLst>
                <a:ext uri="{FF2B5EF4-FFF2-40B4-BE49-F238E27FC236}">
                  <a16:creationId xmlns:a16="http://schemas.microsoft.com/office/drawing/2014/main" id="{9C81C385-E95A-CC8E-A001-788B3BD8BDC2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矩形 400">
              <a:extLst>
                <a:ext uri="{FF2B5EF4-FFF2-40B4-BE49-F238E27FC236}">
                  <a16:creationId xmlns:a16="http://schemas.microsoft.com/office/drawing/2014/main" id="{0952C944-184F-E1C6-CC0B-E5C496F749D6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2" name="矩形 401">
              <a:extLst>
                <a:ext uri="{FF2B5EF4-FFF2-40B4-BE49-F238E27FC236}">
                  <a16:creationId xmlns:a16="http://schemas.microsoft.com/office/drawing/2014/main" id="{6319B342-CABE-3401-ECF9-D20D604261F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3" name="矩形 402">
              <a:extLst>
                <a:ext uri="{FF2B5EF4-FFF2-40B4-BE49-F238E27FC236}">
                  <a16:creationId xmlns:a16="http://schemas.microsoft.com/office/drawing/2014/main" id="{2329B047-83BB-7EF0-E7F1-2D4885E68CE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4" name="组合 403">
            <a:extLst>
              <a:ext uri="{FF2B5EF4-FFF2-40B4-BE49-F238E27FC236}">
                <a16:creationId xmlns:a16="http://schemas.microsoft.com/office/drawing/2014/main" id="{EDE3D685-D820-F0E6-3166-32B9E8597562}"/>
              </a:ext>
            </a:extLst>
          </p:cNvPr>
          <p:cNvGrpSpPr/>
          <p:nvPr/>
        </p:nvGrpSpPr>
        <p:grpSpPr>
          <a:xfrm flipV="1">
            <a:off x="6377787" y="5738223"/>
            <a:ext cx="2106934" cy="91137"/>
            <a:chOff x="2369816" y="3420033"/>
            <a:chExt cx="1843121" cy="79726"/>
          </a:xfrm>
          <a:solidFill>
            <a:srgbClr val="8497B0"/>
          </a:solidFill>
        </p:grpSpPr>
        <p:sp>
          <p:nvSpPr>
            <p:cNvPr id="405" name="矩形 404">
              <a:extLst>
                <a:ext uri="{FF2B5EF4-FFF2-40B4-BE49-F238E27FC236}">
                  <a16:creationId xmlns:a16="http://schemas.microsoft.com/office/drawing/2014/main" id="{F507DECA-10A1-AAB4-A67D-63439ACD574C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6" name="矩形 405">
              <a:extLst>
                <a:ext uri="{FF2B5EF4-FFF2-40B4-BE49-F238E27FC236}">
                  <a16:creationId xmlns:a16="http://schemas.microsoft.com/office/drawing/2014/main" id="{C4DDF173-BBB7-CBB8-1401-0D6ADDFEAE6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7" name="矩形 406">
              <a:extLst>
                <a:ext uri="{FF2B5EF4-FFF2-40B4-BE49-F238E27FC236}">
                  <a16:creationId xmlns:a16="http://schemas.microsoft.com/office/drawing/2014/main" id="{FE0EFC3C-2E0D-0573-7431-3069B059E119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08" name="矩形 407">
              <a:extLst>
                <a:ext uri="{FF2B5EF4-FFF2-40B4-BE49-F238E27FC236}">
                  <a16:creationId xmlns:a16="http://schemas.microsoft.com/office/drawing/2014/main" id="{E5A8E409-4981-FFFD-4532-8517CFA381E2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11CDFEAB-B29B-62C2-D06F-457D7C7965E1}"/>
              </a:ext>
            </a:extLst>
          </p:cNvPr>
          <p:cNvGrpSpPr/>
          <p:nvPr/>
        </p:nvGrpSpPr>
        <p:grpSpPr>
          <a:xfrm flipV="1">
            <a:off x="6378903" y="2645670"/>
            <a:ext cx="2106934" cy="91137"/>
            <a:chOff x="2369816" y="3420033"/>
            <a:chExt cx="1843121" cy="79726"/>
          </a:xfrm>
          <a:solidFill>
            <a:srgbClr val="003300"/>
          </a:solidFill>
        </p:grpSpPr>
        <p:sp>
          <p:nvSpPr>
            <p:cNvPr id="410" name="矩形 409">
              <a:extLst>
                <a:ext uri="{FF2B5EF4-FFF2-40B4-BE49-F238E27FC236}">
                  <a16:creationId xmlns:a16="http://schemas.microsoft.com/office/drawing/2014/main" id="{F06B4F8F-86BA-2AFF-479A-875633841ECF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1" name="矩形 410">
              <a:extLst>
                <a:ext uri="{FF2B5EF4-FFF2-40B4-BE49-F238E27FC236}">
                  <a16:creationId xmlns:a16="http://schemas.microsoft.com/office/drawing/2014/main" id="{E2DB07F1-E959-382A-1C48-8BFA533F379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" name="矩形 411">
              <a:extLst>
                <a:ext uri="{FF2B5EF4-FFF2-40B4-BE49-F238E27FC236}">
                  <a16:creationId xmlns:a16="http://schemas.microsoft.com/office/drawing/2014/main" id="{FF8786EA-D52D-0745-4F19-334139A2C66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3" name="矩形 412">
              <a:extLst>
                <a:ext uri="{FF2B5EF4-FFF2-40B4-BE49-F238E27FC236}">
                  <a16:creationId xmlns:a16="http://schemas.microsoft.com/office/drawing/2014/main" id="{1BABD445-47A5-6D2A-02CC-F39B9AE90062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4" name="组合 413">
            <a:extLst>
              <a:ext uri="{FF2B5EF4-FFF2-40B4-BE49-F238E27FC236}">
                <a16:creationId xmlns:a16="http://schemas.microsoft.com/office/drawing/2014/main" id="{40C59287-BEED-B725-81B3-33E1D3A68645}"/>
              </a:ext>
            </a:extLst>
          </p:cNvPr>
          <p:cNvGrpSpPr/>
          <p:nvPr/>
        </p:nvGrpSpPr>
        <p:grpSpPr>
          <a:xfrm flipV="1">
            <a:off x="6378903" y="2827944"/>
            <a:ext cx="2106934" cy="91137"/>
            <a:chOff x="2369816" y="3420033"/>
            <a:chExt cx="1843121" cy="79726"/>
          </a:xfrm>
          <a:solidFill>
            <a:srgbClr val="666633"/>
          </a:solidFill>
        </p:grpSpPr>
        <p:sp>
          <p:nvSpPr>
            <p:cNvPr id="415" name="矩形 414">
              <a:extLst>
                <a:ext uri="{FF2B5EF4-FFF2-40B4-BE49-F238E27FC236}">
                  <a16:creationId xmlns:a16="http://schemas.microsoft.com/office/drawing/2014/main" id="{0089395B-16C4-89F7-68CC-5706677CEF50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6" name="矩形 415">
              <a:extLst>
                <a:ext uri="{FF2B5EF4-FFF2-40B4-BE49-F238E27FC236}">
                  <a16:creationId xmlns:a16="http://schemas.microsoft.com/office/drawing/2014/main" id="{285B4999-B96B-A3A4-0FE4-36779B64187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7" name="矩形 416">
              <a:extLst>
                <a:ext uri="{FF2B5EF4-FFF2-40B4-BE49-F238E27FC236}">
                  <a16:creationId xmlns:a16="http://schemas.microsoft.com/office/drawing/2014/main" id="{83B7F8EF-7555-B3E3-90E3-D160EF0DBDCF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18" name="矩形 417">
              <a:extLst>
                <a:ext uri="{FF2B5EF4-FFF2-40B4-BE49-F238E27FC236}">
                  <a16:creationId xmlns:a16="http://schemas.microsoft.com/office/drawing/2014/main" id="{C480EA6F-38BB-BF9A-54E5-A328B11B0553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19" name="组合 418">
            <a:extLst>
              <a:ext uri="{FF2B5EF4-FFF2-40B4-BE49-F238E27FC236}">
                <a16:creationId xmlns:a16="http://schemas.microsoft.com/office/drawing/2014/main" id="{BD9AE3F2-C320-371C-0E80-C06298F96D6D}"/>
              </a:ext>
            </a:extLst>
          </p:cNvPr>
          <p:cNvGrpSpPr/>
          <p:nvPr/>
        </p:nvGrpSpPr>
        <p:grpSpPr>
          <a:xfrm flipV="1">
            <a:off x="6378903" y="3010218"/>
            <a:ext cx="2106934" cy="91137"/>
            <a:chOff x="2369816" y="3420033"/>
            <a:chExt cx="1843121" cy="79726"/>
          </a:xfrm>
          <a:solidFill>
            <a:srgbClr val="99CC00"/>
          </a:solidFill>
        </p:grpSpPr>
        <p:sp>
          <p:nvSpPr>
            <p:cNvPr id="420" name="矩形 419">
              <a:extLst>
                <a:ext uri="{FF2B5EF4-FFF2-40B4-BE49-F238E27FC236}">
                  <a16:creationId xmlns:a16="http://schemas.microsoft.com/office/drawing/2014/main" id="{5721A7A7-7515-CF29-0F8F-878B90A7FE3E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1" name="矩形 420">
              <a:extLst>
                <a:ext uri="{FF2B5EF4-FFF2-40B4-BE49-F238E27FC236}">
                  <a16:creationId xmlns:a16="http://schemas.microsoft.com/office/drawing/2014/main" id="{5746F2CF-C995-FDEC-9FBC-24C55D3693D0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2" name="矩形 421">
              <a:extLst>
                <a:ext uri="{FF2B5EF4-FFF2-40B4-BE49-F238E27FC236}">
                  <a16:creationId xmlns:a16="http://schemas.microsoft.com/office/drawing/2014/main" id="{4C73F5D6-39D3-9E05-187D-69CFD41E05A0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3" name="矩形 422">
              <a:extLst>
                <a:ext uri="{FF2B5EF4-FFF2-40B4-BE49-F238E27FC236}">
                  <a16:creationId xmlns:a16="http://schemas.microsoft.com/office/drawing/2014/main" id="{AFF9F84F-4E59-DD27-4BB7-D05E4DFEFDC9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24" name="组合 423">
            <a:extLst>
              <a:ext uri="{FF2B5EF4-FFF2-40B4-BE49-F238E27FC236}">
                <a16:creationId xmlns:a16="http://schemas.microsoft.com/office/drawing/2014/main" id="{A7E7E389-CA10-09B9-66B2-DA215F122BBB}"/>
              </a:ext>
            </a:extLst>
          </p:cNvPr>
          <p:cNvGrpSpPr/>
          <p:nvPr/>
        </p:nvGrpSpPr>
        <p:grpSpPr>
          <a:xfrm flipV="1">
            <a:off x="6378903" y="3192492"/>
            <a:ext cx="2106934" cy="91137"/>
            <a:chOff x="2369816" y="3420033"/>
            <a:chExt cx="1843121" cy="79726"/>
          </a:xfrm>
          <a:solidFill>
            <a:srgbClr val="CCCC00"/>
          </a:solidFill>
        </p:grpSpPr>
        <p:sp>
          <p:nvSpPr>
            <p:cNvPr id="425" name="矩形 424">
              <a:extLst>
                <a:ext uri="{FF2B5EF4-FFF2-40B4-BE49-F238E27FC236}">
                  <a16:creationId xmlns:a16="http://schemas.microsoft.com/office/drawing/2014/main" id="{DFD3BC9F-104D-0A68-5BF7-B0CC9FDDE323}"/>
                </a:ext>
              </a:extLst>
            </p:cNvPr>
            <p:cNvSpPr/>
            <p:nvPr/>
          </p:nvSpPr>
          <p:spPr>
            <a:xfrm flipH="1">
              <a:off x="2446016" y="3420034"/>
              <a:ext cx="844872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6" name="矩形 425">
              <a:extLst>
                <a:ext uri="{FF2B5EF4-FFF2-40B4-BE49-F238E27FC236}">
                  <a16:creationId xmlns:a16="http://schemas.microsoft.com/office/drawing/2014/main" id="{07D17695-45D4-024D-C50E-41F2293B954F}"/>
                </a:ext>
              </a:extLst>
            </p:cNvPr>
            <p:cNvSpPr/>
            <p:nvPr/>
          </p:nvSpPr>
          <p:spPr>
            <a:xfrm flipH="1">
              <a:off x="2369816" y="3420034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7" name="矩形 426">
              <a:extLst>
                <a:ext uri="{FF2B5EF4-FFF2-40B4-BE49-F238E27FC236}">
                  <a16:creationId xmlns:a16="http://schemas.microsoft.com/office/drawing/2014/main" id="{8C8DF4E1-F6D8-BC77-B3EC-4DE9FE75D4BB}"/>
                </a:ext>
              </a:extLst>
            </p:cNvPr>
            <p:cNvSpPr/>
            <p:nvPr/>
          </p:nvSpPr>
          <p:spPr>
            <a:xfrm flipH="1">
              <a:off x="3290888" y="3420034"/>
              <a:ext cx="778668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28" name="矩形 427">
              <a:extLst>
                <a:ext uri="{FF2B5EF4-FFF2-40B4-BE49-F238E27FC236}">
                  <a16:creationId xmlns:a16="http://schemas.microsoft.com/office/drawing/2014/main" id="{A0A4150D-CEE3-9C86-ECDD-58A6FBBA1EEA}"/>
                </a:ext>
              </a:extLst>
            </p:cNvPr>
            <p:cNvSpPr/>
            <p:nvPr/>
          </p:nvSpPr>
          <p:spPr>
            <a:xfrm flipH="1">
              <a:off x="4060537" y="3420033"/>
              <a:ext cx="152400" cy="79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29" name="右大括号 428">
            <a:extLst>
              <a:ext uri="{FF2B5EF4-FFF2-40B4-BE49-F238E27FC236}">
                <a16:creationId xmlns:a16="http://schemas.microsoft.com/office/drawing/2014/main" id="{0CAECCAA-7AD0-5E68-4842-3F97F9D9BA72}"/>
              </a:ext>
            </a:extLst>
          </p:cNvPr>
          <p:cNvSpPr/>
          <p:nvPr/>
        </p:nvSpPr>
        <p:spPr>
          <a:xfrm>
            <a:off x="8562548" y="4293722"/>
            <a:ext cx="332886" cy="15522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3" name="右大括号 432">
            <a:extLst>
              <a:ext uri="{FF2B5EF4-FFF2-40B4-BE49-F238E27FC236}">
                <a16:creationId xmlns:a16="http://schemas.microsoft.com/office/drawing/2014/main" id="{84163322-CCAA-E85D-BD18-F668B4CB9C60}"/>
              </a:ext>
            </a:extLst>
          </p:cNvPr>
          <p:cNvSpPr/>
          <p:nvPr/>
        </p:nvSpPr>
        <p:spPr>
          <a:xfrm>
            <a:off x="8562548" y="904285"/>
            <a:ext cx="332886" cy="8039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4" name="右大括号 433">
            <a:extLst>
              <a:ext uri="{FF2B5EF4-FFF2-40B4-BE49-F238E27FC236}">
                <a16:creationId xmlns:a16="http://schemas.microsoft.com/office/drawing/2014/main" id="{3029A9B3-956E-FBCC-416C-E5F3B7CABBD5}"/>
              </a:ext>
            </a:extLst>
          </p:cNvPr>
          <p:cNvSpPr/>
          <p:nvPr/>
        </p:nvSpPr>
        <p:spPr>
          <a:xfrm>
            <a:off x="8562548" y="1896488"/>
            <a:ext cx="332886" cy="13720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5" name="右大括号 434">
            <a:extLst>
              <a:ext uri="{FF2B5EF4-FFF2-40B4-BE49-F238E27FC236}">
                <a16:creationId xmlns:a16="http://schemas.microsoft.com/office/drawing/2014/main" id="{149A8DB5-23AB-35DB-E098-EFB8E3A55CC9}"/>
              </a:ext>
            </a:extLst>
          </p:cNvPr>
          <p:cNvSpPr/>
          <p:nvPr/>
        </p:nvSpPr>
        <p:spPr>
          <a:xfrm>
            <a:off x="8562548" y="3501526"/>
            <a:ext cx="332886" cy="4829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6" name="文本框 435">
            <a:extLst>
              <a:ext uri="{FF2B5EF4-FFF2-40B4-BE49-F238E27FC236}">
                <a16:creationId xmlns:a16="http://schemas.microsoft.com/office/drawing/2014/main" id="{38B1EBBA-DF50-29F2-8E20-5398CBB55755}"/>
              </a:ext>
            </a:extLst>
          </p:cNvPr>
          <p:cNvSpPr txBox="1"/>
          <p:nvPr/>
        </p:nvSpPr>
        <p:spPr>
          <a:xfrm>
            <a:off x="8954437" y="1058115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1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" name="文本框 436">
            <a:extLst>
              <a:ext uri="{FF2B5EF4-FFF2-40B4-BE49-F238E27FC236}">
                <a16:creationId xmlns:a16="http://schemas.microsoft.com/office/drawing/2014/main" id="{EF315141-5B17-F08F-AC41-AC6D7F93375D}"/>
              </a:ext>
            </a:extLst>
          </p:cNvPr>
          <p:cNvSpPr txBox="1"/>
          <p:nvPr/>
        </p:nvSpPr>
        <p:spPr>
          <a:xfrm>
            <a:off x="8954437" y="2334362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2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8" name="文本框 437">
            <a:extLst>
              <a:ext uri="{FF2B5EF4-FFF2-40B4-BE49-F238E27FC236}">
                <a16:creationId xmlns:a16="http://schemas.microsoft.com/office/drawing/2014/main" id="{DA31B95C-E584-4D88-A3A3-850B42930046}"/>
              </a:ext>
            </a:extLst>
          </p:cNvPr>
          <p:cNvSpPr txBox="1"/>
          <p:nvPr/>
        </p:nvSpPr>
        <p:spPr>
          <a:xfrm>
            <a:off x="8958138" y="3510872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3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文本框 438">
            <a:extLst>
              <a:ext uri="{FF2B5EF4-FFF2-40B4-BE49-F238E27FC236}">
                <a16:creationId xmlns:a16="http://schemas.microsoft.com/office/drawing/2014/main" id="{259858EC-0F8C-254F-9B5D-99F4755C996D}"/>
              </a:ext>
            </a:extLst>
          </p:cNvPr>
          <p:cNvSpPr txBox="1"/>
          <p:nvPr/>
        </p:nvSpPr>
        <p:spPr>
          <a:xfrm>
            <a:off x="8984614" y="4816747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4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7" name="图片 446">
            <a:extLst>
              <a:ext uri="{FF2B5EF4-FFF2-40B4-BE49-F238E27FC236}">
                <a16:creationId xmlns:a16="http://schemas.microsoft.com/office/drawing/2014/main" id="{CE79AC00-6CDC-7A20-D656-8781267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55" y="4260453"/>
            <a:ext cx="1054960" cy="547311"/>
          </a:xfrm>
          <a:prstGeom prst="rect">
            <a:avLst/>
          </a:prstGeom>
        </p:spPr>
      </p:pic>
      <p:pic>
        <p:nvPicPr>
          <p:cNvPr id="451" name="图片 450">
            <a:extLst>
              <a:ext uri="{FF2B5EF4-FFF2-40B4-BE49-F238E27FC236}">
                <a16:creationId xmlns:a16="http://schemas.microsoft.com/office/drawing/2014/main" id="{542C57A3-5743-5D45-E1BD-BCE853B53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76" y="3802422"/>
            <a:ext cx="726500" cy="1006984"/>
          </a:xfrm>
          <a:prstGeom prst="rect">
            <a:avLst/>
          </a:prstGeom>
        </p:spPr>
      </p:pic>
      <p:pic>
        <p:nvPicPr>
          <p:cNvPr id="455" name="图片 454">
            <a:extLst>
              <a:ext uri="{FF2B5EF4-FFF2-40B4-BE49-F238E27FC236}">
                <a16:creationId xmlns:a16="http://schemas.microsoft.com/office/drawing/2014/main" id="{BA6D8166-4665-1A38-5E57-8CC0157CC2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41" y="2094692"/>
            <a:ext cx="1141578" cy="1141578"/>
          </a:xfrm>
          <a:prstGeom prst="rect">
            <a:avLst/>
          </a:prstGeom>
        </p:spPr>
      </p:pic>
      <p:sp>
        <p:nvSpPr>
          <p:cNvPr id="456" name="矩形 455">
            <a:extLst>
              <a:ext uri="{FF2B5EF4-FFF2-40B4-BE49-F238E27FC236}">
                <a16:creationId xmlns:a16="http://schemas.microsoft.com/office/drawing/2014/main" id="{BE11FCF8-B443-9845-CC5F-7533F4AD1C8B}"/>
              </a:ext>
            </a:extLst>
          </p:cNvPr>
          <p:cNvSpPr/>
          <p:nvPr/>
        </p:nvSpPr>
        <p:spPr>
          <a:xfrm>
            <a:off x="1187795" y="5920496"/>
            <a:ext cx="1287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ASVs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0838FB30-4979-D986-ED15-D7A7F3FDCB7F}"/>
              </a:ext>
            </a:extLst>
          </p:cNvPr>
          <p:cNvSpPr/>
          <p:nvPr/>
        </p:nvSpPr>
        <p:spPr>
          <a:xfrm>
            <a:off x="8907263" y="5972223"/>
            <a:ext cx="14622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2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OPPOSans B" panose="00020600040101010101" pitchFamily="18" charset="-122"/>
                <a:cs typeface="Times New Roman" panose="02020603050405020304" pitchFamily="18" charset="0"/>
                <a:sym typeface="OPPOSans B" panose="00020600040101010101" pitchFamily="18" charset="-122"/>
              </a:rPr>
              <a:t>Species</a:t>
            </a:r>
            <a:endParaRPr lang="zh-CN" altLang="en-US" sz="32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9" name="图片 458">
            <a:extLst>
              <a:ext uri="{FF2B5EF4-FFF2-40B4-BE49-F238E27FC236}">
                <a16:creationId xmlns:a16="http://schemas.microsoft.com/office/drawing/2014/main" id="{425A9F58-4E5D-854F-1097-FD557745B3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2" t="30912" r="-2892" b="30036"/>
          <a:stretch/>
        </p:blipFill>
        <p:spPr>
          <a:xfrm>
            <a:off x="10369523" y="979182"/>
            <a:ext cx="1538601" cy="668162"/>
          </a:xfrm>
          <a:prstGeom prst="rect">
            <a:avLst/>
          </a:prstGeom>
        </p:spPr>
      </p:pic>
      <p:pic>
        <p:nvPicPr>
          <p:cNvPr id="461" name="图片 460">
            <a:extLst>
              <a:ext uri="{FF2B5EF4-FFF2-40B4-BE49-F238E27FC236}">
                <a16:creationId xmlns:a16="http://schemas.microsoft.com/office/drawing/2014/main" id="{0127F029-072B-3B70-0535-962AD13DBF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r="32994" b="68150"/>
          <a:stretch/>
        </p:blipFill>
        <p:spPr>
          <a:xfrm>
            <a:off x="10519648" y="2052755"/>
            <a:ext cx="1311096" cy="961609"/>
          </a:xfrm>
          <a:prstGeom prst="rect">
            <a:avLst/>
          </a:prstGeom>
        </p:spPr>
      </p:pic>
      <p:pic>
        <p:nvPicPr>
          <p:cNvPr id="463" name="图片 462">
            <a:extLst>
              <a:ext uri="{FF2B5EF4-FFF2-40B4-BE49-F238E27FC236}">
                <a16:creationId xmlns:a16="http://schemas.microsoft.com/office/drawing/2014/main" id="{609025DA-C8F1-8B53-555D-89B45BAD19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8" t="14999" r="8393" b="59380"/>
          <a:stretch/>
        </p:blipFill>
        <p:spPr>
          <a:xfrm>
            <a:off x="10459086" y="4501567"/>
            <a:ext cx="1462261" cy="1254671"/>
          </a:xfrm>
          <a:prstGeom prst="rect">
            <a:avLst/>
          </a:prstGeom>
        </p:spPr>
      </p:pic>
      <p:pic>
        <p:nvPicPr>
          <p:cNvPr id="465" name="图片 464">
            <a:extLst>
              <a:ext uri="{FF2B5EF4-FFF2-40B4-BE49-F238E27FC236}">
                <a16:creationId xmlns:a16="http://schemas.microsoft.com/office/drawing/2014/main" id="{8CEEB909-E541-CE95-1D18-B53B4986E2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66" y="3312145"/>
            <a:ext cx="1630113" cy="9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2507"/>
      </a:accent1>
      <a:accent2>
        <a:srgbClr val="0070C0"/>
      </a:accent2>
      <a:accent3>
        <a:srgbClr val="7F7F7F"/>
      </a:accent3>
      <a:accent4>
        <a:srgbClr val="17223B"/>
      </a:accent4>
      <a:accent5>
        <a:srgbClr val="5B9BD5"/>
      </a:accent5>
      <a:accent6>
        <a:srgbClr val="FFFFFF"/>
      </a:accent6>
      <a:hlink>
        <a:srgbClr val="7F7F7F"/>
      </a:hlink>
      <a:folHlink>
        <a:srgbClr val="954F72"/>
      </a:folHlink>
    </a:clrScheme>
    <a:fontScheme name="自定义 1">
      <a:majorFont>
        <a:latin typeface="OPPOSans H"/>
        <a:ea typeface="OPPOSans B"/>
        <a:cs typeface=""/>
      </a:majorFont>
      <a:minorFont>
        <a:latin typeface="OPPOSans R"/>
        <a:ea typeface="阿里巴巴普惠体 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285</Words>
  <Application>Microsoft Office PowerPoint</Application>
  <PresentationFormat>宽屏</PresentationFormat>
  <Paragraphs>64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OPPOSans B</vt:lpstr>
      <vt:lpstr>等线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1.数据的产生</vt:lpstr>
      <vt:lpstr>2.数据质控</vt:lpstr>
      <vt:lpstr>3.读段合并及样品拆分</vt:lpstr>
      <vt:lpstr>4.去重复</vt:lpstr>
      <vt:lpstr>4.去除嵌合体</vt:lpstr>
      <vt:lpstr>5.ASV/OTU聚类</vt:lpstr>
      <vt:lpstr>6.物种注释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Meng Fei</dc:creator>
  <cp:lastModifiedBy>H W</cp:lastModifiedBy>
  <cp:revision>346</cp:revision>
  <dcterms:created xsi:type="dcterms:W3CDTF">2022-02-18T09:18:08Z</dcterms:created>
  <dcterms:modified xsi:type="dcterms:W3CDTF">2025-01-09T00:11:03Z</dcterms:modified>
</cp:coreProperties>
</file>